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3" r:id="rId3"/>
    <p:sldId id="257" r:id="rId4"/>
    <p:sldId id="266" r:id="rId5"/>
    <p:sldId id="268" r:id="rId6"/>
    <p:sldId id="269" r:id="rId7"/>
    <p:sldId id="270" r:id="rId8"/>
    <p:sldId id="262" r:id="rId9"/>
    <p:sldId id="267" r:id="rId10"/>
    <p:sldId id="258" r:id="rId11"/>
    <p:sldId id="260" r:id="rId12"/>
    <p:sldId id="261" r:id="rId13"/>
    <p:sldId id="265" r:id="rId14"/>
    <p:sldId id="259" r:id="rId15"/>
    <p:sldId id="264" r:id="rId16"/>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387" autoAdjust="0"/>
  </p:normalViewPr>
  <p:slideViewPr>
    <p:cSldViewPr snapToGrid="0" snapToObjects="1" showGuides="1">
      <p:cViewPr varScale="1">
        <p:scale>
          <a:sx n="47" d="100"/>
          <a:sy n="47" d="100"/>
        </p:scale>
        <p:origin x="2482" y="43"/>
      </p:cViewPr>
      <p:guideLst>
        <p:guide orient="horz" pos="2160"/>
        <p:guide pos="285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01BAE5-D7A8-4A81-BADC-A6D9A2B9AA8E}" type="datetimeFigureOut">
              <a:rPr lang="sl-SI" smtClean="0"/>
              <a:pPr/>
              <a:t>20. 11. 2015</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8E1769-4813-469B-B16C-CDFFA018D646}" type="slidenum">
              <a:rPr lang="sl-SI" smtClean="0"/>
              <a:pPr/>
              <a:t>‹#›</a:t>
            </a:fld>
            <a:endParaRPr lang="sl-SI"/>
          </a:p>
        </p:txBody>
      </p:sp>
    </p:spTree>
    <p:extLst>
      <p:ext uri="{BB962C8B-B14F-4D97-AF65-F5344CB8AC3E}">
        <p14:creationId xmlns:p14="http://schemas.microsoft.com/office/powerpoint/2010/main" val="8063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iz-journal.com/applied-triz-high-tech-industry/"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www.triz-journal.com/real-world-triz-two-hours-undergraduate-masters-level-students/" TargetMode="External"/><Relationship Id="rId4" Type="http://schemas.openxmlformats.org/officeDocument/2006/relationships/hyperlink" Target="http://www.ideationtriz.com/paper_Establishing_TRIZ_Market.asp"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riz-journal.com/real-world-triz-two-hours-undergraduate-masters-level-student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triz-journal.com/real-world-triz-two-hours-undergraduate-masters-level-student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triz-journal.com/real-world-triz-two-hours-undergraduate-masters-level-student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ideationtriz.com/paper_Establishing_TRIZ_Market.asp"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triz-journal.com/applied-triz-high-tech-industry/"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triz-journal.com/applied-triz-high-tech-industry/"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triz-journal.com/applied-triz-high-tech-industr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triz-journal.com/applied-triz-high-tech-industry/"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sz="1200" i="0" kern="1200" noProof="0" dirty="0" smtClean="0">
                <a:solidFill>
                  <a:schemeClr val="tx1"/>
                </a:solidFill>
                <a:latin typeface="+mn-lt"/>
                <a:ea typeface="+mn-ea"/>
                <a:cs typeface="+mn-cs"/>
              </a:rPr>
              <a:t>This presentation provides an example of how to prepare educational courses to use TRIZ crossover QMS Android mobile application for quality improvements in development and improvement of Quality</a:t>
            </a:r>
            <a:r>
              <a:rPr lang="en-US" sz="1200" i="0" kern="1200" baseline="0" noProof="0" dirty="0" smtClean="0">
                <a:solidFill>
                  <a:schemeClr val="tx1"/>
                </a:solidFill>
                <a:latin typeface="+mn-lt"/>
                <a:ea typeface="+mn-ea"/>
                <a:cs typeface="+mn-cs"/>
              </a:rPr>
              <a:t> Management Systems, processes, procedures and services</a:t>
            </a:r>
            <a:r>
              <a:rPr lang="en-US" sz="1200" i="0" kern="1200" noProof="0" dirty="0" smtClean="0">
                <a:solidFill>
                  <a:schemeClr val="tx1"/>
                </a:solidFill>
                <a:latin typeface="+mn-lt"/>
                <a:ea typeface="+mn-ea"/>
                <a:cs typeface="+mn-cs"/>
              </a:rPr>
              <a:t>. It has the role of being a creative booster encouraging users to select inventive principles for solutions and implement the right method for their implementation. The TRIZ crossover QMS (Theory of Inventive Problem Solving x Quality Management System) solution enables the application of TRIZ tools and techniques in the world of quality management. It was developed to improve the creativity of manager teams and individuals.</a:t>
            </a:r>
            <a:endParaRPr lang="sl-SI" sz="1200" i="0" kern="1200" noProof="0" dirty="0" smtClean="0">
              <a:solidFill>
                <a:schemeClr val="tx1"/>
              </a:solidFill>
              <a:latin typeface="+mn-lt"/>
              <a:ea typeface="+mn-ea"/>
              <a:cs typeface="+mn-cs"/>
            </a:endParaRPr>
          </a:p>
          <a:p>
            <a:endParaRPr lang="sl-SI" sz="1200" i="0" kern="1200" noProof="0" dirty="0" smtClean="0">
              <a:solidFill>
                <a:schemeClr val="tx1"/>
              </a:solidFill>
              <a:latin typeface="+mn-lt"/>
              <a:ea typeface="+mn-ea"/>
              <a:cs typeface="+mn-cs"/>
            </a:endParaRPr>
          </a:p>
          <a:p>
            <a:r>
              <a:rPr lang="en-US" sz="1200" b="0" kern="1200" noProof="0" dirty="0" smtClean="0">
                <a:solidFill>
                  <a:schemeClr val="tx1"/>
                </a:solidFill>
                <a:latin typeface="+mn-lt"/>
                <a:ea typeface="+mn-ea"/>
                <a:cs typeface="+mn-cs"/>
              </a:rPr>
              <a:t>Valery </a:t>
            </a:r>
            <a:r>
              <a:rPr lang="en-US" sz="1200" b="0" kern="1200" noProof="0" dirty="0" err="1" smtClean="0">
                <a:solidFill>
                  <a:schemeClr val="tx1"/>
                </a:solidFill>
                <a:latin typeface="+mn-lt"/>
                <a:ea typeface="+mn-ea"/>
                <a:cs typeface="+mn-cs"/>
              </a:rPr>
              <a:t>Krasnoslobodtsev</a:t>
            </a:r>
            <a:r>
              <a:rPr lang="en-US" sz="1200" b="0" kern="1200" baseline="0" noProof="0" dirty="0" smtClean="0">
                <a:solidFill>
                  <a:schemeClr val="tx1"/>
                </a:solidFill>
                <a:latin typeface="+mn-lt"/>
                <a:ea typeface="+mn-ea"/>
                <a:cs typeface="+mn-cs"/>
              </a:rPr>
              <a:t> and</a:t>
            </a:r>
            <a:r>
              <a:rPr lang="en-US" sz="1200" b="0" kern="1200" noProof="0" dirty="0" smtClean="0">
                <a:solidFill>
                  <a:schemeClr val="tx1"/>
                </a:solidFill>
                <a:latin typeface="+mn-lt"/>
                <a:ea typeface="+mn-ea"/>
                <a:cs typeface="+mn-cs"/>
              </a:rPr>
              <a:t> Richard </a:t>
            </a:r>
            <a:r>
              <a:rPr lang="en-US" sz="1200" b="0" kern="1200" noProof="0" dirty="0" err="1" smtClean="0">
                <a:solidFill>
                  <a:schemeClr val="tx1"/>
                </a:solidFill>
                <a:latin typeface="+mn-lt"/>
                <a:ea typeface="+mn-ea"/>
                <a:cs typeface="+mn-cs"/>
              </a:rPr>
              <a:t>Langevin</a:t>
            </a:r>
            <a:r>
              <a:rPr lang="en-US" sz="1200" b="0" kern="1200" noProof="0" dirty="0" smtClean="0">
                <a:solidFill>
                  <a:schemeClr val="tx1"/>
                </a:solidFill>
                <a:latin typeface="+mn-lt"/>
                <a:ea typeface="+mn-ea"/>
                <a:cs typeface="+mn-cs"/>
              </a:rPr>
              <a:t> describe the difference</a:t>
            </a:r>
            <a:r>
              <a:rPr lang="en-US" sz="1200" b="0" kern="1200" baseline="0" noProof="0" dirty="0" smtClean="0">
                <a:solidFill>
                  <a:schemeClr val="tx1"/>
                </a:solidFill>
                <a:latin typeface="+mn-lt"/>
                <a:ea typeface="+mn-ea"/>
                <a:cs typeface="+mn-cs"/>
              </a:rPr>
              <a:t> between Six Sigma and TRIZ</a:t>
            </a:r>
            <a:r>
              <a:rPr lang="en-US" sz="1200" b="0" kern="1200" noProof="0" dirty="0" smtClean="0">
                <a:solidFill>
                  <a:schemeClr val="tx1"/>
                </a:solidFill>
                <a:latin typeface="+mn-lt"/>
                <a:ea typeface="+mn-ea"/>
                <a:cs typeface="+mn-cs"/>
              </a:rPr>
              <a:t> in the</a:t>
            </a:r>
            <a:r>
              <a:rPr lang="en-US" sz="1200" b="0" kern="1200" baseline="0" noProof="0" dirty="0" smtClean="0">
                <a:solidFill>
                  <a:schemeClr val="tx1"/>
                </a:solidFill>
                <a:latin typeface="+mn-lt"/>
                <a:ea typeface="+mn-ea"/>
                <a:cs typeface="+mn-cs"/>
              </a:rPr>
              <a:t> article  </a:t>
            </a:r>
            <a:r>
              <a:rPr lang="en-US" sz="1200" kern="1200" noProof="0" dirty="0" smtClean="0">
                <a:solidFill>
                  <a:schemeClr val="tx1"/>
                </a:solidFill>
                <a:latin typeface="+mn-lt"/>
                <a:ea typeface="+mn-ea"/>
                <a:cs typeface="+mn-cs"/>
              </a:rPr>
              <a:t>Applied TRIZ In High-Tech Industry. Quote:“Six Sigma is efficient for finding the best trade-off solutions, TRIZ goes for overcoming contradiction. Six Sigma is efficient to find out the main factor of the problem but Six Sigma cannot answer “How to Do” in many problems. For instance, Samsung employees indicate that Six Sigma is statistical thinking and TRIZ is inventive thinking. Many people now recognized the need of TRIZ to compliment Six Sigma.”</a:t>
            </a:r>
            <a:endParaRPr lang="en-US" i="0"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1</a:t>
            </a:fld>
            <a:endParaRPr lang="sl-SI"/>
          </a:p>
        </p:txBody>
      </p:sp>
    </p:spTree>
    <p:extLst>
      <p:ext uri="{BB962C8B-B14F-4D97-AF65-F5344CB8AC3E}">
        <p14:creationId xmlns:p14="http://schemas.microsoft.com/office/powerpoint/2010/main" val="3656937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fontScale="85000" lnSpcReduction="20000"/>
          </a:bodyPr>
          <a:lstStyle/>
          <a:p>
            <a:r>
              <a:rPr lang="en-US" noProof="0" dirty="0" smtClean="0"/>
              <a:t>According</a:t>
            </a:r>
            <a:r>
              <a:rPr lang="en-US" baseline="0" noProof="0" dirty="0" smtClean="0"/>
              <a:t> to [</a:t>
            </a:r>
            <a:r>
              <a:rPr lang="sl-SI" baseline="0" noProof="0" dirty="0" smtClean="0"/>
              <a:t>3</a:t>
            </a:r>
            <a:r>
              <a:rPr lang="en-US" baseline="0" noProof="0" dirty="0" smtClean="0"/>
              <a:t>] quite a comprehensive training is required t</a:t>
            </a:r>
            <a:r>
              <a:rPr lang="en-US" noProof="0" dirty="0" smtClean="0"/>
              <a:t>o master TRIZ:</a:t>
            </a:r>
          </a:p>
          <a:p>
            <a:pPr lvl="0">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Presentations and introductory lectures (1-8 hours)</a:t>
            </a:r>
            <a:endParaRPr lang="sl-SI" sz="1200" b="0" kern="1200" dirty="0" smtClean="0">
              <a:solidFill>
                <a:schemeClr val="tx1"/>
              </a:solidFill>
              <a:latin typeface="+mn-lt"/>
              <a:ea typeface="+mn-ea"/>
              <a:cs typeface="+mn-cs"/>
            </a:endParaRPr>
          </a:p>
          <a:p>
            <a:pPr lvl="0">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Short seminars (1-5 days)</a:t>
            </a:r>
            <a:endParaRPr lang="sl-SI" sz="1200" b="0" kern="1200" dirty="0" smtClean="0">
              <a:solidFill>
                <a:schemeClr val="tx1"/>
              </a:solidFill>
              <a:latin typeface="+mn-lt"/>
              <a:ea typeface="+mn-ea"/>
              <a:cs typeface="+mn-cs"/>
            </a:endParaRPr>
          </a:p>
          <a:p>
            <a:pPr lvl="0">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Long seminars/workshops (2-4 weeks), with either a project or final exam assigned to each student</a:t>
            </a:r>
            <a:endParaRPr lang="sl-SI" sz="1200" b="0" kern="1200" dirty="0" smtClean="0">
              <a:solidFill>
                <a:schemeClr val="tx1"/>
              </a:solidFill>
              <a:latin typeface="+mn-lt"/>
              <a:ea typeface="+mn-ea"/>
              <a:cs typeface="+mn-cs"/>
            </a:endParaRPr>
          </a:p>
          <a:p>
            <a:pPr lvl="0">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One- or two-year programs (4-8 hours per week) with a group or individual project</a:t>
            </a:r>
            <a:endParaRPr lang="sl-SI" sz="1200" b="0" kern="1200" dirty="0" smtClean="0">
              <a:solidFill>
                <a:schemeClr val="tx1"/>
              </a:solidFill>
              <a:latin typeface="+mn-lt"/>
              <a:ea typeface="+mn-ea"/>
              <a:cs typeface="+mn-cs"/>
            </a:endParaRPr>
          </a:p>
          <a:p>
            <a:pPr lvl="0">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TRIZ courses taught within various educational institutions</a:t>
            </a:r>
            <a:endParaRPr lang="sl-SI" sz="1200" b="0" kern="1200" dirty="0" smtClean="0">
              <a:solidFill>
                <a:schemeClr val="tx1"/>
              </a:solidFill>
              <a:latin typeface="+mn-lt"/>
              <a:ea typeface="+mn-ea"/>
              <a:cs typeface="+mn-cs"/>
            </a:endParaRPr>
          </a:p>
          <a:p>
            <a:pPr>
              <a:buFont typeface="Arial" pitchFamily="34" charset="0"/>
              <a:buChar char="•"/>
            </a:pPr>
            <a:r>
              <a:rPr lang="sl-SI" sz="1200" b="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Institutionalization of TRIZ within an organization</a:t>
            </a:r>
            <a:r>
              <a:rPr lang="sl-SI" b="0" dirty="0" smtClean="0"/>
              <a:t> .</a:t>
            </a:r>
          </a:p>
          <a:p>
            <a:pPr>
              <a:buFont typeface="Arial" pitchFamily="34" charset="0"/>
              <a:buChar char="•"/>
            </a:pPr>
            <a:endParaRPr lang="sl-SI" b="0" dirty="0" smtClean="0"/>
          </a:p>
          <a:p>
            <a:pPr>
              <a:buFont typeface="Arial" pitchFamily="34" charset="0"/>
              <a:buNone/>
            </a:pPr>
            <a:r>
              <a:rPr lang="en-US" sz="1200" kern="1200" noProof="0" dirty="0" smtClean="0">
                <a:solidFill>
                  <a:schemeClr val="tx1"/>
                </a:solidFill>
                <a:latin typeface="+mn-lt"/>
                <a:ea typeface="+mn-ea"/>
                <a:cs typeface="+mn-cs"/>
              </a:rPr>
              <a:t>According to [2]</a:t>
            </a:r>
            <a:r>
              <a:rPr lang="en-US" sz="1200" kern="1200" baseline="0" noProof="0" dirty="0" smtClean="0">
                <a:solidFill>
                  <a:schemeClr val="tx1"/>
                </a:solidFill>
                <a:latin typeface="+mn-lt"/>
                <a:ea typeface="+mn-ea"/>
                <a:cs typeface="+mn-cs"/>
              </a:rPr>
              <a:t> a</a:t>
            </a:r>
            <a:r>
              <a:rPr lang="en-US" sz="1200" kern="1200" noProof="0" dirty="0" smtClean="0">
                <a:solidFill>
                  <a:schemeClr val="tx1"/>
                </a:solidFill>
                <a:latin typeface="+mn-lt"/>
                <a:ea typeface="+mn-ea"/>
                <a:cs typeface="+mn-cs"/>
              </a:rPr>
              <a:t>t Samsung, TRIZ provided the first good results after six months of its application on an industrial project in 2001. Samsung</a:t>
            </a:r>
            <a:r>
              <a:rPr lang="en-US" sz="1200" kern="1200" baseline="0" noProof="0" dirty="0" smtClean="0">
                <a:solidFill>
                  <a:schemeClr val="tx1"/>
                </a:solidFill>
                <a:latin typeface="+mn-lt"/>
                <a:ea typeface="+mn-ea"/>
                <a:cs typeface="+mn-cs"/>
              </a:rPr>
              <a:t> provided 120 hrs of e</a:t>
            </a:r>
            <a:r>
              <a:rPr lang="en-US" sz="1200" kern="1200" noProof="0" dirty="0" smtClean="0">
                <a:solidFill>
                  <a:schemeClr val="tx1"/>
                </a:solidFill>
                <a:latin typeface="+mn-lt"/>
                <a:ea typeface="+mn-ea"/>
                <a:cs typeface="+mn-cs"/>
              </a:rPr>
              <a:t>ducational courses to train experts in TRIZ thinking and the use of TRIZ</a:t>
            </a:r>
            <a:r>
              <a:rPr lang="en-US" sz="1200" kern="1200" baseline="0" noProof="0" dirty="0" smtClean="0">
                <a:solidFill>
                  <a:schemeClr val="tx1"/>
                </a:solidFill>
                <a:latin typeface="+mn-lt"/>
                <a:ea typeface="+mn-ea"/>
                <a:cs typeface="+mn-cs"/>
              </a:rPr>
              <a:t> tools and techniques. </a:t>
            </a:r>
          </a:p>
          <a:p>
            <a:pPr>
              <a:buFont typeface="Arial" pitchFamily="34" charset="0"/>
              <a:buNone/>
            </a:pPr>
            <a:endParaRPr lang="en-US" sz="1200" kern="1200" baseline="0" noProof="0" dirty="0" smtClean="0">
              <a:solidFill>
                <a:schemeClr val="tx1"/>
              </a:solidFill>
              <a:latin typeface="+mn-lt"/>
              <a:ea typeface="+mn-ea"/>
              <a:cs typeface="+mn-cs"/>
            </a:endParaRPr>
          </a:p>
          <a:p>
            <a:pPr>
              <a:buFont typeface="Arial" pitchFamily="34" charset="0"/>
              <a:buNone/>
            </a:pPr>
            <a:r>
              <a:rPr lang="en-US" sz="1200" kern="1200" baseline="0" noProof="0" dirty="0" smtClean="0">
                <a:solidFill>
                  <a:schemeClr val="tx1"/>
                </a:solidFill>
                <a:latin typeface="+mn-lt"/>
                <a:ea typeface="+mn-ea"/>
                <a:cs typeface="+mn-cs"/>
              </a:rPr>
              <a:t>Usually in consulting </a:t>
            </a:r>
            <a:r>
              <a:rPr lang="en-US" sz="1200" kern="1200" noProof="0" dirty="0" smtClean="0">
                <a:solidFill>
                  <a:schemeClr val="tx1"/>
                </a:solidFill>
                <a:latin typeface="+mn-lt"/>
                <a:ea typeface="+mn-ea"/>
                <a:cs typeface="+mn-cs"/>
              </a:rPr>
              <a:t> projects there is not enough time available for</a:t>
            </a:r>
            <a:r>
              <a:rPr lang="en-US" sz="1200" kern="1200" baseline="0" noProof="0" dirty="0" smtClean="0">
                <a:solidFill>
                  <a:schemeClr val="tx1"/>
                </a:solidFill>
                <a:latin typeface="+mn-lt"/>
                <a:ea typeface="+mn-ea"/>
                <a:cs typeface="+mn-cs"/>
              </a:rPr>
              <a:t> training,  so we have to find other ways to provide the knowledge needed by customers for successful competition of assignment (implementation of solutions prescribed by project team).</a:t>
            </a:r>
          </a:p>
          <a:p>
            <a:pPr>
              <a:buFont typeface="Arial" pitchFamily="34" charset="0"/>
              <a:buNone/>
            </a:pPr>
            <a:endParaRPr lang="en-US" sz="1200" b="0" kern="1200" baseline="0" noProof="0" dirty="0" smtClean="0">
              <a:solidFill>
                <a:schemeClr val="tx1"/>
              </a:solidFill>
              <a:latin typeface="+mn-lt"/>
              <a:ea typeface="+mn-ea"/>
              <a:cs typeface="+mn-cs"/>
            </a:endParaRPr>
          </a:p>
          <a:p>
            <a:pPr>
              <a:buFont typeface="Arial" pitchFamily="34" charset="0"/>
              <a:buNone/>
            </a:pPr>
            <a:r>
              <a:rPr lang="en-US" sz="1200" b="0" kern="1200" baseline="0" noProof="0" dirty="0" smtClean="0">
                <a:solidFill>
                  <a:schemeClr val="tx1"/>
                </a:solidFill>
                <a:latin typeface="+mn-lt"/>
                <a:ea typeface="+mn-ea"/>
                <a:cs typeface="+mn-cs"/>
              </a:rPr>
              <a:t>In the article “</a:t>
            </a:r>
            <a:r>
              <a:rPr lang="en-US" noProof="0" dirty="0" smtClean="0"/>
              <a:t>TRIZ In </a:t>
            </a:r>
            <a:r>
              <a:rPr lang="en-US" b="1" noProof="0" dirty="0" smtClean="0"/>
              <a:t>Two Hours </a:t>
            </a:r>
            <a:r>
              <a:rPr lang="en-US" noProof="0" dirty="0" smtClean="0"/>
              <a:t>For Undergraduate And Masters Level Students!”, Dr. Paul R. </a:t>
            </a:r>
            <a:r>
              <a:rPr lang="en-US" noProof="0" dirty="0" err="1" smtClean="0"/>
              <a:t>Filmore</a:t>
            </a:r>
            <a:r>
              <a:rPr lang="en-US" noProof="0" dirty="0" smtClean="0"/>
              <a:t> describes his experience</a:t>
            </a:r>
            <a:r>
              <a:rPr lang="en-US" baseline="0" noProof="0" dirty="0" smtClean="0"/>
              <a:t> on teaching TRIZ that is based on informing students of TRIZ benefits, presenting some basic knowledge and providing on line documentation where students can find additional information.</a:t>
            </a:r>
            <a:endParaRPr lang="en-US" b="0" noProof="0" dirty="0" smtClean="0"/>
          </a:p>
          <a:p>
            <a:endParaRPr lang="sl-SI" dirty="0" smtClean="0"/>
          </a:p>
          <a:p>
            <a:r>
              <a:rPr lang="sl-SI" dirty="0" smtClean="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sl-SI" sz="1200" b="0" i="0" kern="1200" dirty="0" smtClean="0">
                <a:solidFill>
                  <a:schemeClr val="tx1"/>
                </a:solidFill>
                <a:latin typeface="+mn-lt"/>
                <a:ea typeface="+mn-ea"/>
                <a:cs typeface="+mn-cs"/>
              </a:rPr>
              <a:t>[1] Brian Campbell, </a:t>
            </a:r>
            <a:r>
              <a:rPr lang="en-US" sz="1200" b="0" i="0" kern="1200" dirty="0" smtClean="0">
                <a:solidFill>
                  <a:schemeClr val="tx1"/>
                </a:solidFill>
                <a:latin typeface="+mn-lt"/>
                <a:ea typeface="+mn-ea"/>
                <a:cs typeface="+mn-cs"/>
              </a:rPr>
              <a:t>If TRIZ is such a good idea, why isn't everyone using it?</a:t>
            </a:r>
            <a:r>
              <a:rPr lang="sl-SI" sz="1200" b="0" i="0" kern="1200" dirty="0" smtClean="0">
                <a:solidFill>
                  <a:schemeClr val="tx1"/>
                </a:solidFill>
                <a:latin typeface="+mn-lt"/>
                <a:ea typeface="+mn-ea"/>
                <a:cs typeface="+mn-cs"/>
              </a:rPr>
              <a:t>, http://www.triz-journal.com/triz-good-idea-isnt-everyone-using/</a:t>
            </a:r>
          </a:p>
          <a:p>
            <a:pPr marL="0" marR="0" indent="0" algn="l" defTabSz="914400" rtl="0" eaLnBrk="1" fontAlgn="auto" latinLnBrk="0" hangingPunct="1">
              <a:lnSpc>
                <a:spcPct val="100000"/>
              </a:lnSpc>
              <a:spcBef>
                <a:spcPts val="0"/>
              </a:spcBef>
              <a:spcAft>
                <a:spcPts val="0"/>
              </a:spcAft>
              <a:buClrTx/>
              <a:buSzTx/>
              <a:buFontTx/>
              <a:buNone/>
              <a:tabLst/>
              <a:defRPr/>
            </a:pPr>
            <a:r>
              <a:rPr lang="sl-SI" sz="1200" b="0" i="0" kern="1200" dirty="0" smtClean="0">
                <a:solidFill>
                  <a:schemeClr val="tx1"/>
                </a:solidFill>
                <a:latin typeface="+mn-lt"/>
                <a:ea typeface="+mn-ea"/>
                <a:cs typeface="+mn-cs"/>
              </a:rPr>
              <a:t>[2] </a:t>
            </a:r>
            <a:r>
              <a:rPr lang="en-US" sz="1200" b="0" kern="1200" dirty="0" smtClean="0">
                <a:solidFill>
                  <a:schemeClr val="tx1"/>
                </a:solidFill>
                <a:latin typeface="+mn-lt"/>
                <a:ea typeface="+mn-ea"/>
                <a:cs typeface="+mn-cs"/>
              </a:rPr>
              <a:t>Valery </a:t>
            </a:r>
            <a:r>
              <a:rPr lang="en-US" sz="1200" b="0" kern="1200" dirty="0" err="1" smtClean="0">
                <a:solidFill>
                  <a:schemeClr val="tx1"/>
                </a:solidFill>
                <a:latin typeface="+mn-lt"/>
                <a:ea typeface="+mn-ea"/>
                <a:cs typeface="+mn-cs"/>
              </a:rPr>
              <a:t>Krasnoslobodtsev</a:t>
            </a:r>
            <a:r>
              <a:rPr lang="en-US" sz="1200" b="0" kern="1200" dirty="0" smtClean="0">
                <a:solidFill>
                  <a:schemeClr val="tx1"/>
                </a:solidFill>
                <a:latin typeface="+mn-lt"/>
                <a:ea typeface="+mn-ea"/>
                <a:cs typeface="+mn-cs"/>
              </a:rPr>
              <a:t>, Richard </a:t>
            </a:r>
            <a:r>
              <a:rPr lang="en-US" sz="1200" b="0" kern="1200" dirty="0" err="1" smtClean="0">
                <a:solidFill>
                  <a:schemeClr val="tx1"/>
                </a:solidFill>
                <a:latin typeface="+mn-lt"/>
                <a:ea typeface="+mn-ea"/>
                <a:cs typeface="+mn-cs"/>
              </a:rPr>
              <a:t>Langevin</a:t>
            </a:r>
            <a:r>
              <a:rPr lang="sl-SI" sz="1200" b="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Applied TRIZ In High-Tech Industry</a:t>
            </a:r>
            <a:r>
              <a:rPr lang="sl-SI"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http://www.triz-journal.com/applied-triz-high-tech-industry/</a:t>
            </a:r>
            <a:endParaRPr lang="sl-SI"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smtClean="0">
                <a:solidFill>
                  <a:schemeClr val="tx1"/>
                </a:solidFill>
                <a:latin typeface="+mn-lt"/>
                <a:ea typeface="+mn-ea"/>
                <a:cs typeface="+mn-cs"/>
              </a:rPr>
              <a:t>[3] Boris </a:t>
            </a:r>
            <a:r>
              <a:rPr lang="en-US" sz="1200" b="0" kern="1200" noProof="0" dirty="0" err="1" smtClean="0">
                <a:solidFill>
                  <a:schemeClr val="tx1"/>
                </a:solidFill>
                <a:latin typeface="+mn-lt"/>
                <a:ea typeface="+mn-ea"/>
                <a:cs typeface="+mn-cs"/>
              </a:rPr>
              <a:t>Zlotin</a:t>
            </a:r>
            <a:r>
              <a:rPr lang="en-US" sz="1200" b="0" kern="1200" noProof="0" dirty="0" smtClean="0">
                <a:solidFill>
                  <a:schemeClr val="tx1"/>
                </a:solidFill>
                <a:latin typeface="+mn-lt"/>
                <a:ea typeface="+mn-ea"/>
                <a:cs typeface="+mn-cs"/>
              </a:rPr>
              <a:t> and </a:t>
            </a:r>
            <a:r>
              <a:rPr lang="en-US" sz="1200" b="0" kern="1200" noProof="0" dirty="0" err="1" smtClean="0">
                <a:solidFill>
                  <a:schemeClr val="tx1"/>
                </a:solidFill>
                <a:latin typeface="+mn-lt"/>
                <a:ea typeface="+mn-ea"/>
                <a:cs typeface="+mn-cs"/>
              </a:rPr>
              <a:t>Alla</a:t>
            </a:r>
            <a:r>
              <a:rPr lang="en-US" sz="1200" b="0" kern="1200" noProof="0" dirty="0" smtClean="0">
                <a:solidFill>
                  <a:schemeClr val="tx1"/>
                </a:solidFill>
                <a:latin typeface="+mn-lt"/>
                <a:ea typeface="+mn-ea"/>
                <a:cs typeface="+mn-cs"/>
              </a:rPr>
              <a:t> </a:t>
            </a:r>
            <a:r>
              <a:rPr lang="en-US" sz="1200" b="0" kern="1200" noProof="0" dirty="0" err="1" smtClean="0">
                <a:solidFill>
                  <a:schemeClr val="tx1"/>
                </a:solidFill>
                <a:latin typeface="+mn-lt"/>
                <a:ea typeface="+mn-ea"/>
                <a:cs typeface="+mn-cs"/>
              </a:rPr>
              <a:t>Zusman</a:t>
            </a:r>
            <a:r>
              <a:rPr lang="en-US" sz="1200" b="0" kern="1200" noProof="0" dirty="0" smtClean="0">
                <a:solidFill>
                  <a:schemeClr val="tx1"/>
                </a:solidFill>
                <a:latin typeface="+mn-lt"/>
                <a:ea typeface="+mn-ea"/>
                <a:cs typeface="+mn-cs"/>
              </a:rPr>
              <a:t>,</a:t>
            </a:r>
            <a:r>
              <a:rPr lang="en-US" sz="1200" b="0" kern="1200" baseline="0" noProof="0" dirty="0" smtClean="0">
                <a:solidFill>
                  <a:schemeClr val="tx1"/>
                </a:solidFill>
                <a:latin typeface="+mn-lt"/>
                <a:ea typeface="+mn-ea"/>
                <a:cs typeface="+mn-cs"/>
              </a:rPr>
              <a:t> </a:t>
            </a:r>
            <a:r>
              <a:rPr lang="en-US" sz="1200" b="0" kern="1200" noProof="0" dirty="0" smtClean="0">
                <a:solidFill>
                  <a:schemeClr val="tx1"/>
                </a:solidFill>
                <a:latin typeface="+mn-lt"/>
                <a:ea typeface="+mn-ea"/>
                <a:cs typeface="+mn-cs"/>
              </a:rPr>
              <a:t>Establishing the TRIZ Market, </a:t>
            </a:r>
            <a:r>
              <a:rPr lang="en-US" sz="1200" b="0" u="sng" kern="1200" noProof="0" dirty="0" smtClean="0">
                <a:solidFill>
                  <a:schemeClr val="tx1"/>
                </a:solidFill>
                <a:latin typeface="+mn-lt"/>
                <a:ea typeface="+mn-ea"/>
                <a:cs typeface="+mn-cs"/>
                <a:hlinkClick r:id="rId4"/>
              </a:rPr>
              <a:t>http://www.ideationtriz.com/paper_Establishing_TRIZ_Market.asp</a:t>
            </a:r>
            <a:r>
              <a:rPr lang="en-US" sz="1200" b="0" kern="1200" noProof="0" dirty="0" smtClean="0">
                <a:solidFill>
                  <a:schemeClr val="tx1"/>
                </a:solidFill>
                <a:latin typeface="+mn-lt"/>
                <a:ea typeface="+mn-ea"/>
                <a:cs typeface="+mn-cs"/>
              </a:rPr>
              <a:t> </a:t>
            </a:r>
            <a:endParaRPr lang="sl-SI" sz="1200" b="0" kern="1200" noProof="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sl-SI" sz="1200" b="0" i="0" kern="1200" noProof="0" dirty="0" smtClean="0">
                <a:solidFill>
                  <a:schemeClr val="tx1"/>
                </a:solidFill>
                <a:latin typeface="+mn-lt"/>
                <a:ea typeface="+mn-ea"/>
                <a:cs typeface="+mn-cs"/>
              </a:rPr>
              <a:t>[4] </a:t>
            </a:r>
            <a:r>
              <a:rPr lang="sl-SI" dirty="0" smtClean="0"/>
              <a:t>Dr. Paul R. </a:t>
            </a:r>
            <a:r>
              <a:rPr lang="sl-SI" dirty="0" err="1" smtClean="0"/>
              <a:t>Filmore</a:t>
            </a:r>
            <a:r>
              <a:rPr lang="sl-SI" dirty="0" smtClean="0"/>
              <a:t>, </a:t>
            </a:r>
            <a:r>
              <a:rPr lang="sl-SI" dirty="0" err="1" smtClean="0"/>
              <a:t>The</a:t>
            </a:r>
            <a:r>
              <a:rPr lang="sl-SI" dirty="0" smtClean="0"/>
              <a:t> Real </a:t>
            </a:r>
            <a:r>
              <a:rPr lang="sl-SI" dirty="0" err="1" smtClean="0"/>
              <a:t>World</a:t>
            </a:r>
            <a:r>
              <a:rPr lang="sl-SI" dirty="0" smtClean="0"/>
              <a:t>: TRIZ In </a:t>
            </a:r>
            <a:r>
              <a:rPr lang="sl-SI" dirty="0" err="1" smtClean="0"/>
              <a:t>Two</a:t>
            </a:r>
            <a:r>
              <a:rPr lang="sl-SI" dirty="0" smtClean="0"/>
              <a:t> </a:t>
            </a:r>
            <a:r>
              <a:rPr lang="sl-SI" dirty="0" err="1" smtClean="0"/>
              <a:t>Hours</a:t>
            </a:r>
            <a:r>
              <a:rPr lang="sl-SI" dirty="0" smtClean="0"/>
              <a:t> </a:t>
            </a:r>
            <a:r>
              <a:rPr lang="sl-SI" dirty="0" err="1" smtClean="0"/>
              <a:t>For</a:t>
            </a:r>
            <a:r>
              <a:rPr lang="sl-SI" dirty="0" smtClean="0"/>
              <a:t> </a:t>
            </a:r>
            <a:r>
              <a:rPr lang="sl-SI" dirty="0" err="1" smtClean="0"/>
              <a:t>Undergraduate</a:t>
            </a:r>
            <a:r>
              <a:rPr lang="sl-SI" dirty="0" smtClean="0"/>
              <a:t> </a:t>
            </a:r>
            <a:r>
              <a:rPr lang="sl-SI" dirty="0" err="1" smtClean="0"/>
              <a:t>And</a:t>
            </a:r>
            <a:r>
              <a:rPr lang="sl-SI" dirty="0" smtClean="0"/>
              <a:t> </a:t>
            </a:r>
            <a:r>
              <a:rPr lang="sl-SI" dirty="0" err="1" smtClean="0"/>
              <a:t>Masters</a:t>
            </a:r>
            <a:r>
              <a:rPr lang="sl-SI" dirty="0" smtClean="0"/>
              <a:t> </a:t>
            </a:r>
            <a:r>
              <a:rPr lang="sl-SI" dirty="0" err="1" smtClean="0"/>
              <a:t>Level</a:t>
            </a:r>
            <a:r>
              <a:rPr lang="sl-SI" dirty="0" smtClean="0"/>
              <a:t> </a:t>
            </a:r>
            <a:r>
              <a:rPr lang="sl-SI" dirty="0" err="1" smtClean="0"/>
              <a:t>Students</a:t>
            </a:r>
            <a:r>
              <a:rPr lang="sl-SI" dirty="0" smtClean="0"/>
              <a:t>! ,</a:t>
            </a:r>
            <a:r>
              <a:rPr lang="sl-SI" u="sng" dirty="0" smtClean="0">
                <a:hlinkClick r:id="rId5"/>
              </a:rPr>
              <a:t> http://www.triz-journal.com/real-world-triz-two-hours-undergraduate-masters-level-students/</a:t>
            </a:r>
            <a:endParaRPr lang="sl-SI"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a:p>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2</a:t>
            </a:fld>
            <a:endParaRPr lang="sl-SI"/>
          </a:p>
        </p:txBody>
      </p:sp>
    </p:spTree>
    <p:extLst>
      <p:ext uri="{BB962C8B-B14F-4D97-AF65-F5344CB8AC3E}">
        <p14:creationId xmlns:p14="http://schemas.microsoft.com/office/powerpoint/2010/main" val="347560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There is a strong belief that TRIZ is hard to</a:t>
            </a:r>
            <a:r>
              <a:rPr lang="en-US" baseline="0" noProof="0" dirty="0" smtClean="0"/>
              <a:t> learn. That it takes a lot of time and money to master it to degree to be able to use it for solving difficult problems. Well it is not possible to master TRIZ in 2 hours, but you can light a fire, providing educational course, easy to use software tool and enough information (detailed description of method</a:t>
            </a:r>
            <a:r>
              <a:rPr lang="sl-SI" baseline="0" noProof="0" dirty="0" smtClean="0"/>
              <a:t>s</a:t>
            </a:r>
            <a:r>
              <a:rPr lang="en-US" baseline="0" noProof="0" dirty="0" smtClean="0"/>
              <a:t> and tools with case studies) to get started solving problems that haven’t been solved satisfactorily in the past and learn by the way from selection of TRIZ articles and case studies available in </a:t>
            </a:r>
            <a:r>
              <a:rPr lang="en-US" sz="1200" b="1" dirty="0" smtClean="0"/>
              <a:t>TRIZ Training Kit – </a:t>
            </a:r>
            <a:r>
              <a:rPr lang="en-US" b="1" dirty="0" smtClean="0">
                <a:solidFill>
                  <a:srgbClr val="FF0000"/>
                </a:solidFill>
              </a:rPr>
              <a:t>A Comprehensive Package to Learn and Train the TRIZ methodology </a:t>
            </a:r>
            <a:r>
              <a:rPr lang="en-US" b="0" noProof="0" dirty="0" smtClean="0">
                <a:solidFill>
                  <a:srgbClr val="FF0000"/>
                </a:solidFill>
              </a:rPr>
              <a:t>and with easy to use </a:t>
            </a:r>
            <a:r>
              <a:rPr lang="en-US" b="1" dirty="0" smtClean="0">
                <a:solidFill>
                  <a:srgbClr val="FF0000"/>
                </a:solidFill>
              </a:rPr>
              <a:t>TRIZ</a:t>
            </a:r>
            <a:r>
              <a:rPr lang="en-US" b="1" baseline="0" dirty="0" smtClean="0">
                <a:solidFill>
                  <a:srgbClr val="FF0000"/>
                </a:solidFill>
              </a:rPr>
              <a:t> crossover QMS Application.</a:t>
            </a:r>
            <a:endParaRPr lang="en-US"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3</a:t>
            </a:fld>
            <a:endParaRPr lang="sl-SI"/>
          </a:p>
        </p:txBody>
      </p:sp>
    </p:spTree>
    <p:extLst>
      <p:ext uri="{BB962C8B-B14F-4D97-AF65-F5344CB8AC3E}">
        <p14:creationId xmlns:p14="http://schemas.microsoft.com/office/powerpoint/2010/main" val="327437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noProof="0" dirty="0" smtClean="0"/>
              <a:t>Goal is to teach students to be able to solve following tasks:</a:t>
            </a:r>
          </a:p>
          <a:p>
            <a:r>
              <a:rPr lang="en-US" noProof="0" dirty="0" smtClean="0"/>
              <a:t>Formulation of contradictions, ideal final result, looking</a:t>
            </a:r>
            <a:r>
              <a:rPr lang="en-US" baseline="0" noProof="0" dirty="0" smtClean="0"/>
              <a:t> for resources, solving problems with application of inventive principles and contradiction matrix (in case of technical problems)</a:t>
            </a:r>
            <a:r>
              <a:rPr lang="sl-SI" baseline="0" noProof="0" dirty="0" smtClean="0"/>
              <a:t>,</a:t>
            </a:r>
            <a:r>
              <a:rPr lang="en-US" baseline="0" noProof="0" dirty="0" smtClean="0"/>
              <a:t> application of simplified problem solving algorithm and using trends of evolution. </a:t>
            </a:r>
          </a:p>
          <a:p>
            <a:endParaRPr lang="sl-SI" baseline="0" noProof="0" dirty="0" smtClean="0"/>
          </a:p>
          <a:p>
            <a:r>
              <a:rPr lang="sl-SI" dirty="0" smtClean="0"/>
              <a:t>Reference:</a:t>
            </a:r>
          </a:p>
          <a:p>
            <a:r>
              <a:rPr lang="sl-SI" dirty="0" smtClean="0"/>
              <a:t>Dr. Paul R. </a:t>
            </a:r>
            <a:r>
              <a:rPr lang="sl-SI" dirty="0" err="1" smtClean="0"/>
              <a:t>Filmore</a:t>
            </a:r>
            <a:r>
              <a:rPr lang="sl-SI" dirty="0" smtClean="0"/>
              <a:t>, </a:t>
            </a:r>
            <a:r>
              <a:rPr lang="sl-SI" dirty="0" err="1" smtClean="0"/>
              <a:t>The</a:t>
            </a:r>
            <a:r>
              <a:rPr lang="sl-SI" dirty="0" smtClean="0"/>
              <a:t> Real </a:t>
            </a:r>
            <a:r>
              <a:rPr lang="sl-SI" dirty="0" err="1" smtClean="0"/>
              <a:t>World</a:t>
            </a:r>
            <a:r>
              <a:rPr lang="sl-SI" dirty="0" smtClean="0"/>
              <a:t>: TRIZ In </a:t>
            </a:r>
            <a:r>
              <a:rPr lang="sl-SI" dirty="0" err="1" smtClean="0"/>
              <a:t>Two</a:t>
            </a:r>
            <a:r>
              <a:rPr lang="sl-SI" dirty="0" smtClean="0"/>
              <a:t> </a:t>
            </a:r>
            <a:r>
              <a:rPr lang="sl-SI" dirty="0" err="1" smtClean="0"/>
              <a:t>Hours</a:t>
            </a:r>
            <a:r>
              <a:rPr lang="sl-SI" dirty="0" smtClean="0"/>
              <a:t> </a:t>
            </a:r>
            <a:r>
              <a:rPr lang="sl-SI" dirty="0" err="1" smtClean="0"/>
              <a:t>For</a:t>
            </a:r>
            <a:r>
              <a:rPr lang="sl-SI" dirty="0" smtClean="0"/>
              <a:t> </a:t>
            </a:r>
            <a:r>
              <a:rPr lang="sl-SI" dirty="0" err="1" smtClean="0"/>
              <a:t>Undergraduate</a:t>
            </a:r>
            <a:r>
              <a:rPr lang="sl-SI" dirty="0" smtClean="0"/>
              <a:t> </a:t>
            </a:r>
            <a:r>
              <a:rPr lang="sl-SI" dirty="0" err="1" smtClean="0"/>
              <a:t>And</a:t>
            </a:r>
            <a:r>
              <a:rPr lang="sl-SI" dirty="0" smtClean="0"/>
              <a:t> </a:t>
            </a:r>
            <a:r>
              <a:rPr lang="sl-SI" dirty="0" err="1" smtClean="0"/>
              <a:t>Masters</a:t>
            </a:r>
            <a:r>
              <a:rPr lang="sl-SI" dirty="0" smtClean="0"/>
              <a:t> </a:t>
            </a:r>
            <a:r>
              <a:rPr lang="sl-SI" dirty="0" err="1" smtClean="0"/>
              <a:t>Level</a:t>
            </a:r>
            <a:r>
              <a:rPr lang="sl-SI" dirty="0" smtClean="0"/>
              <a:t> </a:t>
            </a:r>
            <a:r>
              <a:rPr lang="sl-SI" dirty="0" err="1" smtClean="0"/>
              <a:t>Students</a:t>
            </a:r>
            <a:r>
              <a:rPr lang="sl-SI" dirty="0" smtClean="0"/>
              <a:t>! ,</a:t>
            </a:r>
            <a:r>
              <a:rPr lang="sl-SI" u="sng" dirty="0" smtClean="0">
                <a:hlinkClick r:id="rId3"/>
              </a:rPr>
              <a:t> http://www.triz-journal.com/real-world-triz-two-hours-undergraduate-masters-level-students/</a:t>
            </a:r>
            <a:endParaRPr lang="sl-SI" dirty="0" smtClean="0"/>
          </a:p>
          <a:p>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4</a:t>
            </a:fld>
            <a:endParaRPr lang="sl-SI"/>
          </a:p>
        </p:txBody>
      </p:sp>
    </p:spTree>
    <p:extLst>
      <p:ext uri="{BB962C8B-B14F-4D97-AF65-F5344CB8AC3E}">
        <p14:creationId xmlns:p14="http://schemas.microsoft.com/office/powerpoint/2010/main" val="684213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lecture should be prepare in a way to create a need in the student to learn more about TRIZ by himself with the aid of additional training</a:t>
            </a:r>
            <a:r>
              <a:rPr lang="en-US" sz="1200" kern="1200" baseline="0" dirty="0" smtClean="0">
                <a:solidFill>
                  <a:schemeClr val="tx1"/>
                </a:solidFill>
                <a:latin typeface="+mn-lt"/>
                <a:ea typeface="+mn-ea"/>
                <a:cs typeface="+mn-cs"/>
              </a:rPr>
              <a:t> material. </a:t>
            </a:r>
            <a:r>
              <a:rPr lang="en-US" sz="1200" kern="1200" dirty="0" smtClean="0">
                <a:solidFill>
                  <a:schemeClr val="tx1"/>
                </a:solidFill>
                <a:latin typeface="+mn-lt"/>
                <a:ea typeface="+mn-ea"/>
                <a:cs typeface="+mn-cs"/>
              </a:rPr>
              <a:t>Students should be convinced of the unique benefits and importance of the TRIZ methodology for designing or improving QMS, processes or services. There are generally two ways that this can be accomplished:</a:t>
            </a:r>
          </a:p>
          <a:p>
            <a:pPr lvl="0">
              <a:buFont typeface="Arial" pitchFamily="34" charset="0"/>
              <a:buChar char="•"/>
            </a:pPr>
            <a:r>
              <a:rPr lang="sl-SI"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Through copying others QMS documentation</a:t>
            </a:r>
            <a:r>
              <a:rPr lang="sl-SI"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pPr lvl="0">
              <a:buFont typeface="Arial" pitchFamily="34" charset="0"/>
              <a:buChar char="•"/>
            </a:pPr>
            <a:r>
              <a:rPr lang="sl-SI"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By designing your own procedures with the superior benefits of the QMS and/or services.</a:t>
            </a:r>
          </a:p>
          <a:p>
            <a:pPr lvl="0"/>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second method is far more effective because you design procedures that are much better aligned to the needs of</a:t>
            </a:r>
            <a:r>
              <a:rPr lang="en-US" sz="1200" kern="1200" baseline="0" dirty="0" smtClean="0">
                <a:solidFill>
                  <a:schemeClr val="tx1"/>
                </a:solidFill>
                <a:latin typeface="+mn-lt"/>
                <a:ea typeface="+mn-ea"/>
                <a:cs typeface="+mn-cs"/>
              </a:rPr>
              <a:t> your company and using less resources or resources that are free or cheaper than competitors and thus creating advantage over competition.</a:t>
            </a:r>
            <a:r>
              <a:rPr lang="en-US" sz="1200" kern="1200" dirty="0" smtClean="0">
                <a:solidFill>
                  <a:schemeClr val="tx1"/>
                </a:solidFill>
                <a:latin typeface="+mn-lt"/>
                <a:ea typeface="+mn-ea"/>
                <a:cs typeface="+mn-cs"/>
              </a:rPr>
              <a:t> The drawback is that this approach typically requires an investment of time, money, or personal involvement. Using TRIZ tools the</a:t>
            </a:r>
            <a:r>
              <a:rPr lang="en-US" sz="1200" kern="1200" baseline="0" dirty="0" smtClean="0">
                <a:solidFill>
                  <a:schemeClr val="tx1"/>
                </a:solidFill>
                <a:latin typeface="+mn-lt"/>
                <a:ea typeface="+mn-ea"/>
                <a:cs typeface="+mn-cs"/>
              </a:rPr>
              <a:t> goal can be achieved faster</a:t>
            </a:r>
            <a:r>
              <a:rPr lang="en-US" sz="1200" kern="1200" baseline="0" noProof="0" dirty="0" smtClean="0">
                <a:solidFill>
                  <a:schemeClr val="tx1"/>
                </a:solidFill>
                <a:latin typeface="+mn-lt"/>
                <a:ea typeface="+mn-ea"/>
                <a:cs typeface="+mn-cs"/>
              </a:rPr>
              <a:t>, easier </a:t>
            </a:r>
            <a:r>
              <a:rPr lang="en-US" sz="1200" kern="1200" baseline="0" dirty="0" smtClean="0">
                <a:solidFill>
                  <a:schemeClr val="tx1"/>
                </a:solidFill>
                <a:latin typeface="+mn-lt"/>
                <a:ea typeface="+mn-ea"/>
                <a:cs typeface="+mn-cs"/>
              </a:rPr>
              <a:t>and with fewer resources.</a:t>
            </a:r>
            <a:endParaRPr lang="en-US" baseline="0" noProof="0" dirty="0" smtClean="0"/>
          </a:p>
          <a:p>
            <a:endParaRPr lang="sl-SI" baseline="0" noProof="0" dirty="0" smtClean="0"/>
          </a:p>
          <a:p>
            <a:r>
              <a:rPr lang="sl-SI" dirty="0" smtClean="0"/>
              <a:t>Reference:</a:t>
            </a:r>
          </a:p>
          <a:p>
            <a:r>
              <a:rPr lang="sl-SI" dirty="0" smtClean="0"/>
              <a:t>Dr. Paul R. </a:t>
            </a:r>
            <a:r>
              <a:rPr lang="sl-SI" dirty="0" err="1" smtClean="0"/>
              <a:t>Filmore</a:t>
            </a:r>
            <a:r>
              <a:rPr lang="sl-SI" dirty="0" smtClean="0"/>
              <a:t>, </a:t>
            </a:r>
            <a:r>
              <a:rPr lang="sl-SI" dirty="0" err="1" smtClean="0"/>
              <a:t>The</a:t>
            </a:r>
            <a:r>
              <a:rPr lang="sl-SI" dirty="0" smtClean="0"/>
              <a:t> Real </a:t>
            </a:r>
            <a:r>
              <a:rPr lang="sl-SI" dirty="0" err="1" smtClean="0"/>
              <a:t>World</a:t>
            </a:r>
            <a:r>
              <a:rPr lang="sl-SI" dirty="0" smtClean="0"/>
              <a:t>: TRIZ In </a:t>
            </a:r>
            <a:r>
              <a:rPr lang="sl-SI" dirty="0" err="1" smtClean="0"/>
              <a:t>Two</a:t>
            </a:r>
            <a:r>
              <a:rPr lang="sl-SI" dirty="0" smtClean="0"/>
              <a:t> </a:t>
            </a:r>
            <a:r>
              <a:rPr lang="sl-SI" dirty="0" err="1" smtClean="0"/>
              <a:t>Hours</a:t>
            </a:r>
            <a:r>
              <a:rPr lang="sl-SI" dirty="0" smtClean="0"/>
              <a:t> </a:t>
            </a:r>
            <a:r>
              <a:rPr lang="sl-SI" dirty="0" err="1" smtClean="0"/>
              <a:t>For</a:t>
            </a:r>
            <a:r>
              <a:rPr lang="sl-SI" dirty="0" smtClean="0"/>
              <a:t> </a:t>
            </a:r>
            <a:r>
              <a:rPr lang="sl-SI" dirty="0" err="1" smtClean="0"/>
              <a:t>Undergraduate</a:t>
            </a:r>
            <a:r>
              <a:rPr lang="sl-SI" dirty="0" smtClean="0"/>
              <a:t> </a:t>
            </a:r>
            <a:r>
              <a:rPr lang="sl-SI" dirty="0" err="1" smtClean="0"/>
              <a:t>And</a:t>
            </a:r>
            <a:r>
              <a:rPr lang="sl-SI" dirty="0" smtClean="0"/>
              <a:t> </a:t>
            </a:r>
            <a:r>
              <a:rPr lang="sl-SI" dirty="0" err="1" smtClean="0"/>
              <a:t>Masters</a:t>
            </a:r>
            <a:r>
              <a:rPr lang="sl-SI" dirty="0" smtClean="0"/>
              <a:t> </a:t>
            </a:r>
            <a:r>
              <a:rPr lang="sl-SI" dirty="0" err="1" smtClean="0"/>
              <a:t>Level</a:t>
            </a:r>
            <a:r>
              <a:rPr lang="sl-SI" dirty="0" smtClean="0"/>
              <a:t> </a:t>
            </a:r>
            <a:r>
              <a:rPr lang="sl-SI" dirty="0" err="1" smtClean="0"/>
              <a:t>Students</a:t>
            </a:r>
            <a:r>
              <a:rPr lang="sl-SI" dirty="0" smtClean="0"/>
              <a:t>! ,</a:t>
            </a:r>
            <a:r>
              <a:rPr lang="sl-SI" u="sng" dirty="0" smtClean="0">
                <a:hlinkClick r:id="rId3"/>
              </a:rPr>
              <a:t> http://www.triz-journal.com/real-world-triz-two-hours-undergraduate-masters-level-students/</a:t>
            </a:r>
            <a:endParaRPr lang="sl-SI" dirty="0" smtClean="0"/>
          </a:p>
          <a:p>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5</a:t>
            </a:fld>
            <a:endParaRPr lang="sl-SI"/>
          </a:p>
        </p:txBody>
      </p:sp>
    </p:spTree>
    <p:extLst>
      <p:ext uri="{BB962C8B-B14F-4D97-AF65-F5344CB8AC3E}">
        <p14:creationId xmlns:p14="http://schemas.microsoft.com/office/powerpoint/2010/main" val="4194505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noProof="0" dirty="0" smtClean="0"/>
              <a:t>Case  studies are the most</a:t>
            </a:r>
            <a:r>
              <a:rPr lang="en-US" baseline="0" noProof="0" dirty="0" smtClean="0"/>
              <a:t> important part of the lecture because they enable students to participate in solving a given problem using</a:t>
            </a:r>
            <a:r>
              <a:rPr lang="sl-SI" baseline="0" noProof="0" dirty="0" smtClean="0"/>
              <a:t> </a:t>
            </a:r>
            <a:r>
              <a:rPr lang="sl-SI" baseline="0" noProof="0" dirty="0" err="1" smtClean="0"/>
              <a:t>the</a:t>
            </a:r>
            <a:r>
              <a:rPr lang="en-US" baseline="0" noProof="0" dirty="0" smtClean="0"/>
              <a:t> TRIZ crossover QMS application on their smart-phones during the lecture, following presenter’s instructions and thus getting necessary hands on experience, they will need for further studies.</a:t>
            </a:r>
            <a:endParaRPr lang="sl-SI" baseline="0" noProof="0" dirty="0" smtClean="0"/>
          </a:p>
          <a:p>
            <a:endParaRPr lang="sl-SI" baseline="0" noProof="0" dirty="0" smtClean="0"/>
          </a:p>
          <a:p>
            <a:r>
              <a:rPr lang="en-US" baseline="0" noProof="0" dirty="0" smtClean="0"/>
              <a:t>According to </a:t>
            </a:r>
            <a:r>
              <a:rPr lang="en-US" dirty="0" smtClean="0"/>
              <a:t>Dr. Paul R. </a:t>
            </a:r>
            <a:r>
              <a:rPr lang="en-US" dirty="0" err="1" smtClean="0"/>
              <a:t>Filmore</a:t>
            </a:r>
            <a:r>
              <a:rPr lang="en-US" dirty="0" smtClean="0"/>
              <a:t>,</a:t>
            </a:r>
            <a:r>
              <a:rPr lang="en-US" baseline="0" noProof="0" dirty="0" smtClean="0"/>
              <a:t> the key is to </a:t>
            </a:r>
            <a:r>
              <a:rPr lang="en-US" sz="1200" kern="1200" dirty="0" smtClean="0">
                <a:solidFill>
                  <a:schemeClr val="tx1"/>
                </a:solidFill>
                <a:latin typeface="+mn-lt"/>
                <a:ea typeface="+mn-ea"/>
                <a:cs typeface="+mn-cs"/>
              </a:rPr>
              <a:t>demonstrate that TRIZ has more potential than student’s other present problem solving strategies.</a:t>
            </a:r>
            <a:endParaRPr lang="en-US" baseline="0" noProof="0" dirty="0" smtClean="0"/>
          </a:p>
          <a:p>
            <a:endParaRPr lang="sl-SI" baseline="0" noProof="0" dirty="0" smtClean="0"/>
          </a:p>
          <a:p>
            <a:r>
              <a:rPr lang="sl-SI" dirty="0" smtClean="0"/>
              <a:t>Reference:</a:t>
            </a:r>
          </a:p>
          <a:p>
            <a:r>
              <a:rPr lang="sl-SI" dirty="0" smtClean="0"/>
              <a:t>Dr. Paul R. </a:t>
            </a:r>
            <a:r>
              <a:rPr lang="sl-SI" dirty="0" err="1" smtClean="0"/>
              <a:t>Filmore</a:t>
            </a:r>
            <a:r>
              <a:rPr lang="sl-SI" dirty="0" smtClean="0"/>
              <a:t>, </a:t>
            </a:r>
            <a:r>
              <a:rPr lang="sl-SI" dirty="0" err="1" smtClean="0"/>
              <a:t>The</a:t>
            </a:r>
            <a:r>
              <a:rPr lang="sl-SI" dirty="0" smtClean="0"/>
              <a:t> Real </a:t>
            </a:r>
            <a:r>
              <a:rPr lang="sl-SI" dirty="0" err="1" smtClean="0"/>
              <a:t>World</a:t>
            </a:r>
            <a:r>
              <a:rPr lang="sl-SI" dirty="0" smtClean="0"/>
              <a:t>: TRIZ In </a:t>
            </a:r>
            <a:r>
              <a:rPr lang="sl-SI" dirty="0" err="1" smtClean="0"/>
              <a:t>Two</a:t>
            </a:r>
            <a:r>
              <a:rPr lang="sl-SI" dirty="0" smtClean="0"/>
              <a:t> </a:t>
            </a:r>
            <a:r>
              <a:rPr lang="sl-SI" dirty="0" err="1" smtClean="0"/>
              <a:t>Hours</a:t>
            </a:r>
            <a:r>
              <a:rPr lang="sl-SI" dirty="0" smtClean="0"/>
              <a:t> </a:t>
            </a:r>
            <a:r>
              <a:rPr lang="sl-SI" dirty="0" err="1" smtClean="0"/>
              <a:t>For</a:t>
            </a:r>
            <a:r>
              <a:rPr lang="sl-SI" dirty="0" smtClean="0"/>
              <a:t> </a:t>
            </a:r>
            <a:r>
              <a:rPr lang="sl-SI" dirty="0" err="1" smtClean="0"/>
              <a:t>Undergraduate</a:t>
            </a:r>
            <a:r>
              <a:rPr lang="sl-SI" dirty="0" smtClean="0"/>
              <a:t> </a:t>
            </a:r>
            <a:r>
              <a:rPr lang="sl-SI" dirty="0" err="1" smtClean="0"/>
              <a:t>And</a:t>
            </a:r>
            <a:r>
              <a:rPr lang="sl-SI" dirty="0" smtClean="0"/>
              <a:t> </a:t>
            </a:r>
            <a:r>
              <a:rPr lang="sl-SI" dirty="0" err="1" smtClean="0"/>
              <a:t>Masters</a:t>
            </a:r>
            <a:r>
              <a:rPr lang="sl-SI" dirty="0" smtClean="0"/>
              <a:t> </a:t>
            </a:r>
            <a:r>
              <a:rPr lang="sl-SI" dirty="0" err="1" smtClean="0"/>
              <a:t>Level</a:t>
            </a:r>
            <a:r>
              <a:rPr lang="sl-SI" dirty="0" smtClean="0"/>
              <a:t> </a:t>
            </a:r>
            <a:r>
              <a:rPr lang="sl-SI" dirty="0" err="1" smtClean="0"/>
              <a:t>Students</a:t>
            </a:r>
            <a:r>
              <a:rPr lang="sl-SI" dirty="0" smtClean="0"/>
              <a:t>! ,</a:t>
            </a:r>
            <a:r>
              <a:rPr lang="sl-SI" u="sng" dirty="0" smtClean="0">
                <a:hlinkClick r:id="rId3"/>
              </a:rPr>
              <a:t> http://www.triz-journal.com/real-world-triz-two-hours-undergraduate-masters-level-students/</a:t>
            </a:r>
            <a:endParaRPr lang="sl-SI" dirty="0" smtClean="0"/>
          </a:p>
          <a:p>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6</a:t>
            </a:fld>
            <a:endParaRPr lang="sl-SI"/>
          </a:p>
        </p:txBody>
      </p:sp>
    </p:spTree>
    <p:extLst>
      <p:ext uri="{BB962C8B-B14F-4D97-AF65-F5344CB8AC3E}">
        <p14:creationId xmlns:p14="http://schemas.microsoft.com/office/powerpoint/2010/main" val="1523065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sz="1200" kern="1200" noProof="0" dirty="0" smtClean="0">
                <a:solidFill>
                  <a:schemeClr val="tx1"/>
                </a:solidFill>
                <a:latin typeface="+mn-lt"/>
                <a:ea typeface="+mn-ea"/>
                <a:cs typeface="+mn-cs"/>
              </a:rPr>
              <a:t>In order to provide TRIZ knowledge for individuals and for the whole company, you need to offer case studies that they can identify with. Free </a:t>
            </a:r>
            <a:r>
              <a:rPr lang="sl-SI" sz="1200" kern="1200" noProof="0" dirty="0" smtClean="0">
                <a:solidFill>
                  <a:schemeClr val="tx1"/>
                </a:solidFill>
                <a:latin typeface="+mn-lt"/>
                <a:ea typeface="+mn-ea"/>
                <a:cs typeface="+mn-cs"/>
              </a:rPr>
              <a:t>c</a:t>
            </a:r>
            <a:r>
              <a:rPr lang="en-US" sz="1200" kern="1200" noProof="0" dirty="0" err="1" smtClean="0">
                <a:solidFill>
                  <a:schemeClr val="tx1"/>
                </a:solidFill>
                <a:latin typeface="+mn-lt"/>
                <a:ea typeface="+mn-ea"/>
                <a:cs typeface="+mn-cs"/>
              </a:rPr>
              <a:t>ase</a:t>
            </a:r>
            <a:r>
              <a:rPr lang="en-US" sz="1200" kern="1200" noProof="0" dirty="0" smtClean="0">
                <a:solidFill>
                  <a:schemeClr val="tx1"/>
                </a:solidFill>
                <a:latin typeface="+mn-lt"/>
                <a:ea typeface="+mn-ea"/>
                <a:cs typeface="+mn-cs"/>
              </a:rPr>
              <a:t> studies are available from various sources: Quality</a:t>
            </a:r>
            <a:r>
              <a:rPr lang="en-US" sz="1200" kern="1200" baseline="0" noProof="0" dirty="0" smtClean="0">
                <a:solidFill>
                  <a:schemeClr val="tx1"/>
                </a:solidFill>
                <a:latin typeface="+mn-lt"/>
                <a:ea typeface="+mn-ea"/>
                <a:cs typeface="+mn-cs"/>
              </a:rPr>
              <a:t> Assurance</a:t>
            </a:r>
            <a:r>
              <a:rPr lang="en-US" sz="1200" kern="1200" noProof="0" dirty="0" smtClean="0">
                <a:solidFill>
                  <a:schemeClr val="tx1"/>
                </a:solidFill>
                <a:latin typeface="+mn-lt"/>
                <a:ea typeface="+mn-ea"/>
                <a:cs typeface="+mn-cs"/>
              </a:rPr>
              <a:t> Solutions offers examples (see</a:t>
            </a:r>
            <a:r>
              <a:rPr lang="en-US" sz="1200" kern="1200" baseline="0" noProof="0" dirty="0" smtClean="0">
                <a:solidFill>
                  <a:schemeClr val="tx1"/>
                </a:solidFill>
                <a:latin typeface="+mn-lt"/>
                <a:ea typeface="+mn-ea"/>
                <a:cs typeface="+mn-cs"/>
              </a:rPr>
              <a:t> web addresses above), THE TRIZ Journal at http://www.triz-journal.com/ and other sources. </a:t>
            </a:r>
            <a:r>
              <a:rPr lang="en-US" sz="1200" kern="1200" noProof="0" dirty="0" smtClean="0">
                <a:solidFill>
                  <a:schemeClr val="tx1"/>
                </a:solidFill>
                <a:latin typeface="+mn-lt"/>
                <a:ea typeface="+mn-ea"/>
                <a:cs typeface="+mn-cs"/>
              </a:rPr>
              <a:t>Sometimes (</a:t>
            </a:r>
            <a:r>
              <a:rPr lang="en-US" sz="1200" kern="1200" baseline="0" noProof="0" dirty="0" smtClean="0">
                <a:solidFill>
                  <a:schemeClr val="tx1"/>
                </a:solidFill>
                <a:latin typeface="+mn-lt"/>
                <a:ea typeface="+mn-ea"/>
                <a:cs typeface="+mn-cs"/>
              </a:rPr>
              <a:t>not always)</a:t>
            </a:r>
            <a:r>
              <a:rPr lang="en-US" sz="1200" kern="1200" noProof="0" dirty="0" smtClean="0">
                <a:solidFill>
                  <a:schemeClr val="tx1"/>
                </a:solidFill>
                <a:latin typeface="+mn-lt"/>
                <a:ea typeface="+mn-ea"/>
                <a:cs typeface="+mn-cs"/>
              </a:rPr>
              <a:t> it is appropriate to prepare case study for specific customer on the basis of his problems or unsuccessful</a:t>
            </a:r>
            <a:r>
              <a:rPr lang="en-US" sz="1200" kern="1200" baseline="0" noProof="0" dirty="0" smtClean="0">
                <a:solidFill>
                  <a:schemeClr val="tx1"/>
                </a:solidFill>
                <a:latin typeface="+mn-lt"/>
                <a:ea typeface="+mn-ea"/>
                <a:cs typeface="+mn-cs"/>
              </a:rPr>
              <a:t> solutions</a:t>
            </a:r>
            <a:r>
              <a:rPr lang="en-US" sz="1200" kern="1200" noProof="0" dirty="0" smtClean="0">
                <a:solidFill>
                  <a:schemeClr val="tx1"/>
                </a:solidFill>
                <a:latin typeface="+mn-lt"/>
                <a:ea typeface="+mn-ea"/>
                <a:cs typeface="+mn-cs"/>
              </a:rPr>
              <a:t>.</a:t>
            </a:r>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7</a:t>
            </a:fld>
            <a:endParaRPr lang="sl-SI"/>
          </a:p>
        </p:txBody>
      </p:sp>
    </p:spTree>
    <p:extLst>
      <p:ext uri="{BB962C8B-B14F-4D97-AF65-F5344CB8AC3E}">
        <p14:creationId xmlns:p14="http://schemas.microsoft.com/office/powerpoint/2010/main" val="3241743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sz="1200" kern="1200" noProof="0" dirty="0" smtClean="0">
                <a:solidFill>
                  <a:schemeClr val="tx1"/>
                </a:solidFill>
                <a:latin typeface="+mn-lt"/>
                <a:ea typeface="+mn-ea"/>
                <a:cs typeface="+mn-cs"/>
              </a:rPr>
              <a:t>The </a:t>
            </a:r>
            <a:r>
              <a:rPr lang="en-US" sz="1200" b="1" kern="1200" noProof="0" dirty="0" smtClean="0">
                <a:solidFill>
                  <a:schemeClr val="tx1"/>
                </a:solidFill>
                <a:latin typeface="+mn-lt"/>
                <a:ea typeface="+mn-ea"/>
                <a:cs typeface="+mn-cs"/>
              </a:rPr>
              <a:t>“TRIZ crossover QMS” </a:t>
            </a:r>
            <a:r>
              <a:rPr lang="en-US" sz="1200" kern="1200" noProof="0" dirty="0" smtClean="0">
                <a:solidFill>
                  <a:schemeClr val="tx1"/>
                </a:solidFill>
                <a:latin typeface="+mn-lt"/>
                <a:ea typeface="+mn-ea"/>
                <a:cs typeface="+mn-cs"/>
              </a:rPr>
              <a:t>application </a:t>
            </a:r>
            <a:r>
              <a:rPr lang="en-US" sz="1200" b="0" kern="1200" dirty="0" smtClean="0">
                <a:solidFill>
                  <a:schemeClr val="tx1"/>
                </a:solidFill>
                <a:latin typeface="+mn-lt"/>
                <a:ea typeface="+mn-ea"/>
                <a:cs typeface="+mn-cs"/>
              </a:rPr>
              <a:t>has both educational and problem-solving power. It can be used to foster TRIZ thinking and to accelerate the problem-solving process.</a:t>
            </a:r>
            <a:endParaRPr lang="en-US" sz="1200" b="0" kern="1200" noProof="0" dirty="0" smtClean="0">
              <a:solidFill>
                <a:schemeClr val="tx1"/>
              </a:solidFill>
              <a:latin typeface="+mn-lt"/>
              <a:ea typeface="+mn-ea"/>
              <a:cs typeface="+mn-cs"/>
            </a:endParaRPr>
          </a:p>
          <a:p>
            <a:endParaRPr lang="sl-SI" sz="1200" kern="1200" noProof="0" dirty="0" smtClean="0">
              <a:solidFill>
                <a:schemeClr val="tx1"/>
              </a:solidFill>
              <a:latin typeface="+mn-lt"/>
              <a:ea typeface="+mn-ea"/>
              <a:cs typeface="+mn-cs"/>
            </a:endParaRPr>
          </a:p>
          <a:p>
            <a:r>
              <a:rPr lang="en-US" sz="1200" kern="1200" noProof="0" dirty="0" smtClean="0">
                <a:solidFill>
                  <a:schemeClr val="tx1"/>
                </a:solidFill>
                <a:latin typeface="+mn-lt"/>
                <a:ea typeface="+mn-ea"/>
                <a:cs typeface="+mn-cs"/>
              </a:rPr>
              <a:t>It is easy to navigate</a:t>
            </a:r>
            <a:r>
              <a:rPr lang="en-US" sz="1200" kern="1200" baseline="0" noProof="0" dirty="0" smtClean="0">
                <a:solidFill>
                  <a:schemeClr val="tx1"/>
                </a:solidFill>
                <a:latin typeface="+mn-lt"/>
                <a:ea typeface="+mn-ea"/>
                <a:cs typeface="+mn-cs"/>
              </a:rPr>
              <a:t> and</a:t>
            </a:r>
            <a:r>
              <a:rPr lang="en-US" sz="1200" kern="1200" noProof="0" dirty="0" smtClean="0">
                <a:solidFill>
                  <a:schemeClr val="tx1"/>
                </a:solidFill>
                <a:latin typeface="+mn-lt"/>
                <a:ea typeface="+mn-ea"/>
                <a:cs typeface="+mn-cs"/>
              </a:rPr>
              <a:t> can be used by students to follow teacher during</a:t>
            </a:r>
            <a:r>
              <a:rPr lang="en-US" sz="1200" kern="1200" baseline="0" noProof="0" dirty="0" smtClean="0">
                <a:solidFill>
                  <a:schemeClr val="tx1"/>
                </a:solidFill>
                <a:latin typeface="+mn-lt"/>
                <a:ea typeface="+mn-ea"/>
                <a:cs typeface="+mn-cs"/>
              </a:rPr>
              <a:t> presentation of case studies. This way students become familiar with the use of SW and with TRIZ thinking demonstrated by teacher.</a:t>
            </a:r>
            <a:endParaRPr lang="en-US" sz="1200" kern="1200" noProof="0" dirty="0" smtClean="0">
              <a:solidFill>
                <a:schemeClr val="tx1"/>
              </a:solidFill>
              <a:latin typeface="+mn-lt"/>
              <a:ea typeface="+mn-ea"/>
              <a:cs typeface="+mn-cs"/>
            </a:endParaRPr>
          </a:p>
          <a:p>
            <a:endParaRPr lang="en-US" sz="1200" kern="1200" noProof="0" dirty="0" smtClean="0">
              <a:solidFill>
                <a:schemeClr val="tx1"/>
              </a:solidFill>
              <a:latin typeface="+mn-lt"/>
              <a:ea typeface="+mn-ea"/>
              <a:cs typeface="+mn-cs"/>
            </a:endParaRPr>
          </a:p>
          <a:p>
            <a:r>
              <a:rPr lang="en-US" sz="1200" kern="1200" noProof="0" dirty="0" smtClean="0">
                <a:solidFill>
                  <a:schemeClr val="tx1"/>
                </a:solidFill>
                <a:latin typeface="+mn-lt"/>
                <a:ea typeface="+mn-ea"/>
                <a:cs typeface="+mn-cs"/>
              </a:rPr>
              <a:t>Other benefits of using SW stated by [3]</a:t>
            </a:r>
          </a:p>
          <a:p>
            <a:pPr>
              <a:buFont typeface="Arial" pitchFamily="34" charset="0"/>
              <a:buChar char="•"/>
            </a:pPr>
            <a:r>
              <a:rPr lang="sl-SI" sz="1200"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Provides step-by-step guidance through the problem-solving process</a:t>
            </a:r>
          </a:p>
          <a:p>
            <a:pPr>
              <a:buFont typeface="Arial" pitchFamily="34" charset="0"/>
              <a:buChar char="•"/>
            </a:pPr>
            <a:r>
              <a:rPr lang="sl-SI" sz="1200"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Speeds up the education process</a:t>
            </a:r>
          </a:p>
          <a:p>
            <a:pPr>
              <a:buFont typeface="Arial" pitchFamily="34" charset="0"/>
              <a:buChar char="•"/>
            </a:pPr>
            <a:r>
              <a:rPr lang="sl-SI" sz="1200"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Saves time and eliminates the frustration due to the necessity of selecting the appropriate TRIZ tool to address each particular problem</a:t>
            </a:r>
          </a:p>
          <a:p>
            <a:endParaRPr lang="en-US" sz="1200" kern="1200" noProof="0" dirty="0" smtClean="0">
              <a:solidFill>
                <a:schemeClr val="tx1"/>
              </a:solidFill>
              <a:latin typeface="+mn-lt"/>
              <a:ea typeface="+mn-ea"/>
              <a:cs typeface="+mn-cs"/>
            </a:endParaRPr>
          </a:p>
          <a:p>
            <a:r>
              <a:rPr lang="en-US" sz="1200" kern="1200" noProof="0" dirty="0" smtClean="0">
                <a:solidFill>
                  <a:schemeClr val="tx1"/>
                </a:solidFill>
                <a:latin typeface="+mn-lt"/>
                <a:ea typeface="+mn-ea"/>
                <a:cs typeface="+mn-cs"/>
              </a:rPr>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smtClean="0">
                <a:solidFill>
                  <a:schemeClr val="tx1"/>
                </a:solidFill>
                <a:latin typeface="+mn-lt"/>
                <a:ea typeface="+mn-ea"/>
                <a:cs typeface="+mn-cs"/>
              </a:rPr>
              <a:t>[3] Boris </a:t>
            </a:r>
            <a:r>
              <a:rPr lang="en-US" sz="1200" b="0" kern="1200" noProof="0" dirty="0" err="1" smtClean="0">
                <a:solidFill>
                  <a:schemeClr val="tx1"/>
                </a:solidFill>
                <a:latin typeface="+mn-lt"/>
                <a:ea typeface="+mn-ea"/>
                <a:cs typeface="+mn-cs"/>
              </a:rPr>
              <a:t>Zlotin</a:t>
            </a:r>
            <a:r>
              <a:rPr lang="en-US" sz="1200" b="0" kern="1200" noProof="0" dirty="0" smtClean="0">
                <a:solidFill>
                  <a:schemeClr val="tx1"/>
                </a:solidFill>
                <a:latin typeface="+mn-lt"/>
                <a:ea typeface="+mn-ea"/>
                <a:cs typeface="+mn-cs"/>
              </a:rPr>
              <a:t> and </a:t>
            </a:r>
            <a:r>
              <a:rPr lang="en-US" sz="1200" b="0" kern="1200" noProof="0" dirty="0" err="1" smtClean="0">
                <a:solidFill>
                  <a:schemeClr val="tx1"/>
                </a:solidFill>
                <a:latin typeface="+mn-lt"/>
                <a:ea typeface="+mn-ea"/>
                <a:cs typeface="+mn-cs"/>
              </a:rPr>
              <a:t>Alla</a:t>
            </a:r>
            <a:r>
              <a:rPr lang="en-US" sz="1200" b="0" kern="1200" noProof="0" dirty="0" smtClean="0">
                <a:solidFill>
                  <a:schemeClr val="tx1"/>
                </a:solidFill>
                <a:latin typeface="+mn-lt"/>
                <a:ea typeface="+mn-ea"/>
                <a:cs typeface="+mn-cs"/>
              </a:rPr>
              <a:t> </a:t>
            </a:r>
            <a:r>
              <a:rPr lang="en-US" sz="1200" b="0" kern="1200" noProof="0" dirty="0" err="1" smtClean="0">
                <a:solidFill>
                  <a:schemeClr val="tx1"/>
                </a:solidFill>
                <a:latin typeface="+mn-lt"/>
                <a:ea typeface="+mn-ea"/>
                <a:cs typeface="+mn-cs"/>
              </a:rPr>
              <a:t>Zusman</a:t>
            </a:r>
            <a:r>
              <a:rPr lang="en-US" sz="1200" b="0" kern="1200" noProof="0" dirty="0" smtClean="0">
                <a:solidFill>
                  <a:schemeClr val="tx1"/>
                </a:solidFill>
                <a:latin typeface="+mn-lt"/>
                <a:ea typeface="+mn-ea"/>
                <a:cs typeface="+mn-cs"/>
              </a:rPr>
              <a:t>,</a:t>
            </a:r>
            <a:r>
              <a:rPr lang="en-US" sz="1200" b="0" kern="1200" baseline="0" noProof="0" dirty="0" smtClean="0">
                <a:solidFill>
                  <a:schemeClr val="tx1"/>
                </a:solidFill>
                <a:latin typeface="+mn-lt"/>
                <a:ea typeface="+mn-ea"/>
                <a:cs typeface="+mn-cs"/>
              </a:rPr>
              <a:t> </a:t>
            </a:r>
            <a:r>
              <a:rPr lang="en-US" sz="1200" b="0" kern="1200" noProof="0" dirty="0" smtClean="0">
                <a:solidFill>
                  <a:schemeClr val="tx1"/>
                </a:solidFill>
                <a:latin typeface="+mn-lt"/>
                <a:ea typeface="+mn-ea"/>
                <a:cs typeface="+mn-cs"/>
              </a:rPr>
              <a:t>Establishing the TRIZ Market, </a:t>
            </a:r>
            <a:r>
              <a:rPr lang="en-US" sz="1200" b="0" u="sng" kern="1200" noProof="0" dirty="0" smtClean="0">
                <a:solidFill>
                  <a:schemeClr val="tx1"/>
                </a:solidFill>
                <a:latin typeface="+mn-lt"/>
                <a:ea typeface="+mn-ea"/>
                <a:cs typeface="+mn-cs"/>
                <a:hlinkClick r:id="rId3"/>
              </a:rPr>
              <a:t>http://www.ideationtriz.com/paper_Establishing_TRIZ_Market.asp</a:t>
            </a:r>
            <a:r>
              <a:rPr lang="en-US" sz="1200" b="0" kern="1200" noProof="0" dirty="0" smtClean="0">
                <a:solidFill>
                  <a:schemeClr val="tx1"/>
                </a:solidFill>
                <a:latin typeface="+mn-lt"/>
                <a:ea typeface="+mn-ea"/>
                <a:cs typeface="+mn-cs"/>
              </a:rPr>
              <a:t> </a:t>
            </a:r>
          </a:p>
          <a:p>
            <a:endParaRPr lang="en-US" noProof="0"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8</a:t>
            </a:fld>
            <a:endParaRPr lang="sl-SI"/>
          </a:p>
        </p:txBody>
      </p:sp>
    </p:spTree>
    <p:extLst>
      <p:ext uri="{BB962C8B-B14F-4D97-AF65-F5344CB8AC3E}">
        <p14:creationId xmlns:p14="http://schemas.microsoft.com/office/powerpoint/2010/main" val="1977250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sz="1200" b="0" noProof="0" dirty="0" smtClean="0"/>
              <a:t>Resources for self</a:t>
            </a:r>
            <a:r>
              <a:rPr lang="en-US" sz="1200" b="0" baseline="0" noProof="0" dirty="0" smtClean="0"/>
              <a:t> study are: </a:t>
            </a:r>
            <a:r>
              <a:rPr lang="en-US" sz="1200" b="1" baseline="0" noProof="0" dirty="0" smtClean="0"/>
              <a:t>The </a:t>
            </a:r>
            <a:r>
              <a:rPr lang="en-US" sz="1200" b="1" noProof="0" dirty="0" smtClean="0"/>
              <a:t>TRIZ Training Kit </a:t>
            </a:r>
            <a:r>
              <a:rPr lang="en-US" sz="1200" kern="1200" noProof="0" dirty="0" smtClean="0">
                <a:solidFill>
                  <a:schemeClr val="tx1"/>
                </a:solidFill>
                <a:latin typeface="+mn-lt"/>
                <a:ea typeface="+mn-ea"/>
                <a:cs typeface="+mn-cs"/>
              </a:rPr>
              <a:t>, with a supporting resource infrastructure (free resources like </a:t>
            </a:r>
            <a:r>
              <a:rPr lang="en-US" sz="1200" b="1" kern="1200" noProof="0" dirty="0" smtClean="0">
                <a:solidFill>
                  <a:schemeClr val="tx1"/>
                </a:solidFill>
                <a:latin typeface="+mn-lt"/>
                <a:ea typeface="+mn-ea"/>
                <a:cs typeface="+mn-cs"/>
              </a:rPr>
              <a:t>The TRIZ Journal </a:t>
            </a:r>
            <a:r>
              <a:rPr lang="en-US" sz="1200" b="0" kern="1200" noProof="0" dirty="0" smtClean="0">
                <a:solidFill>
                  <a:schemeClr val="tx1"/>
                </a:solidFill>
                <a:latin typeface="+mn-lt"/>
                <a:ea typeface="+mn-ea"/>
                <a:cs typeface="+mn-cs"/>
              </a:rPr>
              <a:t>at http://www.triz-journal.com/, </a:t>
            </a:r>
            <a:r>
              <a:rPr lang="en-US" sz="1200" b="1" kern="1200" noProof="0" dirty="0" smtClean="0">
                <a:solidFill>
                  <a:schemeClr val="tx1"/>
                </a:solidFill>
                <a:latin typeface="+mn-lt"/>
                <a:ea typeface="+mn-ea"/>
                <a:cs typeface="+mn-cs"/>
              </a:rPr>
              <a:t>Time To Innovate</a:t>
            </a:r>
            <a:r>
              <a:rPr lang="en-US" sz="1200" kern="1200" noProof="0" dirty="0" smtClean="0">
                <a:solidFill>
                  <a:schemeClr val="tx1"/>
                </a:solidFill>
                <a:latin typeface="+mn-lt"/>
                <a:ea typeface="+mn-ea"/>
                <a:cs typeface="+mn-cs"/>
              </a:rPr>
              <a:t> with on line contradiction matrix</a:t>
            </a:r>
            <a:r>
              <a:rPr lang="en-US" sz="1200" kern="1200" baseline="0" noProof="0" dirty="0" smtClean="0">
                <a:solidFill>
                  <a:schemeClr val="tx1"/>
                </a:solidFill>
                <a:latin typeface="+mn-lt"/>
                <a:ea typeface="+mn-ea"/>
                <a:cs typeface="+mn-cs"/>
              </a:rPr>
              <a:t> at </a:t>
            </a:r>
            <a:r>
              <a:rPr lang="en-US" sz="1200" kern="1200" noProof="0" dirty="0" smtClean="0">
                <a:solidFill>
                  <a:schemeClr val="tx1"/>
                </a:solidFill>
                <a:latin typeface="+mn-lt"/>
                <a:ea typeface="+mn-ea"/>
                <a:cs typeface="+mn-cs"/>
              </a:rPr>
              <a:t>http://www.time-to-innovate.com/en/steps_matrix, </a:t>
            </a:r>
            <a:r>
              <a:rPr lang="en-US" sz="1200" b="1" i="0" kern="1200" noProof="0" dirty="0" smtClean="0">
                <a:solidFill>
                  <a:schemeClr val="tx1"/>
                </a:solidFill>
                <a:latin typeface="+mn-lt"/>
                <a:ea typeface="+mn-ea"/>
                <a:cs typeface="+mn-cs"/>
              </a:rPr>
              <a:t>Free TRIZ learning platform for inventors and innovators </a:t>
            </a:r>
            <a:r>
              <a:rPr lang="en-US" sz="1200" b="0" i="0" kern="1200" noProof="0" dirty="0" smtClean="0">
                <a:solidFill>
                  <a:schemeClr val="tx1"/>
                </a:solidFill>
                <a:latin typeface="+mn-lt"/>
                <a:ea typeface="+mn-ea"/>
                <a:cs typeface="+mn-cs"/>
              </a:rPr>
              <a:t>at</a:t>
            </a:r>
            <a:r>
              <a:rPr lang="en-US" sz="1200" b="1" i="0" kern="1200" noProof="0" dirty="0" smtClean="0">
                <a:solidFill>
                  <a:schemeClr val="tx1"/>
                </a:solidFill>
                <a:latin typeface="+mn-lt"/>
                <a:ea typeface="+mn-ea"/>
                <a:cs typeface="+mn-cs"/>
              </a:rPr>
              <a:t> </a:t>
            </a:r>
            <a:r>
              <a:rPr lang="en-US" sz="1200" b="0" i="0" kern="1200" noProof="0" dirty="0" smtClean="0">
                <a:solidFill>
                  <a:schemeClr val="tx1"/>
                </a:solidFill>
                <a:latin typeface="+mn-lt"/>
                <a:ea typeface="+mn-ea"/>
                <a:cs typeface="+mn-cs"/>
              </a:rPr>
              <a:t>http://triz.it/eng/ and others</a:t>
            </a:r>
            <a:r>
              <a:rPr lang="en-US" sz="1200" b="0" kern="1200" noProof="0" dirty="0" smtClean="0">
                <a:solidFill>
                  <a:schemeClr val="tx1"/>
                </a:solidFill>
                <a:latin typeface="+mn-lt"/>
                <a:ea typeface="+mn-ea"/>
                <a:cs typeface="+mn-cs"/>
              </a:rPr>
              <a:t>).</a:t>
            </a:r>
          </a:p>
          <a:p>
            <a:endParaRPr lang="sl-SI" sz="1200" kern="1200" baseline="0" dirty="0" smtClean="0">
              <a:solidFill>
                <a:schemeClr val="tx1"/>
              </a:solidFill>
              <a:latin typeface="+mn-lt"/>
              <a:ea typeface="+mn-ea"/>
              <a:cs typeface="+mn-cs"/>
            </a:endParaRPr>
          </a:p>
          <a:p>
            <a:endParaRPr lang="sl-SI" sz="1200" kern="1200" baseline="0" dirty="0" smtClean="0">
              <a:solidFill>
                <a:schemeClr val="tx1"/>
              </a:solidFill>
              <a:latin typeface="+mn-lt"/>
              <a:ea typeface="+mn-ea"/>
              <a:cs typeface="+mn-cs"/>
            </a:endParaRPr>
          </a:p>
          <a:p>
            <a:r>
              <a:rPr lang="sl-SI" sz="1200" kern="1200" baseline="0" dirty="0" smtClean="0">
                <a:solidFill>
                  <a:schemeClr val="tx1"/>
                </a:solidFill>
                <a:latin typeface="+mn-lt"/>
                <a:ea typeface="+mn-ea"/>
                <a:cs typeface="+mn-cs"/>
              </a:rPr>
              <a:t> </a:t>
            </a:r>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9</a:t>
            </a:fld>
            <a:endParaRPr lang="sl-SI"/>
          </a:p>
        </p:txBody>
      </p:sp>
    </p:spTree>
    <p:extLst>
      <p:ext uri="{BB962C8B-B14F-4D97-AF65-F5344CB8AC3E}">
        <p14:creationId xmlns:p14="http://schemas.microsoft.com/office/powerpoint/2010/main" val="3795303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noProof="0" dirty="0" smtClean="0"/>
              <a:t>References: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smtClean="0">
                <a:solidFill>
                  <a:schemeClr val="tx1"/>
                </a:solidFill>
                <a:latin typeface="+mn-lt"/>
                <a:ea typeface="+mn-ea"/>
                <a:cs typeface="+mn-cs"/>
              </a:rPr>
              <a:t>Valery </a:t>
            </a:r>
            <a:r>
              <a:rPr lang="en-US" sz="1200" b="0" kern="1200" noProof="0" dirty="0" err="1" smtClean="0">
                <a:solidFill>
                  <a:schemeClr val="tx1"/>
                </a:solidFill>
                <a:latin typeface="+mn-lt"/>
                <a:ea typeface="+mn-ea"/>
                <a:cs typeface="+mn-cs"/>
              </a:rPr>
              <a:t>Krasnoslobodtsev</a:t>
            </a:r>
            <a:r>
              <a:rPr lang="en-US" sz="1200" b="0" kern="1200" noProof="0" dirty="0" smtClean="0">
                <a:solidFill>
                  <a:schemeClr val="tx1"/>
                </a:solidFill>
                <a:latin typeface="+mn-lt"/>
                <a:ea typeface="+mn-ea"/>
                <a:cs typeface="+mn-cs"/>
              </a:rPr>
              <a:t>, Richard </a:t>
            </a:r>
            <a:r>
              <a:rPr lang="en-US" sz="1200" b="0" kern="1200" noProof="0" dirty="0" err="1" smtClean="0">
                <a:solidFill>
                  <a:schemeClr val="tx1"/>
                </a:solidFill>
                <a:latin typeface="+mn-lt"/>
                <a:ea typeface="+mn-ea"/>
                <a:cs typeface="+mn-cs"/>
              </a:rPr>
              <a:t>Langevin</a:t>
            </a:r>
            <a:r>
              <a:rPr lang="en-US" sz="1200" b="0"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Applied TRIZ In High-Tech Industry, 2006 TRIZ Journal, </a:t>
            </a:r>
            <a:r>
              <a:rPr lang="en-US" sz="1200" u="sng" kern="1200" noProof="0" dirty="0" smtClean="0">
                <a:solidFill>
                  <a:schemeClr val="tx1"/>
                </a:solidFill>
                <a:latin typeface="+mn-lt"/>
                <a:ea typeface="+mn-ea"/>
                <a:cs typeface="+mn-cs"/>
                <a:hlinkClick r:id="rId3"/>
              </a:rPr>
              <a:t>http://www.triz-journal.com/applied-triz-high-tech-industry/</a:t>
            </a:r>
            <a:endParaRPr lang="en-US" sz="1200" kern="1200" noProof="0" dirty="0" smtClean="0">
              <a:solidFill>
                <a:schemeClr val="tx1"/>
              </a:solidFill>
              <a:latin typeface="+mn-lt"/>
              <a:ea typeface="+mn-ea"/>
              <a:cs typeface="+mn-cs"/>
            </a:endParaRPr>
          </a:p>
          <a:p>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10</a:t>
            </a:fld>
            <a:endParaRPr lang="sl-SI"/>
          </a:p>
        </p:txBody>
      </p:sp>
    </p:spTree>
    <p:extLst>
      <p:ext uri="{BB962C8B-B14F-4D97-AF65-F5344CB8AC3E}">
        <p14:creationId xmlns:p14="http://schemas.microsoft.com/office/powerpoint/2010/main" val="284570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noProof="0" dirty="0" smtClean="0"/>
              <a:t>In</a:t>
            </a:r>
            <a:r>
              <a:rPr lang="en-US" baseline="0" noProof="0" dirty="0" smtClean="0"/>
              <a:t> </a:t>
            </a:r>
            <a:r>
              <a:rPr lang="sl-SI" baseline="0" noProof="0" dirty="0" smtClean="0"/>
              <a:t>“</a:t>
            </a:r>
            <a:r>
              <a:rPr lang="en-US" baseline="0" noProof="0" dirty="0" smtClean="0"/>
              <a:t>TRIZ crossover QMS</a:t>
            </a:r>
            <a:r>
              <a:rPr lang="sl-SI" baseline="0" noProof="0" dirty="0" smtClean="0"/>
              <a:t>”</a:t>
            </a:r>
            <a:r>
              <a:rPr lang="en-US" baseline="0" noProof="0" dirty="0" smtClean="0"/>
              <a:t> Application menu there is a seven step simplified algorithm for inventive problem solving accessible by taping at INVENTIVE PROBLEM SOLVING button. </a:t>
            </a:r>
            <a:endParaRPr lang="en-US" noProof="0" dirty="0" smtClean="0"/>
          </a:p>
          <a:p>
            <a:endParaRPr lang="sl-SI" dirty="0" smtClean="0"/>
          </a:p>
          <a:p>
            <a:r>
              <a:rPr lang="en-US" noProof="0" dirty="0" smtClean="0"/>
              <a:t>References: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smtClean="0">
                <a:solidFill>
                  <a:schemeClr val="tx1"/>
                </a:solidFill>
                <a:latin typeface="+mn-lt"/>
                <a:ea typeface="+mn-ea"/>
                <a:cs typeface="+mn-cs"/>
              </a:rPr>
              <a:t>[2] Valery </a:t>
            </a:r>
            <a:r>
              <a:rPr lang="en-US" sz="1200" b="0" kern="1200" noProof="0" dirty="0" err="1" smtClean="0">
                <a:solidFill>
                  <a:schemeClr val="tx1"/>
                </a:solidFill>
                <a:latin typeface="+mn-lt"/>
                <a:ea typeface="+mn-ea"/>
                <a:cs typeface="+mn-cs"/>
              </a:rPr>
              <a:t>Krasnoslobodtsev</a:t>
            </a:r>
            <a:r>
              <a:rPr lang="en-US" sz="1200" b="0" kern="1200" noProof="0" dirty="0" smtClean="0">
                <a:solidFill>
                  <a:schemeClr val="tx1"/>
                </a:solidFill>
                <a:latin typeface="+mn-lt"/>
                <a:ea typeface="+mn-ea"/>
                <a:cs typeface="+mn-cs"/>
              </a:rPr>
              <a:t>, Richard </a:t>
            </a:r>
            <a:r>
              <a:rPr lang="en-US" sz="1200" b="0" kern="1200" noProof="0" dirty="0" err="1" smtClean="0">
                <a:solidFill>
                  <a:schemeClr val="tx1"/>
                </a:solidFill>
                <a:latin typeface="+mn-lt"/>
                <a:ea typeface="+mn-ea"/>
                <a:cs typeface="+mn-cs"/>
              </a:rPr>
              <a:t>Langevin</a:t>
            </a:r>
            <a:r>
              <a:rPr lang="en-US" sz="1200" b="0"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Applied TRIZ In High-Tech Industry, 2006 TRIZ journal, </a:t>
            </a:r>
            <a:r>
              <a:rPr lang="en-US" sz="1200" u="sng" kern="1200" noProof="0" dirty="0" smtClean="0">
                <a:solidFill>
                  <a:schemeClr val="tx1"/>
                </a:solidFill>
                <a:latin typeface="+mn-lt"/>
                <a:ea typeface="+mn-ea"/>
                <a:cs typeface="+mn-cs"/>
                <a:hlinkClick r:id="rId3"/>
              </a:rPr>
              <a:t>http://www.triz-journal.com/applied-triz-high-tech-industry/</a:t>
            </a:r>
            <a:endParaRPr lang="en-US" sz="1200" kern="1200" noProof="0" dirty="0" smtClean="0">
              <a:solidFill>
                <a:schemeClr val="tx1"/>
              </a:solidFill>
              <a:latin typeface="+mn-lt"/>
              <a:ea typeface="+mn-ea"/>
              <a:cs typeface="+mn-cs"/>
            </a:endParaRPr>
          </a:p>
          <a:p>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11</a:t>
            </a:fld>
            <a:endParaRPr lang="sl-SI"/>
          </a:p>
        </p:txBody>
      </p:sp>
    </p:spTree>
    <p:extLst>
      <p:ext uri="{BB962C8B-B14F-4D97-AF65-F5344CB8AC3E}">
        <p14:creationId xmlns:p14="http://schemas.microsoft.com/office/powerpoint/2010/main" val="986327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r>
              <a:rPr lang="en-US" noProof="0" dirty="0" smtClean="0"/>
              <a:t>References: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noProof="0" dirty="0" smtClean="0">
                <a:solidFill>
                  <a:schemeClr val="tx1"/>
                </a:solidFill>
                <a:latin typeface="+mn-lt"/>
                <a:ea typeface="+mn-ea"/>
                <a:cs typeface="+mn-cs"/>
              </a:rPr>
              <a:t>Valery </a:t>
            </a:r>
            <a:r>
              <a:rPr lang="en-US" sz="1200" b="1" kern="1200" noProof="0" dirty="0" err="1" smtClean="0">
                <a:solidFill>
                  <a:schemeClr val="tx1"/>
                </a:solidFill>
                <a:latin typeface="+mn-lt"/>
                <a:ea typeface="+mn-ea"/>
                <a:cs typeface="+mn-cs"/>
              </a:rPr>
              <a:t>Krasnoslobodtsev</a:t>
            </a:r>
            <a:r>
              <a:rPr lang="en-US" sz="1200" b="1" kern="1200" noProof="0" dirty="0" smtClean="0">
                <a:solidFill>
                  <a:schemeClr val="tx1"/>
                </a:solidFill>
                <a:latin typeface="+mn-lt"/>
                <a:ea typeface="+mn-ea"/>
                <a:cs typeface="+mn-cs"/>
              </a:rPr>
              <a:t>, Richard </a:t>
            </a:r>
            <a:r>
              <a:rPr lang="en-US" sz="1200" b="1" kern="1200" noProof="0" dirty="0" err="1" smtClean="0">
                <a:solidFill>
                  <a:schemeClr val="tx1"/>
                </a:solidFill>
                <a:latin typeface="+mn-lt"/>
                <a:ea typeface="+mn-ea"/>
                <a:cs typeface="+mn-cs"/>
              </a:rPr>
              <a:t>Langevin</a:t>
            </a:r>
            <a:r>
              <a:rPr lang="en-US" sz="1200" b="1"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Applied TRIZ In High-Tech Industry, 2006 TRIZ journal, </a:t>
            </a:r>
            <a:r>
              <a:rPr lang="en-US" sz="1200" u="sng" kern="1200" noProof="0" dirty="0" smtClean="0">
                <a:solidFill>
                  <a:schemeClr val="tx1"/>
                </a:solidFill>
                <a:latin typeface="+mn-lt"/>
                <a:ea typeface="+mn-ea"/>
                <a:cs typeface="+mn-cs"/>
                <a:hlinkClick r:id="rId3"/>
              </a:rPr>
              <a:t>http://www.triz-journal.com/applied-triz-high-tech-industry/</a:t>
            </a:r>
            <a:endParaRPr lang="en-US" sz="1200" kern="1200" noProof="0" dirty="0" smtClean="0">
              <a:solidFill>
                <a:schemeClr val="tx1"/>
              </a:solidFill>
              <a:latin typeface="+mn-lt"/>
              <a:ea typeface="+mn-ea"/>
              <a:cs typeface="+mn-cs"/>
            </a:endParaRPr>
          </a:p>
          <a:p>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12</a:t>
            </a:fld>
            <a:endParaRPr lang="sl-SI"/>
          </a:p>
        </p:txBody>
      </p:sp>
    </p:spTree>
    <p:extLst>
      <p:ext uri="{BB962C8B-B14F-4D97-AF65-F5344CB8AC3E}">
        <p14:creationId xmlns:p14="http://schemas.microsoft.com/office/powerpoint/2010/main" val="114482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In</a:t>
            </a:r>
            <a:r>
              <a:rPr lang="en-US" baseline="0" noProof="0" dirty="0" smtClean="0"/>
              <a:t> “TRIZ crossover QMS” Application menu there are eight cards with system evolution patterns accessible by taping at SYSTEM EVOLUTION  button. </a:t>
            </a:r>
            <a:endParaRPr lang="en-US" noProof="0" dirty="0" smtClean="0"/>
          </a:p>
          <a:p>
            <a:endParaRPr lang="sl-SI" dirty="0" smtClean="0"/>
          </a:p>
          <a:p>
            <a:endParaRPr lang="sl-SI" dirty="0" smtClean="0"/>
          </a:p>
          <a:p>
            <a:r>
              <a:rPr lang="en-US" noProof="0" dirty="0" smtClean="0"/>
              <a:t>References: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noProof="0" dirty="0" smtClean="0">
                <a:solidFill>
                  <a:schemeClr val="tx1"/>
                </a:solidFill>
                <a:latin typeface="+mn-lt"/>
                <a:ea typeface="+mn-ea"/>
                <a:cs typeface="+mn-cs"/>
              </a:rPr>
              <a:t>Valery </a:t>
            </a:r>
            <a:r>
              <a:rPr lang="en-US" sz="1200" b="1" kern="1200" noProof="0" dirty="0" err="1" smtClean="0">
                <a:solidFill>
                  <a:schemeClr val="tx1"/>
                </a:solidFill>
                <a:latin typeface="+mn-lt"/>
                <a:ea typeface="+mn-ea"/>
                <a:cs typeface="+mn-cs"/>
              </a:rPr>
              <a:t>Krasnoslobodtsev</a:t>
            </a:r>
            <a:r>
              <a:rPr lang="en-US" sz="1200" b="1" kern="1200" noProof="0" dirty="0" smtClean="0">
                <a:solidFill>
                  <a:schemeClr val="tx1"/>
                </a:solidFill>
                <a:latin typeface="+mn-lt"/>
                <a:ea typeface="+mn-ea"/>
                <a:cs typeface="+mn-cs"/>
              </a:rPr>
              <a:t>, Richard </a:t>
            </a:r>
            <a:r>
              <a:rPr lang="en-US" sz="1200" b="1" kern="1200" noProof="0" dirty="0" err="1" smtClean="0">
                <a:solidFill>
                  <a:schemeClr val="tx1"/>
                </a:solidFill>
                <a:latin typeface="+mn-lt"/>
                <a:ea typeface="+mn-ea"/>
                <a:cs typeface="+mn-cs"/>
              </a:rPr>
              <a:t>Langevin</a:t>
            </a:r>
            <a:r>
              <a:rPr lang="en-US" sz="1200" b="1" kern="1200" noProof="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Applied TRIZ In High-Tech Industry, 2006 TRIZ journal, </a:t>
            </a:r>
            <a:r>
              <a:rPr lang="en-US" sz="1200" u="sng" kern="1200" noProof="0" dirty="0" smtClean="0">
                <a:solidFill>
                  <a:schemeClr val="tx1"/>
                </a:solidFill>
                <a:latin typeface="+mn-lt"/>
                <a:ea typeface="+mn-ea"/>
                <a:cs typeface="+mn-cs"/>
                <a:hlinkClick r:id="rId3"/>
              </a:rPr>
              <a:t>http://www.triz-journal.com/applied-triz-high-tech-industry/</a:t>
            </a:r>
            <a:endParaRPr lang="en-US" sz="1200" kern="1200" noProof="0" dirty="0" smtClean="0">
              <a:solidFill>
                <a:schemeClr val="tx1"/>
              </a:solidFill>
              <a:latin typeface="+mn-lt"/>
              <a:ea typeface="+mn-ea"/>
              <a:cs typeface="+mn-cs"/>
            </a:endParaRPr>
          </a:p>
          <a:p>
            <a:endParaRPr lang="sl-SI" dirty="0"/>
          </a:p>
        </p:txBody>
      </p:sp>
      <p:sp>
        <p:nvSpPr>
          <p:cNvPr id="4" name="Ograda številke diapozitiva 3"/>
          <p:cNvSpPr>
            <a:spLocks noGrp="1"/>
          </p:cNvSpPr>
          <p:nvPr>
            <p:ph type="sldNum" sz="quarter" idx="10"/>
          </p:nvPr>
        </p:nvSpPr>
        <p:spPr/>
        <p:txBody>
          <a:bodyPr/>
          <a:lstStyle/>
          <a:p>
            <a:fld id="{778E1769-4813-469B-B16C-CDFFA018D646}" type="slidenum">
              <a:rPr lang="sl-SI" smtClean="0"/>
              <a:pPr/>
              <a:t>13</a:t>
            </a:fld>
            <a:endParaRPr lang="sl-SI"/>
          </a:p>
        </p:txBody>
      </p:sp>
    </p:spTree>
    <p:extLst>
      <p:ext uri="{BB962C8B-B14F-4D97-AF65-F5344CB8AC3E}">
        <p14:creationId xmlns:p14="http://schemas.microsoft.com/office/powerpoint/2010/main" val="1938171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Kliknite, če želite urediti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Kliknite, če želite urediti slog podnaslova matrice</a:t>
            </a:r>
            <a:endParaRPr lang="sl-SI"/>
          </a:p>
        </p:txBody>
      </p:sp>
      <p:sp>
        <p:nvSpPr>
          <p:cNvPr id="4" name="Ograda datuma 3"/>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idx="1"/>
          </p:nvPr>
        </p:nvSpPr>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Kliknite, če želite urediti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Kliknite, če želite urediti sloge besedila matrice</a:t>
            </a:r>
          </a:p>
        </p:txBody>
      </p:sp>
      <p:sp>
        <p:nvSpPr>
          <p:cNvPr id="4" name="Ograda datuma 3"/>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Kliknite, če želite urediti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datuma 2"/>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smtClean="0"/>
              <a:t>Kliknite, če želite urediti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smtClean="0"/>
              <a:t>Kliknite, če želite urediti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5EF3AB39-31A0-49B6-9B5D-FCFC7FDF16B3}" type="datetimeFigureOut">
              <a:rPr lang="sl-SI" smtClean="0"/>
              <a:pPr/>
              <a:t>20. 11. 2015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93CCD4A-71A7-46B6-8FFB-721ACDCF9382}"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l-SI" smtClean="0"/>
              <a:t>Kliknite, če želite urediti slog naslova matrice</a:t>
            </a:r>
            <a:endParaRPr lang="sl-SI"/>
          </a:p>
        </p:txBody>
      </p:sp>
      <p:sp>
        <p:nvSpPr>
          <p:cNvPr id="3" name="Ograda besedil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3AB39-31A0-49B6-9B5D-FCFC7FDF16B3}" type="datetimeFigureOut">
              <a:rPr lang="sl-SI" smtClean="0"/>
              <a:pPr/>
              <a:t>20. 11. 2015</a:t>
            </a:fld>
            <a:endParaRPr lang="sl-SI"/>
          </a:p>
        </p:txBody>
      </p:sp>
      <p:sp>
        <p:nvSpPr>
          <p:cNvPr id="5" name="Ograda no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3CCD4A-71A7-46B6-8FFB-721ACDCF9382}" type="slidenum">
              <a:rPr lang="sl-SI" smtClean="0"/>
              <a:pPr/>
              <a:t>‹#›</a:t>
            </a:fld>
            <a:endParaRPr 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www.triz-journal.com/real-world-triz-two-hours-undergraduate-masters-level-student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www.quality-assurance-solutions.com/TRIZ-ISO-9001-1.html" TargetMode="External"/><Relationship Id="rId7" Type="http://schemas.openxmlformats.org/officeDocument/2006/relationships/hyperlink" Target="http://www.quality-assurance-solutions.com/TRIZ-ISO-9001-Six.html"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www.quality-assurance-solutions.com/TRIZ-ISO-9001-FourAndFive.html" TargetMode="External"/><Relationship Id="rId5" Type="http://schemas.openxmlformats.org/officeDocument/2006/relationships/hyperlink" Target="http://www.quality-assurance-solutions.com/TRIZ-ISO-9001-Three.html" TargetMode="External"/><Relationship Id="rId4" Type="http://schemas.openxmlformats.org/officeDocument/2006/relationships/hyperlink" Target="http://www.quality-assurance-solutions.com/TRIZ-ISO-9001-two.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quality-assurance-solutions.com/TRIZ-training.html"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en-US" smtClean="0"/>
              <a:t>Is it possible to learn TRIZ in two hours?</a:t>
            </a:r>
            <a:endParaRPr lang="en-US"/>
          </a:p>
        </p:txBody>
      </p:sp>
      <p:sp>
        <p:nvSpPr>
          <p:cNvPr id="3" name="Podnaslov 2"/>
          <p:cNvSpPr>
            <a:spLocks noGrp="1"/>
          </p:cNvSpPr>
          <p:nvPr>
            <p:ph type="subTitle" idx="1"/>
          </p:nvPr>
        </p:nvSpPr>
        <p:spPr/>
        <p:txBody>
          <a:bodyPr/>
          <a:lstStyle/>
          <a:p>
            <a:r>
              <a:rPr lang="sl-SI" dirty="0" smtClean="0"/>
              <a:t>© 2015, Andrej Trebar</a:t>
            </a:r>
            <a:endParaRPr lang="sl-SI"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kupina 1"/>
          <p:cNvGrpSpPr/>
          <p:nvPr/>
        </p:nvGrpSpPr>
        <p:grpSpPr>
          <a:xfrm>
            <a:off x="2804688" y="722399"/>
            <a:ext cx="3594100" cy="6029325"/>
            <a:chOff x="2997200" y="638175"/>
            <a:chExt cx="3594100" cy="6029325"/>
          </a:xfrm>
        </p:grpSpPr>
        <p:sp>
          <p:nvSpPr>
            <p:cNvPr id="3" name="Prostoročno 2"/>
            <p:cNvSpPr/>
            <p:nvPr/>
          </p:nvSpPr>
          <p:spPr>
            <a:xfrm>
              <a:off x="4672484" y="4531807"/>
              <a:ext cx="1899138" cy="2125226"/>
            </a:xfrm>
            <a:custGeom>
              <a:avLst/>
              <a:gdLst>
                <a:gd name="connsiteX0" fmla="*/ 391885 w 1899138"/>
                <a:gd name="connsiteY0" fmla="*/ 180870 h 2125226"/>
                <a:gd name="connsiteX1" fmla="*/ 472272 w 1899138"/>
                <a:gd name="connsiteY1" fmla="*/ 100483 h 2125226"/>
                <a:gd name="connsiteX2" fmla="*/ 532562 w 1899138"/>
                <a:gd name="connsiteY2" fmla="*/ 0 h 2125226"/>
                <a:gd name="connsiteX3" fmla="*/ 688312 w 1899138"/>
                <a:gd name="connsiteY3" fmla="*/ 110531 h 2125226"/>
                <a:gd name="connsiteX4" fmla="*/ 949569 w 1899138"/>
                <a:gd name="connsiteY4" fmla="*/ 376813 h 2125226"/>
                <a:gd name="connsiteX5" fmla="*/ 1140487 w 1899138"/>
                <a:gd name="connsiteY5" fmla="*/ 582804 h 2125226"/>
                <a:gd name="connsiteX6" fmla="*/ 1356527 w 1899138"/>
                <a:gd name="connsiteY6" fmla="*/ 859134 h 2125226"/>
                <a:gd name="connsiteX7" fmla="*/ 1542421 w 1899138"/>
                <a:gd name="connsiteY7" fmla="*/ 1115367 h 2125226"/>
                <a:gd name="connsiteX8" fmla="*/ 1778558 w 1899138"/>
                <a:gd name="connsiteY8" fmla="*/ 1492180 h 2125226"/>
                <a:gd name="connsiteX9" fmla="*/ 1899138 w 1899138"/>
                <a:gd name="connsiteY9" fmla="*/ 1698171 h 2125226"/>
                <a:gd name="connsiteX10" fmla="*/ 411982 w 1899138"/>
                <a:gd name="connsiteY10" fmla="*/ 2125226 h 2125226"/>
                <a:gd name="connsiteX11" fmla="*/ 0 w 1899138"/>
                <a:gd name="connsiteY11" fmla="*/ 2085033 h 2125226"/>
                <a:gd name="connsiteX12" fmla="*/ 155749 w 1899138"/>
                <a:gd name="connsiteY12" fmla="*/ 1426866 h 2125226"/>
                <a:gd name="connsiteX13" fmla="*/ 276329 w 1899138"/>
                <a:gd name="connsiteY13" fmla="*/ 869182 h 2125226"/>
                <a:gd name="connsiteX14" fmla="*/ 341643 w 1899138"/>
                <a:gd name="connsiteY14" fmla="*/ 442127 h 2125226"/>
                <a:gd name="connsiteX15" fmla="*/ 391885 w 1899138"/>
                <a:gd name="connsiteY15" fmla="*/ 180870 h 2125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138" h="2125226">
                  <a:moveTo>
                    <a:pt x="391885" y="180870"/>
                  </a:moveTo>
                  <a:lnTo>
                    <a:pt x="472272" y="100483"/>
                  </a:lnTo>
                  <a:lnTo>
                    <a:pt x="532562" y="0"/>
                  </a:lnTo>
                  <a:lnTo>
                    <a:pt x="688312" y="110531"/>
                  </a:lnTo>
                  <a:lnTo>
                    <a:pt x="949569" y="376813"/>
                  </a:lnTo>
                  <a:lnTo>
                    <a:pt x="1140487" y="582804"/>
                  </a:lnTo>
                  <a:lnTo>
                    <a:pt x="1356527" y="859134"/>
                  </a:lnTo>
                  <a:lnTo>
                    <a:pt x="1542421" y="1115367"/>
                  </a:lnTo>
                  <a:lnTo>
                    <a:pt x="1778558" y="1492180"/>
                  </a:lnTo>
                  <a:lnTo>
                    <a:pt x="1899138" y="1698171"/>
                  </a:lnTo>
                  <a:lnTo>
                    <a:pt x="411982" y="2125226"/>
                  </a:lnTo>
                  <a:lnTo>
                    <a:pt x="0" y="2085033"/>
                  </a:lnTo>
                  <a:lnTo>
                    <a:pt x="155749" y="1426866"/>
                  </a:lnTo>
                  <a:lnTo>
                    <a:pt x="276329" y="869182"/>
                  </a:lnTo>
                  <a:lnTo>
                    <a:pt x="341643" y="442127"/>
                  </a:lnTo>
                  <a:lnTo>
                    <a:pt x="391885" y="18087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 name="Prostoročno 3"/>
            <p:cNvSpPr/>
            <p:nvPr/>
          </p:nvSpPr>
          <p:spPr>
            <a:xfrm>
              <a:off x="3009481" y="4516734"/>
              <a:ext cx="914400" cy="1969477"/>
            </a:xfrm>
            <a:custGeom>
              <a:avLst/>
              <a:gdLst>
                <a:gd name="connsiteX0" fmla="*/ 818941 w 914400"/>
                <a:gd name="connsiteY0" fmla="*/ 0 h 1969477"/>
                <a:gd name="connsiteX1" fmla="*/ 914400 w 914400"/>
                <a:gd name="connsiteY1" fmla="*/ 140677 h 1969477"/>
                <a:gd name="connsiteX2" fmla="*/ 808893 w 914400"/>
                <a:gd name="connsiteY2" fmla="*/ 361741 h 1969477"/>
                <a:gd name="connsiteX3" fmla="*/ 562708 w 914400"/>
                <a:gd name="connsiteY3" fmla="*/ 884255 h 1969477"/>
                <a:gd name="connsiteX4" fmla="*/ 427055 w 914400"/>
                <a:gd name="connsiteY4" fmla="*/ 1245996 h 1969477"/>
                <a:gd name="connsiteX5" fmla="*/ 291403 w 914400"/>
                <a:gd name="connsiteY5" fmla="*/ 1652954 h 1969477"/>
                <a:gd name="connsiteX6" fmla="*/ 216040 w 914400"/>
                <a:gd name="connsiteY6" fmla="*/ 1969477 h 1969477"/>
                <a:gd name="connsiteX7" fmla="*/ 0 w 914400"/>
                <a:gd name="connsiteY7" fmla="*/ 1592664 h 1969477"/>
                <a:gd name="connsiteX8" fmla="*/ 35170 w 914400"/>
                <a:gd name="connsiteY8" fmla="*/ 1180681 h 1969477"/>
                <a:gd name="connsiteX9" fmla="*/ 85411 w 914400"/>
                <a:gd name="connsiteY9" fmla="*/ 939521 h 1969477"/>
                <a:gd name="connsiteX10" fmla="*/ 110532 w 914400"/>
                <a:gd name="connsiteY10" fmla="*/ 773723 h 1969477"/>
                <a:gd name="connsiteX11" fmla="*/ 221064 w 914400"/>
                <a:gd name="connsiteY11" fmla="*/ 688312 h 1969477"/>
                <a:gd name="connsiteX12" fmla="*/ 361741 w 914400"/>
                <a:gd name="connsiteY12" fmla="*/ 643095 h 1969477"/>
                <a:gd name="connsiteX13" fmla="*/ 361741 w 914400"/>
                <a:gd name="connsiteY13" fmla="*/ 643095 h 1969477"/>
                <a:gd name="connsiteX14" fmla="*/ 401934 w 914400"/>
                <a:gd name="connsiteY14" fmla="*/ 612950 h 1969477"/>
                <a:gd name="connsiteX15" fmla="*/ 211016 w 914400"/>
                <a:gd name="connsiteY15" fmla="*/ 527539 h 1969477"/>
                <a:gd name="connsiteX16" fmla="*/ 326572 w 914400"/>
                <a:gd name="connsiteY16" fmla="*/ 396910 h 1969477"/>
                <a:gd name="connsiteX17" fmla="*/ 497394 w 914400"/>
                <a:gd name="connsiteY17" fmla="*/ 251209 h 1969477"/>
                <a:gd name="connsiteX18" fmla="*/ 683288 w 914400"/>
                <a:gd name="connsiteY18" fmla="*/ 100484 h 1969477"/>
                <a:gd name="connsiteX19" fmla="*/ 818941 w 914400"/>
                <a:gd name="connsiteY19" fmla="*/ 0 h 196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400" h="1969477">
                  <a:moveTo>
                    <a:pt x="818941" y="0"/>
                  </a:moveTo>
                  <a:lnTo>
                    <a:pt x="914400" y="140677"/>
                  </a:lnTo>
                  <a:lnTo>
                    <a:pt x="808893" y="361741"/>
                  </a:lnTo>
                  <a:lnTo>
                    <a:pt x="562708" y="884255"/>
                  </a:lnTo>
                  <a:lnTo>
                    <a:pt x="427055" y="1245996"/>
                  </a:lnTo>
                  <a:lnTo>
                    <a:pt x="291403" y="1652954"/>
                  </a:lnTo>
                  <a:lnTo>
                    <a:pt x="216040" y="1969477"/>
                  </a:lnTo>
                  <a:lnTo>
                    <a:pt x="0" y="1592664"/>
                  </a:lnTo>
                  <a:lnTo>
                    <a:pt x="35170" y="1180681"/>
                  </a:lnTo>
                  <a:lnTo>
                    <a:pt x="85411" y="939521"/>
                  </a:lnTo>
                  <a:lnTo>
                    <a:pt x="110532" y="773723"/>
                  </a:lnTo>
                  <a:lnTo>
                    <a:pt x="221064" y="688312"/>
                  </a:lnTo>
                  <a:lnTo>
                    <a:pt x="361741" y="643095"/>
                  </a:lnTo>
                  <a:lnTo>
                    <a:pt x="361741" y="643095"/>
                  </a:lnTo>
                  <a:lnTo>
                    <a:pt x="401934" y="612950"/>
                  </a:lnTo>
                  <a:lnTo>
                    <a:pt x="211016" y="527539"/>
                  </a:lnTo>
                  <a:lnTo>
                    <a:pt x="326572" y="396910"/>
                  </a:lnTo>
                  <a:lnTo>
                    <a:pt x="497394" y="251209"/>
                  </a:lnTo>
                  <a:lnTo>
                    <a:pt x="683288" y="100484"/>
                  </a:lnTo>
                  <a:lnTo>
                    <a:pt x="818941"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5" name="Freeform 96"/>
            <p:cNvSpPr>
              <a:spLocks/>
            </p:cNvSpPr>
            <p:nvPr/>
          </p:nvSpPr>
          <p:spPr bwMode="auto">
            <a:xfrm>
              <a:off x="3649663" y="2906713"/>
              <a:ext cx="69850" cy="160338"/>
            </a:xfrm>
            <a:custGeom>
              <a:avLst/>
              <a:gdLst/>
              <a:ahLst/>
              <a:cxnLst>
                <a:cxn ang="0">
                  <a:pos x="0" y="46"/>
                </a:cxn>
                <a:cxn ang="0">
                  <a:pos x="0" y="46"/>
                </a:cxn>
                <a:cxn ang="0">
                  <a:pos x="11" y="53"/>
                </a:cxn>
                <a:cxn ang="0">
                  <a:pos x="22" y="64"/>
                </a:cxn>
                <a:cxn ang="0">
                  <a:pos x="33" y="75"/>
                </a:cxn>
                <a:cxn ang="0">
                  <a:pos x="41" y="88"/>
                </a:cxn>
                <a:cxn ang="0">
                  <a:pos x="51" y="104"/>
                </a:cxn>
                <a:cxn ang="0">
                  <a:pos x="60" y="121"/>
                </a:cxn>
                <a:cxn ang="0">
                  <a:pos x="67" y="136"/>
                </a:cxn>
                <a:cxn ang="0">
                  <a:pos x="71" y="152"/>
                </a:cxn>
                <a:cxn ang="0">
                  <a:pos x="76" y="171"/>
                </a:cxn>
                <a:cxn ang="0">
                  <a:pos x="79" y="187"/>
                </a:cxn>
                <a:cxn ang="0">
                  <a:pos x="79" y="205"/>
                </a:cxn>
                <a:cxn ang="0">
                  <a:pos x="79" y="221"/>
                </a:cxn>
                <a:cxn ang="0">
                  <a:pos x="79" y="236"/>
                </a:cxn>
                <a:cxn ang="0">
                  <a:pos x="75" y="251"/>
                </a:cxn>
                <a:cxn ang="0">
                  <a:pos x="71" y="263"/>
                </a:cxn>
                <a:cxn ang="0">
                  <a:pos x="66" y="275"/>
                </a:cxn>
                <a:cxn ang="0">
                  <a:pos x="109" y="302"/>
                </a:cxn>
                <a:cxn ang="0">
                  <a:pos x="120" y="285"/>
                </a:cxn>
                <a:cxn ang="0">
                  <a:pos x="127" y="264"/>
                </a:cxn>
                <a:cxn ang="0">
                  <a:pos x="131" y="244"/>
                </a:cxn>
                <a:cxn ang="0">
                  <a:pos x="133" y="224"/>
                </a:cxn>
                <a:cxn ang="0">
                  <a:pos x="133" y="202"/>
                </a:cxn>
                <a:cxn ang="0">
                  <a:pos x="131" y="182"/>
                </a:cxn>
                <a:cxn ang="0">
                  <a:pos x="128" y="160"/>
                </a:cxn>
                <a:cxn ang="0">
                  <a:pos x="123" y="138"/>
                </a:cxn>
                <a:cxn ang="0">
                  <a:pos x="116" y="117"/>
                </a:cxn>
                <a:cxn ang="0">
                  <a:pos x="106" y="96"/>
                </a:cxn>
                <a:cxn ang="0">
                  <a:pos x="97" y="77"/>
                </a:cxn>
                <a:cxn ang="0">
                  <a:pos x="87" y="61"/>
                </a:cxn>
                <a:cxn ang="0">
                  <a:pos x="74" y="42"/>
                </a:cxn>
                <a:cxn ang="0">
                  <a:pos x="60" y="26"/>
                </a:cxn>
                <a:cxn ang="0">
                  <a:pos x="44" y="12"/>
                </a:cxn>
                <a:cxn ang="0">
                  <a:pos x="28" y="0"/>
                </a:cxn>
                <a:cxn ang="0">
                  <a:pos x="28" y="0"/>
                </a:cxn>
                <a:cxn ang="0">
                  <a:pos x="0" y="46"/>
                </a:cxn>
              </a:cxnLst>
              <a:rect l="0" t="0" r="r" b="b"/>
              <a:pathLst>
                <a:path w="133" h="302">
                  <a:moveTo>
                    <a:pt x="0" y="46"/>
                  </a:moveTo>
                  <a:lnTo>
                    <a:pt x="0" y="46"/>
                  </a:lnTo>
                  <a:lnTo>
                    <a:pt x="11" y="53"/>
                  </a:lnTo>
                  <a:lnTo>
                    <a:pt x="22" y="64"/>
                  </a:lnTo>
                  <a:lnTo>
                    <a:pt x="33" y="75"/>
                  </a:lnTo>
                  <a:lnTo>
                    <a:pt x="41" y="88"/>
                  </a:lnTo>
                  <a:lnTo>
                    <a:pt x="51" y="104"/>
                  </a:lnTo>
                  <a:lnTo>
                    <a:pt x="60" y="121"/>
                  </a:lnTo>
                  <a:lnTo>
                    <a:pt x="67" y="136"/>
                  </a:lnTo>
                  <a:lnTo>
                    <a:pt x="71" y="152"/>
                  </a:lnTo>
                  <a:lnTo>
                    <a:pt x="76" y="171"/>
                  </a:lnTo>
                  <a:lnTo>
                    <a:pt x="79" y="187"/>
                  </a:lnTo>
                  <a:lnTo>
                    <a:pt x="79" y="205"/>
                  </a:lnTo>
                  <a:lnTo>
                    <a:pt x="79" y="221"/>
                  </a:lnTo>
                  <a:lnTo>
                    <a:pt x="79" y="236"/>
                  </a:lnTo>
                  <a:lnTo>
                    <a:pt x="75" y="251"/>
                  </a:lnTo>
                  <a:lnTo>
                    <a:pt x="71" y="263"/>
                  </a:lnTo>
                  <a:lnTo>
                    <a:pt x="66" y="275"/>
                  </a:lnTo>
                  <a:lnTo>
                    <a:pt x="109" y="302"/>
                  </a:lnTo>
                  <a:lnTo>
                    <a:pt x="120" y="285"/>
                  </a:lnTo>
                  <a:lnTo>
                    <a:pt x="127" y="264"/>
                  </a:lnTo>
                  <a:lnTo>
                    <a:pt x="131" y="244"/>
                  </a:lnTo>
                  <a:lnTo>
                    <a:pt x="133" y="224"/>
                  </a:lnTo>
                  <a:lnTo>
                    <a:pt x="133" y="202"/>
                  </a:lnTo>
                  <a:lnTo>
                    <a:pt x="131" y="182"/>
                  </a:lnTo>
                  <a:lnTo>
                    <a:pt x="128" y="160"/>
                  </a:lnTo>
                  <a:lnTo>
                    <a:pt x="123" y="138"/>
                  </a:lnTo>
                  <a:lnTo>
                    <a:pt x="116" y="117"/>
                  </a:lnTo>
                  <a:lnTo>
                    <a:pt x="106" y="96"/>
                  </a:lnTo>
                  <a:lnTo>
                    <a:pt x="97" y="77"/>
                  </a:lnTo>
                  <a:lnTo>
                    <a:pt x="87" y="61"/>
                  </a:lnTo>
                  <a:lnTo>
                    <a:pt x="74" y="42"/>
                  </a:lnTo>
                  <a:lnTo>
                    <a:pt x="60" y="26"/>
                  </a:lnTo>
                  <a:lnTo>
                    <a:pt x="44" y="12"/>
                  </a:lnTo>
                  <a:lnTo>
                    <a:pt x="28" y="0"/>
                  </a:lnTo>
                  <a:lnTo>
                    <a:pt x="28" y="0"/>
                  </a:lnTo>
                  <a:lnTo>
                    <a:pt x="0"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 name="Freeform 118"/>
            <p:cNvSpPr>
              <a:spLocks/>
            </p:cNvSpPr>
            <p:nvPr/>
          </p:nvSpPr>
          <p:spPr bwMode="auto">
            <a:xfrm>
              <a:off x="4703763" y="652463"/>
              <a:ext cx="620713" cy="604838"/>
            </a:xfrm>
            <a:custGeom>
              <a:avLst/>
              <a:gdLst/>
              <a:ahLst/>
              <a:cxnLst>
                <a:cxn ang="0">
                  <a:pos x="19" y="219"/>
                </a:cxn>
                <a:cxn ang="0">
                  <a:pos x="49" y="298"/>
                </a:cxn>
                <a:cxn ang="0">
                  <a:pos x="77" y="378"/>
                </a:cxn>
                <a:cxn ang="0">
                  <a:pos x="167" y="352"/>
                </a:cxn>
                <a:cxn ang="0">
                  <a:pos x="248" y="331"/>
                </a:cxn>
                <a:cxn ang="0">
                  <a:pos x="326" y="316"/>
                </a:cxn>
                <a:cxn ang="0">
                  <a:pos x="401" y="306"/>
                </a:cxn>
                <a:cxn ang="0">
                  <a:pos x="479" y="301"/>
                </a:cxn>
                <a:cxn ang="0">
                  <a:pos x="545" y="302"/>
                </a:cxn>
                <a:cxn ang="0">
                  <a:pos x="606" y="308"/>
                </a:cxn>
                <a:cxn ang="0">
                  <a:pos x="659" y="318"/>
                </a:cxn>
                <a:cxn ang="0">
                  <a:pos x="696" y="339"/>
                </a:cxn>
                <a:cxn ang="0">
                  <a:pos x="708" y="366"/>
                </a:cxn>
                <a:cxn ang="0">
                  <a:pos x="681" y="411"/>
                </a:cxn>
                <a:cxn ang="0">
                  <a:pos x="631" y="466"/>
                </a:cxn>
                <a:cxn ang="0">
                  <a:pos x="579" y="511"/>
                </a:cxn>
                <a:cxn ang="0">
                  <a:pos x="525" y="553"/>
                </a:cxn>
                <a:cxn ang="0">
                  <a:pos x="471" y="592"/>
                </a:cxn>
                <a:cxn ang="0">
                  <a:pos x="416" y="635"/>
                </a:cxn>
                <a:cxn ang="0">
                  <a:pos x="476" y="853"/>
                </a:cxn>
                <a:cxn ang="0">
                  <a:pos x="547" y="1032"/>
                </a:cxn>
                <a:cxn ang="0">
                  <a:pos x="623" y="1138"/>
                </a:cxn>
                <a:cxn ang="0">
                  <a:pos x="665" y="1126"/>
                </a:cxn>
                <a:cxn ang="0">
                  <a:pos x="708" y="1113"/>
                </a:cxn>
                <a:cxn ang="0">
                  <a:pos x="751" y="1101"/>
                </a:cxn>
                <a:cxn ang="0">
                  <a:pos x="795" y="1090"/>
                </a:cxn>
                <a:cxn ang="0">
                  <a:pos x="838" y="1078"/>
                </a:cxn>
                <a:cxn ang="0">
                  <a:pos x="808" y="875"/>
                </a:cxn>
                <a:cxn ang="0">
                  <a:pos x="796" y="670"/>
                </a:cxn>
                <a:cxn ang="0">
                  <a:pos x="827" y="510"/>
                </a:cxn>
                <a:cxn ang="0">
                  <a:pos x="906" y="464"/>
                </a:cxn>
                <a:cxn ang="0">
                  <a:pos x="978" y="417"/>
                </a:cxn>
                <a:cxn ang="0">
                  <a:pos x="1046" y="365"/>
                </a:cxn>
                <a:cxn ang="0">
                  <a:pos x="1108" y="295"/>
                </a:cxn>
                <a:cxn ang="0">
                  <a:pos x="1165" y="204"/>
                </a:cxn>
                <a:cxn ang="0">
                  <a:pos x="1171" y="150"/>
                </a:cxn>
                <a:cxn ang="0">
                  <a:pos x="1137" y="104"/>
                </a:cxn>
                <a:cxn ang="0">
                  <a:pos x="1077" y="67"/>
                </a:cxn>
                <a:cxn ang="0">
                  <a:pos x="1004" y="39"/>
                </a:cxn>
                <a:cxn ang="0">
                  <a:pos x="931" y="21"/>
                </a:cxn>
                <a:cxn ang="0">
                  <a:pos x="836" y="10"/>
                </a:cxn>
                <a:cxn ang="0">
                  <a:pos x="737" y="2"/>
                </a:cxn>
                <a:cxn ang="0">
                  <a:pos x="646" y="0"/>
                </a:cxn>
                <a:cxn ang="0">
                  <a:pos x="562" y="2"/>
                </a:cxn>
                <a:cxn ang="0">
                  <a:pos x="479" y="10"/>
                </a:cxn>
                <a:cxn ang="0">
                  <a:pos x="395" y="24"/>
                </a:cxn>
                <a:cxn ang="0">
                  <a:pos x="312" y="44"/>
                </a:cxn>
                <a:cxn ang="0">
                  <a:pos x="233" y="72"/>
                </a:cxn>
                <a:cxn ang="0">
                  <a:pos x="157" y="103"/>
                </a:cxn>
                <a:cxn ang="0">
                  <a:pos x="80" y="134"/>
                </a:cxn>
                <a:cxn ang="0">
                  <a:pos x="0" y="166"/>
                </a:cxn>
              </a:cxnLst>
              <a:rect l="0" t="0" r="r" b="b"/>
              <a:pathLst>
                <a:path w="1173" h="1142">
                  <a:moveTo>
                    <a:pt x="0" y="166"/>
                  </a:moveTo>
                  <a:lnTo>
                    <a:pt x="9" y="192"/>
                  </a:lnTo>
                  <a:lnTo>
                    <a:pt x="19" y="219"/>
                  </a:lnTo>
                  <a:lnTo>
                    <a:pt x="28" y="245"/>
                  </a:lnTo>
                  <a:lnTo>
                    <a:pt x="39" y="272"/>
                  </a:lnTo>
                  <a:lnTo>
                    <a:pt x="49" y="298"/>
                  </a:lnTo>
                  <a:lnTo>
                    <a:pt x="58" y="325"/>
                  </a:lnTo>
                  <a:lnTo>
                    <a:pt x="68" y="351"/>
                  </a:lnTo>
                  <a:lnTo>
                    <a:pt x="77" y="378"/>
                  </a:lnTo>
                  <a:lnTo>
                    <a:pt x="108" y="369"/>
                  </a:lnTo>
                  <a:lnTo>
                    <a:pt x="138" y="360"/>
                  </a:lnTo>
                  <a:lnTo>
                    <a:pt x="167" y="352"/>
                  </a:lnTo>
                  <a:lnTo>
                    <a:pt x="194" y="344"/>
                  </a:lnTo>
                  <a:lnTo>
                    <a:pt x="221" y="337"/>
                  </a:lnTo>
                  <a:lnTo>
                    <a:pt x="248" y="331"/>
                  </a:lnTo>
                  <a:lnTo>
                    <a:pt x="274" y="325"/>
                  </a:lnTo>
                  <a:lnTo>
                    <a:pt x="300" y="320"/>
                  </a:lnTo>
                  <a:lnTo>
                    <a:pt x="326" y="316"/>
                  </a:lnTo>
                  <a:lnTo>
                    <a:pt x="350" y="312"/>
                  </a:lnTo>
                  <a:lnTo>
                    <a:pt x="376" y="309"/>
                  </a:lnTo>
                  <a:lnTo>
                    <a:pt x="401" y="306"/>
                  </a:lnTo>
                  <a:lnTo>
                    <a:pt x="427" y="304"/>
                  </a:lnTo>
                  <a:lnTo>
                    <a:pt x="453" y="302"/>
                  </a:lnTo>
                  <a:lnTo>
                    <a:pt x="479" y="301"/>
                  </a:lnTo>
                  <a:lnTo>
                    <a:pt x="506" y="301"/>
                  </a:lnTo>
                  <a:lnTo>
                    <a:pt x="525" y="301"/>
                  </a:lnTo>
                  <a:lnTo>
                    <a:pt x="545" y="302"/>
                  </a:lnTo>
                  <a:lnTo>
                    <a:pt x="566" y="304"/>
                  </a:lnTo>
                  <a:lnTo>
                    <a:pt x="586" y="305"/>
                  </a:lnTo>
                  <a:lnTo>
                    <a:pt x="606" y="308"/>
                  </a:lnTo>
                  <a:lnTo>
                    <a:pt x="625" y="310"/>
                  </a:lnTo>
                  <a:lnTo>
                    <a:pt x="643" y="314"/>
                  </a:lnTo>
                  <a:lnTo>
                    <a:pt x="659" y="318"/>
                  </a:lnTo>
                  <a:lnTo>
                    <a:pt x="674" y="325"/>
                  </a:lnTo>
                  <a:lnTo>
                    <a:pt x="686" y="331"/>
                  </a:lnTo>
                  <a:lnTo>
                    <a:pt x="696" y="339"/>
                  </a:lnTo>
                  <a:lnTo>
                    <a:pt x="704" y="347"/>
                  </a:lnTo>
                  <a:lnTo>
                    <a:pt x="708" y="356"/>
                  </a:lnTo>
                  <a:lnTo>
                    <a:pt x="708" y="366"/>
                  </a:lnTo>
                  <a:lnTo>
                    <a:pt x="705" y="378"/>
                  </a:lnTo>
                  <a:lnTo>
                    <a:pt x="697" y="390"/>
                  </a:lnTo>
                  <a:lnTo>
                    <a:pt x="681" y="411"/>
                  </a:lnTo>
                  <a:lnTo>
                    <a:pt x="665" y="431"/>
                  </a:lnTo>
                  <a:lnTo>
                    <a:pt x="648" y="449"/>
                  </a:lnTo>
                  <a:lnTo>
                    <a:pt x="631" y="466"/>
                  </a:lnTo>
                  <a:lnTo>
                    <a:pt x="614" y="483"/>
                  </a:lnTo>
                  <a:lnTo>
                    <a:pt x="597" y="498"/>
                  </a:lnTo>
                  <a:lnTo>
                    <a:pt x="579" y="511"/>
                  </a:lnTo>
                  <a:lnTo>
                    <a:pt x="562" y="526"/>
                  </a:lnTo>
                  <a:lnTo>
                    <a:pt x="543" y="540"/>
                  </a:lnTo>
                  <a:lnTo>
                    <a:pt x="525" y="553"/>
                  </a:lnTo>
                  <a:lnTo>
                    <a:pt x="507" y="565"/>
                  </a:lnTo>
                  <a:lnTo>
                    <a:pt x="488" y="579"/>
                  </a:lnTo>
                  <a:lnTo>
                    <a:pt x="471" y="592"/>
                  </a:lnTo>
                  <a:lnTo>
                    <a:pt x="452" y="606"/>
                  </a:lnTo>
                  <a:lnTo>
                    <a:pt x="434" y="620"/>
                  </a:lnTo>
                  <a:lnTo>
                    <a:pt x="416" y="635"/>
                  </a:lnTo>
                  <a:lnTo>
                    <a:pt x="435" y="713"/>
                  </a:lnTo>
                  <a:lnTo>
                    <a:pt x="456" y="785"/>
                  </a:lnTo>
                  <a:lnTo>
                    <a:pt x="476" y="853"/>
                  </a:lnTo>
                  <a:lnTo>
                    <a:pt x="498" y="915"/>
                  </a:lnTo>
                  <a:lnTo>
                    <a:pt x="521" y="975"/>
                  </a:lnTo>
                  <a:lnTo>
                    <a:pt x="547" y="1032"/>
                  </a:lnTo>
                  <a:lnTo>
                    <a:pt x="576" y="1088"/>
                  </a:lnTo>
                  <a:lnTo>
                    <a:pt x="608" y="1142"/>
                  </a:lnTo>
                  <a:lnTo>
                    <a:pt x="623" y="1138"/>
                  </a:lnTo>
                  <a:lnTo>
                    <a:pt x="636" y="1134"/>
                  </a:lnTo>
                  <a:lnTo>
                    <a:pt x="651" y="1130"/>
                  </a:lnTo>
                  <a:lnTo>
                    <a:pt x="665" y="1126"/>
                  </a:lnTo>
                  <a:lnTo>
                    <a:pt x="680" y="1122"/>
                  </a:lnTo>
                  <a:lnTo>
                    <a:pt x="693" y="1118"/>
                  </a:lnTo>
                  <a:lnTo>
                    <a:pt x="708" y="1113"/>
                  </a:lnTo>
                  <a:lnTo>
                    <a:pt x="723" y="1109"/>
                  </a:lnTo>
                  <a:lnTo>
                    <a:pt x="737" y="1105"/>
                  </a:lnTo>
                  <a:lnTo>
                    <a:pt x="751" y="1101"/>
                  </a:lnTo>
                  <a:lnTo>
                    <a:pt x="766" y="1097"/>
                  </a:lnTo>
                  <a:lnTo>
                    <a:pt x="780" y="1093"/>
                  </a:lnTo>
                  <a:lnTo>
                    <a:pt x="795" y="1090"/>
                  </a:lnTo>
                  <a:lnTo>
                    <a:pt x="810" y="1086"/>
                  </a:lnTo>
                  <a:lnTo>
                    <a:pt x="823" y="1082"/>
                  </a:lnTo>
                  <a:lnTo>
                    <a:pt x="838" y="1078"/>
                  </a:lnTo>
                  <a:lnTo>
                    <a:pt x="827" y="1009"/>
                  </a:lnTo>
                  <a:lnTo>
                    <a:pt x="818" y="941"/>
                  </a:lnTo>
                  <a:lnTo>
                    <a:pt x="808" y="875"/>
                  </a:lnTo>
                  <a:lnTo>
                    <a:pt x="803" y="807"/>
                  </a:lnTo>
                  <a:lnTo>
                    <a:pt x="798" y="739"/>
                  </a:lnTo>
                  <a:lnTo>
                    <a:pt x="796" y="670"/>
                  </a:lnTo>
                  <a:lnTo>
                    <a:pt x="796" y="599"/>
                  </a:lnTo>
                  <a:lnTo>
                    <a:pt x="800" y="526"/>
                  </a:lnTo>
                  <a:lnTo>
                    <a:pt x="827" y="510"/>
                  </a:lnTo>
                  <a:lnTo>
                    <a:pt x="855" y="493"/>
                  </a:lnTo>
                  <a:lnTo>
                    <a:pt x="880" y="479"/>
                  </a:lnTo>
                  <a:lnTo>
                    <a:pt x="906" y="464"/>
                  </a:lnTo>
                  <a:lnTo>
                    <a:pt x="931" y="449"/>
                  </a:lnTo>
                  <a:lnTo>
                    <a:pt x="955" y="434"/>
                  </a:lnTo>
                  <a:lnTo>
                    <a:pt x="978" y="417"/>
                  </a:lnTo>
                  <a:lnTo>
                    <a:pt x="1001" y="401"/>
                  </a:lnTo>
                  <a:lnTo>
                    <a:pt x="1024" y="384"/>
                  </a:lnTo>
                  <a:lnTo>
                    <a:pt x="1046" y="365"/>
                  </a:lnTo>
                  <a:lnTo>
                    <a:pt x="1068" y="343"/>
                  </a:lnTo>
                  <a:lnTo>
                    <a:pt x="1088" y="321"/>
                  </a:lnTo>
                  <a:lnTo>
                    <a:pt x="1108" y="295"/>
                  </a:lnTo>
                  <a:lnTo>
                    <a:pt x="1127" y="268"/>
                  </a:lnTo>
                  <a:lnTo>
                    <a:pt x="1146" y="238"/>
                  </a:lnTo>
                  <a:lnTo>
                    <a:pt x="1165" y="204"/>
                  </a:lnTo>
                  <a:lnTo>
                    <a:pt x="1172" y="185"/>
                  </a:lnTo>
                  <a:lnTo>
                    <a:pt x="1173" y="168"/>
                  </a:lnTo>
                  <a:lnTo>
                    <a:pt x="1171" y="150"/>
                  </a:lnTo>
                  <a:lnTo>
                    <a:pt x="1164" y="134"/>
                  </a:lnTo>
                  <a:lnTo>
                    <a:pt x="1152" y="119"/>
                  </a:lnTo>
                  <a:lnTo>
                    <a:pt x="1137" y="104"/>
                  </a:lnTo>
                  <a:lnTo>
                    <a:pt x="1119" y="91"/>
                  </a:lnTo>
                  <a:lnTo>
                    <a:pt x="1099" y="78"/>
                  </a:lnTo>
                  <a:lnTo>
                    <a:pt x="1077" y="67"/>
                  </a:lnTo>
                  <a:lnTo>
                    <a:pt x="1054" y="57"/>
                  </a:lnTo>
                  <a:lnTo>
                    <a:pt x="1028" y="47"/>
                  </a:lnTo>
                  <a:lnTo>
                    <a:pt x="1004" y="39"/>
                  </a:lnTo>
                  <a:lnTo>
                    <a:pt x="979" y="32"/>
                  </a:lnTo>
                  <a:lnTo>
                    <a:pt x="955" y="27"/>
                  </a:lnTo>
                  <a:lnTo>
                    <a:pt x="931" y="21"/>
                  </a:lnTo>
                  <a:lnTo>
                    <a:pt x="909" y="19"/>
                  </a:lnTo>
                  <a:lnTo>
                    <a:pt x="871" y="15"/>
                  </a:lnTo>
                  <a:lnTo>
                    <a:pt x="836" y="10"/>
                  </a:lnTo>
                  <a:lnTo>
                    <a:pt x="800" y="6"/>
                  </a:lnTo>
                  <a:lnTo>
                    <a:pt x="768" y="4"/>
                  </a:lnTo>
                  <a:lnTo>
                    <a:pt x="737" y="2"/>
                  </a:lnTo>
                  <a:lnTo>
                    <a:pt x="705" y="1"/>
                  </a:lnTo>
                  <a:lnTo>
                    <a:pt x="676" y="0"/>
                  </a:lnTo>
                  <a:lnTo>
                    <a:pt x="646" y="0"/>
                  </a:lnTo>
                  <a:lnTo>
                    <a:pt x="617" y="0"/>
                  </a:lnTo>
                  <a:lnTo>
                    <a:pt x="590" y="1"/>
                  </a:lnTo>
                  <a:lnTo>
                    <a:pt x="562" y="2"/>
                  </a:lnTo>
                  <a:lnTo>
                    <a:pt x="534" y="5"/>
                  </a:lnTo>
                  <a:lnTo>
                    <a:pt x="507" y="8"/>
                  </a:lnTo>
                  <a:lnTo>
                    <a:pt x="479" y="10"/>
                  </a:lnTo>
                  <a:lnTo>
                    <a:pt x="452" y="15"/>
                  </a:lnTo>
                  <a:lnTo>
                    <a:pt x="423" y="19"/>
                  </a:lnTo>
                  <a:lnTo>
                    <a:pt x="395" y="24"/>
                  </a:lnTo>
                  <a:lnTo>
                    <a:pt x="366" y="29"/>
                  </a:lnTo>
                  <a:lnTo>
                    <a:pt x="339" y="38"/>
                  </a:lnTo>
                  <a:lnTo>
                    <a:pt x="312" y="44"/>
                  </a:lnTo>
                  <a:lnTo>
                    <a:pt x="285" y="53"/>
                  </a:lnTo>
                  <a:lnTo>
                    <a:pt x="259" y="62"/>
                  </a:lnTo>
                  <a:lnTo>
                    <a:pt x="233" y="72"/>
                  </a:lnTo>
                  <a:lnTo>
                    <a:pt x="207" y="81"/>
                  </a:lnTo>
                  <a:lnTo>
                    <a:pt x="183" y="92"/>
                  </a:lnTo>
                  <a:lnTo>
                    <a:pt x="157" y="103"/>
                  </a:lnTo>
                  <a:lnTo>
                    <a:pt x="132" y="112"/>
                  </a:lnTo>
                  <a:lnTo>
                    <a:pt x="106" y="123"/>
                  </a:lnTo>
                  <a:lnTo>
                    <a:pt x="80" y="134"/>
                  </a:lnTo>
                  <a:lnTo>
                    <a:pt x="54" y="145"/>
                  </a:lnTo>
                  <a:lnTo>
                    <a:pt x="27" y="156"/>
                  </a:lnTo>
                  <a:lnTo>
                    <a:pt x="0" y="16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 name="Freeform 119"/>
            <p:cNvSpPr>
              <a:spLocks/>
            </p:cNvSpPr>
            <p:nvPr/>
          </p:nvSpPr>
          <p:spPr bwMode="auto">
            <a:xfrm>
              <a:off x="4691063" y="735013"/>
              <a:ext cx="66675" cy="131763"/>
            </a:xfrm>
            <a:custGeom>
              <a:avLst/>
              <a:gdLst/>
              <a:ahLst/>
              <a:cxnLst>
                <a:cxn ang="0">
                  <a:pos x="93" y="195"/>
                </a:cxn>
                <a:cxn ang="0">
                  <a:pos x="126" y="212"/>
                </a:cxn>
                <a:cxn ang="0">
                  <a:pos x="116" y="185"/>
                </a:cxn>
                <a:cxn ang="0">
                  <a:pos x="107" y="159"/>
                </a:cxn>
                <a:cxn ang="0">
                  <a:pos x="97" y="132"/>
                </a:cxn>
                <a:cxn ang="0">
                  <a:pos x="88" y="106"/>
                </a:cxn>
                <a:cxn ang="0">
                  <a:pos x="77" y="79"/>
                </a:cxn>
                <a:cxn ang="0">
                  <a:pos x="67" y="53"/>
                </a:cxn>
                <a:cxn ang="0">
                  <a:pos x="58" y="26"/>
                </a:cxn>
                <a:cxn ang="0">
                  <a:pos x="48" y="0"/>
                </a:cxn>
                <a:cxn ang="0">
                  <a:pos x="0" y="19"/>
                </a:cxn>
                <a:cxn ang="0">
                  <a:pos x="9" y="45"/>
                </a:cxn>
                <a:cxn ang="0">
                  <a:pos x="19" y="72"/>
                </a:cxn>
                <a:cxn ang="0">
                  <a:pos x="28" y="98"/>
                </a:cxn>
                <a:cxn ang="0">
                  <a:pos x="39" y="125"/>
                </a:cxn>
                <a:cxn ang="0">
                  <a:pos x="48" y="151"/>
                </a:cxn>
                <a:cxn ang="0">
                  <a:pos x="58" y="178"/>
                </a:cxn>
                <a:cxn ang="0">
                  <a:pos x="67" y="203"/>
                </a:cxn>
                <a:cxn ang="0">
                  <a:pos x="77" y="231"/>
                </a:cxn>
                <a:cxn ang="0">
                  <a:pos x="109" y="247"/>
                </a:cxn>
                <a:cxn ang="0">
                  <a:pos x="93" y="195"/>
                </a:cxn>
              </a:cxnLst>
              <a:rect l="0" t="0" r="r" b="b"/>
              <a:pathLst>
                <a:path w="126" h="247">
                  <a:moveTo>
                    <a:pt x="93" y="195"/>
                  </a:moveTo>
                  <a:lnTo>
                    <a:pt x="126" y="212"/>
                  </a:lnTo>
                  <a:lnTo>
                    <a:pt x="116" y="185"/>
                  </a:lnTo>
                  <a:lnTo>
                    <a:pt x="107" y="159"/>
                  </a:lnTo>
                  <a:lnTo>
                    <a:pt x="97" y="132"/>
                  </a:lnTo>
                  <a:lnTo>
                    <a:pt x="88" y="106"/>
                  </a:lnTo>
                  <a:lnTo>
                    <a:pt x="77" y="79"/>
                  </a:lnTo>
                  <a:lnTo>
                    <a:pt x="67" y="53"/>
                  </a:lnTo>
                  <a:lnTo>
                    <a:pt x="58" y="26"/>
                  </a:lnTo>
                  <a:lnTo>
                    <a:pt x="48" y="0"/>
                  </a:lnTo>
                  <a:lnTo>
                    <a:pt x="0" y="19"/>
                  </a:lnTo>
                  <a:lnTo>
                    <a:pt x="9" y="45"/>
                  </a:lnTo>
                  <a:lnTo>
                    <a:pt x="19" y="72"/>
                  </a:lnTo>
                  <a:lnTo>
                    <a:pt x="28" y="98"/>
                  </a:lnTo>
                  <a:lnTo>
                    <a:pt x="39" y="125"/>
                  </a:lnTo>
                  <a:lnTo>
                    <a:pt x="48" y="151"/>
                  </a:lnTo>
                  <a:lnTo>
                    <a:pt x="58" y="178"/>
                  </a:lnTo>
                  <a:lnTo>
                    <a:pt x="67" y="203"/>
                  </a:lnTo>
                  <a:lnTo>
                    <a:pt x="77" y="231"/>
                  </a:lnTo>
                  <a:lnTo>
                    <a:pt x="109" y="247"/>
                  </a:lnTo>
                  <a:lnTo>
                    <a:pt x="93" y="1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 name="Freeform 120"/>
            <p:cNvSpPr>
              <a:spLocks/>
            </p:cNvSpPr>
            <p:nvPr/>
          </p:nvSpPr>
          <p:spPr bwMode="auto">
            <a:xfrm>
              <a:off x="4740275" y="798513"/>
              <a:ext cx="231775" cy="68263"/>
            </a:xfrm>
            <a:custGeom>
              <a:avLst/>
              <a:gdLst/>
              <a:ahLst/>
              <a:cxnLst>
                <a:cxn ang="0">
                  <a:pos x="437" y="0"/>
                </a:cxn>
                <a:cxn ang="0">
                  <a:pos x="437" y="0"/>
                </a:cxn>
                <a:cxn ang="0">
                  <a:pos x="410" y="0"/>
                </a:cxn>
                <a:cxn ang="0">
                  <a:pos x="383" y="1"/>
                </a:cxn>
                <a:cxn ang="0">
                  <a:pos x="356" y="3"/>
                </a:cxn>
                <a:cxn ang="0">
                  <a:pos x="330" y="5"/>
                </a:cxn>
                <a:cxn ang="0">
                  <a:pos x="304" y="8"/>
                </a:cxn>
                <a:cxn ang="0">
                  <a:pos x="277" y="11"/>
                </a:cxn>
                <a:cxn ang="0">
                  <a:pos x="252" y="15"/>
                </a:cxn>
                <a:cxn ang="0">
                  <a:pos x="225" y="19"/>
                </a:cxn>
                <a:cxn ang="0">
                  <a:pos x="200" y="24"/>
                </a:cxn>
                <a:cxn ang="0">
                  <a:pos x="174" y="30"/>
                </a:cxn>
                <a:cxn ang="0">
                  <a:pos x="145" y="37"/>
                </a:cxn>
                <a:cxn ang="0">
                  <a:pos x="118" y="43"/>
                </a:cxn>
                <a:cxn ang="0">
                  <a:pos x="91" y="52"/>
                </a:cxn>
                <a:cxn ang="0">
                  <a:pos x="63" y="60"/>
                </a:cxn>
                <a:cxn ang="0">
                  <a:pos x="33" y="68"/>
                </a:cxn>
                <a:cxn ang="0">
                  <a:pos x="0" y="77"/>
                </a:cxn>
                <a:cxn ang="0">
                  <a:pos x="16" y="129"/>
                </a:cxn>
                <a:cxn ang="0">
                  <a:pos x="46" y="119"/>
                </a:cxn>
                <a:cxn ang="0">
                  <a:pos x="76" y="111"/>
                </a:cxn>
                <a:cxn ang="0">
                  <a:pos x="105" y="103"/>
                </a:cxn>
                <a:cxn ang="0">
                  <a:pos x="132" y="95"/>
                </a:cxn>
                <a:cxn ang="0">
                  <a:pos x="159" y="88"/>
                </a:cxn>
                <a:cxn ang="0">
                  <a:pos x="185" y="81"/>
                </a:cxn>
                <a:cxn ang="0">
                  <a:pos x="210" y="76"/>
                </a:cxn>
                <a:cxn ang="0">
                  <a:pos x="236" y="71"/>
                </a:cxn>
                <a:cxn ang="0">
                  <a:pos x="261" y="67"/>
                </a:cxn>
                <a:cxn ang="0">
                  <a:pos x="285" y="62"/>
                </a:cxn>
                <a:cxn ang="0">
                  <a:pos x="309" y="60"/>
                </a:cxn>
                <a:cxn ang="0">
                  <a:pos x="335" y="57"/>
                </a:cxn>
                <a:cxn ang="0">
                  <a:pos x="361" y="54"/>
                </a:cxn>
                <a:cxn ang="0">
                  <a:pos x="385" y="53"/>
                </a:cxn>
                <a:cxn ang="0">
                  <a:pos x="410" y="52"/>
                </a:cxn>
                <a:cxn ang="0">
                  <a:pos x="437" y="52"/>
                </a:cxn>
                <a:cxn ang="0">
                  <a:pos x="437" y="52"/>
                </a:cxn>
                <a:cxn ang="0">
                  <a:pos x="437" y="0"/>
                </a:cxn>
              </a:cxnLst>
              <a:rect l="0" t="0" r="r" b="b"/>
              <a:pathLst>
                <a:path w="437" h="129">
                  <a:moveTo>
                    <a:pt x="437" y="0"/>
                  </a:moveTo>
                  <a:lnTo>
                    <a:pt x="437" y="0"/>
                  </a:lnTo>
                  <a:lnTo>
                    <a:pt x="410" y="0"/>
                  </a:lnTo>
                  <a:lnTo>
                    <a:pt x="383" y="1"/>
                  </a:lnTo>
                  <a:lnTo>
                    <a:pt x="356" y="3"/>
                  </a:lnTo>
                  <a:lnTo>
                    <a:pt x="330" y="5"/>
                  </a:lnTo>
                  <a:lnTo>
                    <a:pt x="304" y="8"/>
                  </a:lnTo>
                  <a:lnTo>
                    <a:pt x="277" y="11"/>
                  </a:lnTo>
                  <a:lnTo>
                    <a:pt x="252" y="15"/>
                  </a:lnTo>
                  <a:lnTo>
                    <a:pt x="225" y="19"/>
                  </a:lnTo>
                  <a:lnTo>
                    <a:pt x="200" y="24"/>
                  </a:lnTo>
                  <a:lnTo>
                    <a:pt x="174" y="30"/>
                  </a:lnTo>
                  <a:lnTo>
                    <a:pt x="145" y="37"/>
                  </a:lnTo>
                  <a:lnTo>
                    <a:pt x="118" y="43"/>
                  </a:lnTo>
                  <a:lnTo>
                    <a:pt x="91" y="52"/>
                  </a:lnTo>
                  <a:lnTo>
                    <a:pt x="63" y="60"/>
                  </a:lnTo>
                  <a:lnTo>
                    <a:pt x="33" y="68"/>
                  </a:lnTo>
                  <a:lnTo>
                    <a:pt x="0" y="77"/>
                  </a:lnTo>
                  <a:lnTo>
                    <a:pt x="16" y="129"/>
                  </a:lnTo>
                  <a:lnTo>
                    <a:pt x="46" y="119"/>
                  </a:lnTo>
                  <a:lnTo>
                    <a:pt x="76" y="111"/>
                  </a:lnTo>
                  <a:lnTo>
                    <a:pt x="105" y="103"/>
                  </a:lnTo>
                  <a:lnTo>
                    <a:pt x="132" y="95"/>
                  </a:lnTo>
                  <a:lnTo>
                    <a:pt x="159" y="88"/>
                  </a:lnTo>
                  <a:lnTo>
                    <a:pt x="185" y="81"/>
                  </a:lnTo>
                  <a:lnTo>
                    <a:pt x="210" y="76"/>
                  </a:lnTo>
                  <a:lnTo>
                    <a:pt x="236" y="71"/>
                  </a:lnTo>
                  <a:lnTo>
                    <a:pt x="261" y="67"/>
                  </a:lnTo>
                  <a:lnTo>
                    <a:pt x="285" y="62"/>
                  </a:lnTo>
                  <a:lnTo>
                    <a:pt x="309" y="60"/>
                  </a:lnTo>
                  <a:lnTo>
                    <a:pt x="335" y="57"/>
                  </a:lnTo>
                  <a:lnTo>
                    <a:pt x="361" y="54"/>
                  </a:lnTo>
                  <a:lnTo>
                    <a:pt x="385" y="53"/>
                  </a:lnTo>
                  <a:lnTo>
                    <a:pt x="410" y="52"/>
                  </a:lnTo>
                  <a:lnTo>
                    <a:pt x="437" y="52"/>
                  </a:lnTo>
                  <a:lnTo>
                    <a:pt x="437" y="52"/>
                  </a:lnTo>
                  <a:lnTo>
                    <a:pt x="43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 name="Freeform 121"/>
            <p:cNvSpPr>
              <a:spLocks/>
            </p:cNvSpPr>
            <p:nvPr/>
          </p:nvSpPr>
          <p:spPr bwMode="auto">
            <a:xfrm>
              <a:off x="4972050" y="798513"/>
              <a:ext cx="120650" cy="69850"/>
            </a:xfrm>
            <a:custGeom>
              <a:avLst/>
              <a:gdLst/>
              <a:ahLst/>
              <a:cxnLst>
                <a:cxn ang="0">
                  <a:pos x="213" y="130"/>
                </a:cxn>
                <a:cxn ang="0">
                  <a:pos x="213" y="132"/>
                </a:cxn>
                <a:cxn ang="0">
                  <a:pos x="224" y="114"/>
                </a:cxn>
                <a:cxn ang="0">
                  <a:pos x="228" y="94"/>
                </a:cxn>
                <a:cxn ang="0">
                  <a:pos x="228" y="76"/>
                </a:cxn>
                <a:cxn ang="0">
                  <a:pos x="220" y="57"/>
                </a:cxn>
                <a:cxn ang="0">
                  <a:pos x="208" y="45"/>
                </a:cxn>
                <a:cxn ang="0">
                  <a:pos x="194" y="33"/>
                </a:cxn>
                <a:cxn ang="0">
                  <a:pos x="179" y="26"/>
                </a:cxn>
                <a:cxn ang="0">
                  <a:pos x="161" y="19"/>
                </a:cxn>
                <a:cxn ang="0">
                  <a:pos x="142" y="14"/>
                </a:cxn>
                <a:cxn ang="0">
                  <a:pos x="125" y="10"/>
                </a:cxn>
                <a:cxn ang="0">
                  <a:pos x="104" y="7"/>
                </a:cxn>
                <a:cxn ang="0">
                  <a:pos x="83" y="4"/>
                </a:cxn>
                <a:cxn ang="0">
                  <a:pos x="61" y="3"/>
                </a:cxn>
                <a:cxn ang="0">
                  <a:pos x="41" y="1"/>
                </a:cxn>
                <a:cxn ang="0">
                  <a:pos x="20" y="0"/>
                </a:cxn>
                <a:cxn ang="0">
                  <a:pos x="0" y="0"/>
                </a:cxn>
                <a:cxn ang="0">
                  <a:pos x="0" y="52"/>
                </a:cxn>
                <a:cxn ang="0">
                  <a:pos x="18" y="52"/>
                </a:cxn>
                <a:cxn ang="0">
                  <a:pos x="38" y="53"/>
                </a:cxn>
                <a:cxn ang="0">
                  <a:pos x="58" y="54"/>
                </a:cxn>
                <a:cxn ang="0">
                  <a:pos x="77" y="56"/>
                </a:cxn>
                <a:cxn ang="0">
                  <a:pos x="96" y="58"/>
                </a:cxn>
                <a:cxn ang="0">
                  <a:pos x="114" y="61"/>
                </a:cxn>
                <a:cxn ang="0">
                  <a:pos x="132" y="65"/>
                </a:cxn>
                <a:cxn ang="0">
                  <a:pos x="145" y="68"/>
                </a:cxn>
                <a:cxn ang="0">
                  <a:pos x="157" y="75"/>
                </a:cxn>
                <a:cxn ang="0">
                  <a:pos x="167" y="79"/>
                </a:cxn>
                <a:cxn ang="0">
                  <a:pos x="172" y="83"/>
                </a:cxn>
                <a:cxn ang="0">
                  <a:pos x="176" y="87"/>
                </a:cxn>
                <a:cxn ang="0">
                  <a:pos x="176" y="87"/>
                </a:cxn>
                <a:cxn ang="0">
                  <a:pos x="176" y="88"/>
                </a:cxn>
                <a:cxn ang="0">
                  <a:pos x="175" y="92"/>
                </a:cxn>
                <a:cxn ang="0">
                  <a:pos x="170" y="99"/>
                </a:cxn>
                <a:cxn ang="0">
                  <a:pos x="170" y="100"/>
                </a:cxn>
                <a:cxn ang="0">
                  <a:pos x="213" y="130"/>
                </a:cxn>
              </a:cxnLst>
              <a:rect l="0" t="0" r="r" b="b"/>
              <a:pathLst>
                <a:path w="228" h="132">
                  <a:moveTo>
                    <a:pt x="213" y="130"/>
                  </a:moveTo>
                  <a:lnTo>
                    <a:pt x="213" y="132"/>
                  </a:lnTo>
                  <a:lnTo>
                    <a:pt x="224" y="114"/>
                  </a:lnTo>
                  <a:lnTo>
                    <a:pt x="228" y="94"/>
                  </a:lnTo>
                  <a:lnTo>
                    <a:pt x="228" y="76"/>
                  </a:lnTo>
                  <a:lnTo>
                    <a:pt x="220" y="57"/>
                  </a:lnTo>
                  <a:lnTo>
                    <a:pt x="208" y="45"/>
                  </a:lnTo>
                  <a:lnTo>
                    <a:pt x="194" y="33"/>
                  </a:lnTo>
                  <a:lnTo>
                    <a:pt x="179" y="26"/>
                  </a:lnTo>
                  <a:lnTo>
                    <a:pt x="161" y="19"/>
                  </a:lnTo>
                  <a:lnTo>
                    <a:pt x="142" y="14"/>
                  </a:lnTo>
                  <a:lnTo>
                    <a:pt x="125" y="10"/>
                  </a:lnTo>
                  <a:lnTo>
                    <a:pt x="104" y="7"/>
                  </a:lnTo>
                  <a:lnTo>
                    <a:pt x="83" y="4"/>
                  </a:lnTo>
                  <a:lnTo>
                    <a:pt x="61" y="3"/>
                  </a:lnTo>
                  <a:lnTo>
                    <a:pt x="41" y="1"/>
                  </a:lnTo>
                  <a:lnTo>
                    <a:pt x="20" y="0"/>
                  </a:lnTo>
                  <a:lnTo>
                    <a:pt x="0" y="0"/>
                  </a:lnTo>
                  <a:lnTo>
                    <a:pt x="0" y="52"/>
                  </a:lnTo>
                  <a:lnTo>
                    <a:pt x="18" y="52"/>
                  </a:lnTo>
                  <a:lnTo>
                    <a:pt x="38" y="53"/>
                  </a:lnTo>
                  <a:lnTo>
                    <a:pt x="58" y="54"/>
                  </a:lnTo>
                  <a:lnTo>
                    <a:pt x="77" y="56"/>
                  </a:lnTo>
                  <a:lnTo>
                    <a:pt x="96" y="58"/>
                  </a:lnTo>
                  <a:lnTo>
                    <a:pt x="114" y="61"/>
                  </a:lnTo>
                  <a:lnTo>
                    <a:pt x="132" y="65"/>
                  </a:lnTo>
                  <a:lnTo>
                    <a:pt x="145" y="68"/>
                  </a:lnTo>
                  <a:lnTo>
                    <a:pt x="157" y="75"/>
                  </a:lnTo>
                  <a:lnTo>
                    <a:pt x="167" y="79"/>
                  </a:lnTo>
                  <a:lnTo>
                    <a:pt x="172" y="83"/>
                  </a:lnTo>
                  <a:lnTo>
                    <a:pt x="176" y="87"/>
                  </a:lnTo>
                  <a:lnTo>
                    <a:pt x="176" y="87"/>
                  </a:lnTo>
                  <a:lnTo>
                    <a:pt x="176" y="88"/>
                  </a:lnTo>
                  <a:lnTo>
                    <a:pt x="175" y="92"/>
                  </a:lnTo>
                  <a:lnTo>
                    <a:pt x="170" y="99"/>
                  </a:lnTo>
                  <a:lnTo>
                    <a:pt x="170" y="100"/>
                  </a:lnTo>
                  <a:lnTo>
                    <a:pt x="213" y="1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 name="Freeform 122"/>
            <p:cNvSpPr>
              <a:spLocks/>
            </p:cNvSpPr>
            <p:nvPr/>
          </p:nvSpPr>
          <p:spPr bwMode="auto">
            <a:xfrm>
              <a:off x="4910138" y="850900"/>
              <a:ext cx="174625" cy="147638"/>
            </a:xfrm>
            <a:custGeom>
              <a:avLst/>
              <a:gdLst/>
              <a:ahLst/>
              <a:cxnLst>
                <a:cxn ang="0">
                  <a:pos x="51" y="254"/>
                </a:cxn>
                <a:cxn ang="0">
                  <a:pos x="42" y="280"/>
                </a:cxn>
                <a:cxn ang="0">
                  <a:pos x="59" y="265"/>
                </a:cxn>
                <a:cxn ang="0">
                  <a:pos x="77" y="253"/>
                </a:cxn>
                <a:cxn ang="0">
                  <a:pos x="96" y="239"/>
                </a:cxn>
                <a:cxn ang="0">
                  <a:pos x="114" y="226"/>
                </a:cxn>
                <a:cxn ang="0">
                  <a:pos x="131" y="212"/>
                </a:cxn>
                <a:cxn ang="0">
                  <a:pos x="150" y="200"/>
                </a:cxn>
                <a:cxn ang="0">
                  <a:pos x="168" y="186"/>
                </a:cxn>
                <a:cxn ang="0">
                  <a:pos x="187" y="171"/>
                </a:cxn>
                <a:cxn ang="0">
                  <a:pos x="204" y="156"/>
                </a:cxn>
                <a:cxn ang="0">
                  <a:pos x="222" y="143"/>
                </a:cxn>
                <a:cxn ang="0">
                  <a:pos x="241" y="127"/>
                </a:cxn>
                <a:cxn ang="0">
                  <a:pos x="259" y="110"/>
                </a:cxn>
                <a:cxn ang="0">
                  <a:pos x="276" y="91"/>
                </a:cxn>
                <a:cxn ang="0">
                  <a:pos x="294" y="74"/>
                </a:cxn>
                <a:cxn ang="0">
                  <a:pos x="310" y="52"/>
                </a:cxn>
                <a:cxn ang="0">
                  <a:pos x="328" y="30"/>
                </a:cxn>
                <a:cxn ang="0">
                  <a:pos x="285" y="0"/>
                </a:cxn>
                <a:cxn ang="0">
                  <a:pos x="270" y="19"/>
                </a:cxn>
                <a:cxn ang="0">
                  <a:pos x="253" y="38"/>
                </a:cxn>
                <a:cxn ang="0">
                  <a:pos x="238" y="56"/>
                </a:cxn>
                <a:cxn ang="0">
                  <a:pos x="221" y="72"/>
                </a:cxn>
                <a:cxn ang="0">
                  <a:pos x="206" y="89"/>
                </a:cxn>
                <a:cxn ang="0">
                  <a:pos x="190" y="102"/>
                </a:cxn>
                <a:cxn ang="0">
                  <a:pos x="172" y="116"/>
                </a:cxn>
                <a:cxn ang="0">
                  <a:pos x="154" y="131"/>
                </a:cxn>
                <a:cxn ang="0">
                  <a:pos x="135" y="143"/>
                </a:cxn>
                <a:cxn ang="0">
                  <a:pos x="118" y="156"/>
                </a:cxn>
                <a:cxn ang="0">
                  <a:pos x="101" y="169"/>
                </a:cxn>
                <a:cxn ang="0">
                  <a:pos x="81" y="182"/>
                </a:cxn>
                <a:cxn ang="0">
                  <a:pos x="63" y="196"/>
                </a:cxn>
                <a:cxn ang="0">
                  <a:pos x="44" y="209"/>
                </a:cxn>
                <a:cxn ang="0">
                  <a:pos x="27" y="224"/>
                </a:cxn>
                <a:cxn ang="0">
                  <a:pos x="9" y="239"/>
                </a:cxn>
                <a:cxn ang="0">
                  <a:pos x="0" y="265"/>
                </a:cxn>
                <a:cxn ang="0">
                  <a:pos x="51" y="254"/>
                </a:cxn>
              </a:cxnLst>
              <a:rect l="0" t="0" r="r" b="b"/>
              <a:pathLst>
                <a:path w="328" h="280">
                  <a:moveTo>
                    <a:pt x="51" y="254"/>
                  </a:moveTo>
                  <a:lnTo>
                    <a:pt x="42" y="280"/>
                  </a:lnTo>
                  <a:lnTo>
                    <a:pt x="59" y="265"/>
                  </a:lnTo>
                  <a:lnTo>
                    <a:pt x="77" y="253"/>
                  </a:lnTo>
                  <a:lnTo>
                    <a:pt x="96" y="239"/>
                  </a:lnTo>
                  <a:lnTo>
                    <a:pt x="114" y="226"/>
                  </a:lnTo>
                  <a:lnTo>
                    <a:pt x="131" y="212"/>
                  </a:lnTo>
                  <a:lnTo>
                    <a:pt x="150" y="200"/>
                  </a:lnTo>
                  <a:lnTo>
                    <a:pt x="168" y="186"/>
                  </a:lnTo>
                  <a:lnTo>
                    <a:pt x="187" y="171"/>
                  </a:lnTo>
                  <a:lnTo>
                    <a:pt x="204" y="156"/>
                  </a:lnTo>
                  <a:lnTo>
                    <a:pt x="222" y="143"/>
                  </a:lnTo>
                  <a:lnTo>
                    <a:pt x="241" y="127"/>
                  </a:lnTo>
                  <a:lnTo>
                    <a:pt x="259" y="110"/>
                  </a:lnTo>
                  <a:lnTo>
                    <a:pt x="276" y="91"/>
                  </a:lnTo>
                  <a:lnTo>
                    <a:pt x="294" y="74"/>
                  </a:lnTo>
                  <a:lnTo>
                    <a:pt x="310" y="52"/>
                  </a:lnTo>
                  <a:lnTo>
                    <a:pt x="328" y="30"/>
                  </a:lnTo>
                  <a:lnTo>
                    <a:pt x="285" y="0"/>
                  </a:lnTo>
                  <a:lnTo>
                    <a:pt x="270" y="19"/>
                  </a:lnTo>
                  <a:lnTo>
                    <a:pt x="253" y="38"/>
                  </a:lnTo>
                  <a:lnTo>
                    <a:pt x="238" y="56"/>
                  </a:lnTo>
                  <a:lnTo>
                    <a:pt x="221" y="72"/>
                  </a:lnTo>
                  <a:lnTo>
                    <a:pt x="206" y="89"/>
                  </a:lnTo>
                  <a:lnTo>
                    <a:pt x="190" y="102"/>
                  </a:lnTo>
                  <a:lnTo>
                    <a:pt x="172" y="116"/>
                  </a:lnTo>
                  <a:lnTo>
                    <a:pt x="154" y="131"/>
                  </a:lnTo>
                  <a:lnTo>
                    <a:pt x="135" y="143"/>
                  </a:lnTo>
                  <a:lnTo>
                    <a:pt x="118" y="156"/>
                  </a:lnTo>
                  <a:lnTo>
                    <a:pt x="101" y="169"/>
                  </a:lnTo>
                  <a:lnTo>
                    <a:pt x="81" y="182"/>
                  </a:lnTo>
                  <a:lnTo>
                    <a:pt x="63" y="196"/>
                  </a:lnTo>
                  <a:lnTo>
                    <a:pt x="44" y="209"/>
                  </a:lnTo>
                  <a:lnTo>
                    <a:pt x="27" y="224"/>
                  </a:lnTo>
                  <a:lnTo>
                    <a:pt x="9" y="239"/>
                  </a:lnTo>
                  <a:lnTo>
                    <a:pt x="0" y="265"/>
                  </a:lnTo>
                  <a:lnTo>
                    <a:pt x="51" y="2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 name="Freeform 123"/>
            <p:cNvSpPr>
              <a:spLocks/>
            </p:cNvSpPr>
            <p:nvPr/>
          </p:nvSpPr>
          <p:spPr bwMode="auto">
            <a:xfrm>
              <a:off x="4910138" y="985838"/>
              <a:ext cx="127000" cy="284163"/>
            </a:xfrm>
            <a:custGeom>
              <a:avLst/>
              <a:gdLst/>
              <a:ahLst/>
              <a:cxnLst>
                <a:cxn ang="0">
                  <a:pos x="210" y="487"/>
                </a:cxn>
                <a:cxn ang="0">
                  <a:pos x="240" y="499"/>
                </a:cxn>
                <a:cxn ang="0">
                  <a:pos x="223" y="472"/>
                </a:cxn>
                <a:cxn ang="0">
                  <a:pos x="209" y="446"/>
                </a:cxn>
                <a:cxn ang="0">
                  <a:pos x="194" y="418"/>
                </a:cxn>
                <a:cxn ang="0">
                  <a:pos x="180" y="391"/>
                </a:cxn>
                <a:cxn ang="0">
                  <a:pos x="168" y="364"/>
                </a:cxn>
                <a:cxn ang="0">
                  <a:pos x="154" y="337"/>
                </a:cxn>
                <a:cxn ang="0">
                  <a:pos x="143" y="307"/>
                </a:cxn>
                <a:cxn ang="0">
                  <a:pos x="131" y="277"/>
                </a:cxn>
                <a:cxn ang="0">
                  <a:pos x="120" y="247"/>
                </a:cxn>
                <a:cxn ang="0">
                  <a:pos x="110" y="216"/>
                </a:cxn>
                <a:cxn ang="0">
                  <a:pos x="100" y="182"/>
                </a:cxn>
                <a:cxn ang="0">
                  <a:pos x="91" y="149"/>
                </a:cxn>
                <a:cxn ang="0">
                  <a:pos x="80" y="114"/>
                </a:cxn>
                <a:cxn ang="0">
                  <a:pos x="70" y="77"/>
                </a:cxn>
                <a:cxn ang="0">
                  <a:pos x="61" y="39"/>
                </a:cxn>
                <a:cxn ang="0">
                  <a:pos x="51" y="0"/>
                </a:cxn>
                <a:cxn ang="0">
                  <a:pos x="0" y="11"/>
                </a:cxn>
                <a:cxn ang="0">
                  <a:pos x="9" y="53"/>
                </a:cxn>
                <a:cxn ang="0">
                  <a:pos x="19" y="91"/>
                </a:cxn>
                <a:cxn ang="0">
                  <a:pos x="28" y="128"/>
                </a:cxn>
                <a:cxn ang="0">
                  <a:pos x="39" y="163"/>
                </a:cxn>
                <a:cxn ang="0">
                  <a:pos x="48" y="198"/>
                </a:cxn>
                <a:cxn ang="0">
                  <a:pos x="61" y="232"/>
                </a:cxn>
                <a:cxn ang="0">
                  <a:pos x="72" y="263"/>
                </a:cxn>
                <a:cxn ang="0">
                  <a:pos x="82" y="296"/>
                </a:cxn>
                <a:cxn ang="0">
                  <a:pos x="95" y="326"/>
                </a:cxn>
                <a:cxn ang="0">
                  <a:pos x="105" y="356"/>
                </a:cxn>
                <a:cxn ang="0">
                  <a:pos x="119" y="385"/>
                </a:cxn>
                <a:cxn ang="0">
                  <a:pos x="131" y="415"/>
                </a:cxn>
                <a:cxn ang="0">
                  <a:pos x="148" y="442"/>
                </a:cxn>
                <a:cxn ang="0">
                  <a:pos x="162" y="471"/>
                </a:cxn>
                <a:cxn ang="0">
                  <a:pos x="177" y="499"/>
                </a:cxn>
                <a:cxn ang="0">
                  <a:pos x="194" y="527"/>
                </a:cxn>
                <a:cxn ang="0">
                  <a:pos x="223" y="539"/>
                </a:cxn>
                <a:cxn ang="0">
                  <a:pos x="210" y="487"/>
                </a:cxn>
              </a:cxnLst>
              <a:rect l="0" t="0" r="r" b="b"/>
              <a:pathLst>
                <a:path w="240" h="539">
                  <a:moveTo>
                    <a:pt x="210" y="487"/>
                  </a:moveTo>
                  <a:lnTo>
                    <a:pt x="240" y="499"/>
                  </a:lnTo>
                  <a:lnTo>
                    <a:pt x="223" y="472"/>
                  </a:lnTo>
                  <a:lnTo>
                    <a:pt x="209" y="446"/>
                  </a:lnTo>
                  <a:lnTo>
                    <a:pt x="194" y="418"/>
                  </a:lnTo>
                  <a:lnTo>
                    <a:pt x="180" y="391"/>
                  </a:lnTo>
                  <a:lnTo>
                    <a:pt x="168" y="364"/>
                  </a:lnTo>
                  <a:lnTo>
                    <a:pt x="154" y="337"/>
                  </a:lnTo>
                  <a:lnTo>
                    <a:pt x="143" y="307"/>
                  </a:lnTo>
                  <a:lnTo>
                    <a:pt x="131" y="277"/>
                  </a:lnTo>
                  <a:lnTo>
                    <a:pt x="120" y="247"/>
                  </a:lnTo>
                  <a:lnTo>
                    <a:pt x="110" y="216"/>
                  </a:lnTo>
                  <a:lnTo>
                    <a:pt x="100" y="182"/>
                  </a:lnTo>
                  <a:lnTo>
                    <a:pt x="91" y="149"/>
                  </a:lnTo>
                  <a:lnTo>
                    <a:pt x="80" y="114"/>
                  </a:lnTo>
                  <a:lnTo>
                    <a:pt x="70" y="77"/>
                  </a:lnTo>
                  <a:lnTo>
                    <a:pt x="61" y="39"/>
                  </a:lnTo>
                  <a:lnTo>
                    <a:pt x="51" y="0"/>
                  </a:lnTo>
                  <a:lnTo>
                    <a:pt x="0" y="11"/>
                  </a:lnTo>
                  <a:lnTo>
                    <a:pt x="9" y="53"/>
                  </a:lnTo>
                  <a:lnTo>
                    <a:pt x="19" y="91"/>
                  </a:lnTo>
                  <a:lnTo>
                    <a:pt x="28" y="128"/>
                  </a:lnTo>
                  <a:lnTo>
                    <a:pt x="39" y="163"/>
                  </a:lnTo>
                  <a:lnTo>
                    <a:pt x="48" y="198"/>
                  </a:lnTo>
                  <a:lnTo>
                    <a:pt x="61" y="232"/>
                  </a:lnTo>
                  <a:lnTo>
                    <a:pt x="72" y="263"/>
                  </a:lnTo>
                  <a:lnTo>
                    <a:pt x="82" y="296"/>
                  </a:lnTo>
                  <a:lnTo>
                    <a:pt x="95" y="326"/>
                  </a:lnTo>
                  <a:lnTo>
                    <a:pt x="105" y="356"/>
                  </a:lnTo>
                  <a:lnTo>
                    <a:pt x="119" y="385"/>
                  </a:lnTo>
                  <a:lnTo>
                    <a:pt x="131" y="415"/>
                  </a:lnTo>
                  <a:lnTo>
                    <a:pt x="148" y="442"/>
                  </a:lnTo>
                  <a:lnTo>
                    <a:pt x="162" y="471"/>
                  </a:lnTo>
                  <a:lnTo>
                    <a:pt x="177" y="499"/>
                  </a:lnTo>
                  <a:lnTo>
                    <a:pt x="194" y="527"/>
                  </a:lnTo>
                  <a:lnTo>
                    <a:pt x="223" y="539"/>
                  </a:lnTo>
                  <a:lnTo>
                    <a:pt x="210" y="4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 name="Freeform 124"/>
            <p:cNvSpPr>
              <a:spLocks/>
            </p:cNvSpPr>
            <p:nvPr/>
          </p:nvSpPr>
          <p:spPr bwMode="auto">
            <a:xfrm>
              <a:off x="5021263" y="1209675"/>
              <a:ext cx="139700" cy="60325"/>
            </a:xfrm>
            <a:custGeom>
              <a:avLst/>
              <a:gdLst/>
              <a:ahLst/>
              <a:cxnLst>
                <a:cxn ang="0">
                  <a:pos x="212" y="30"/>
                </a:cxn>
                <a:cxn ang="0">
                  <a:pos x="231" y="0"/>
                </a:cxn>
                <a:cxn ang="0">
                  <a:pos x="216" y="4"/>
                </a:cxn>
                <a:cxn ang="0">
                  <a:pos x="202" y="9"/>
                </a:cxn>
                <a:cxn ang="0">
                  <a:pos x="188" y="13"/>
                </a:cxn>
                <a:cxn ang="0">
                  <a:pos x="174" y="15"/>
                </a:cxn>
                <a:cxn ang="0">
                  <a:pos x="159" y="19"/>
                </a:cxn>
                <a:cxn ang="0">
                  <a:pos x="144" y="23"/>
                </a:cxn>
                <a:cxn ang="0">
                  <a:pos x="129" y="28"/>
                </a:cxn>
                <a:cxn ang="0">
                  <a:pos x="115" y="32"/>
                </a:cxn>
                <a:cxn ang="0">
                  <a:pos x="100" y="36"/>
                </a:cxn>
                <a:cxn ang="0">
                  <a:pos x="85" y="40"/>
                </a:cxn>
                <a:cxn ang="0">
                  <a:pos x="72" y="44"/>
                </a:cxn>
                <a:cxn ang="0">
                  <a:pos x="57" y="48"/>
                </a:cxn>
                <a:cxn ang="0">
                  <a:pos x="43" y="52"/>
                </a:cxn>
                <a:cxn ang="0">
                  <a:pos x="28" y="56"/>
                </a:cxn>
                <a:cxn ang="0">
                  <a:pos x="15" y="60"/>
                </a:cxn>
                <a:cxn ang="0">
                  <a:pos x="0" y="64"/>
                </a:cxn>
                <a:cxn ang="0">
                  <a:pos x="13" y="116"/>
                </a:cxn>
                <a:cxn ang="0">
                  <a:pos x="28" y="112"/>
                </a:cxn>
                <a:cxn ang="0">
                  <a:pos x="42" y="108"/>
                </a:cxn>
                <a:cxn ang="0">
                  <a:pos x="57" y="104"/>
                </a:cxn>
                <a:cxn ang="0">
                  <a:pos x="70" y="99"/>
                </a:cxn>
                <a:cxn ang="0">
                  <a:pos x="85" y="95"/>
                </a:cxn>
                <a:cxn ang="0">
                  <a:pos x="99" y="91"/>
                </a:cxn>
                <a:cxn ang="0">
                  <a:pos x="114" y="87"/>
                </a:cxn>
                <a:cxn ang="0">
                  <a:pos x="129" y="83"/>
                </a:cxn>
                <a:cxn ang="0">
                  <a:pos x="142" y="79"/>
                </a:cxn>
                <a:cxn ang="0">
                  <a:pos x="157" y="75"/>
                </a:cxn>
                <a:cxn ang="0">
                  <a:pos x="172" y="71"/>
                </a:cxn>
                <a:cxn ang="0">
                  <a:pos x="184" y="67"/>
                </a:cxn>
                <a:cxn ang="0">
                  <a:pos x="199" y="64"/>
                </a:cxn>
                <a:cxn ang="0">
                  <a:pos x="216" y="60"/>
                </a:cxn>
                <a:cxn ang="0">
                  <a:pos x="229" y="56"/>
                </a:cxn>
                <a:cxn ang="0">
                  <a:pos x="244" y="52"/>
                </a:cxn>
                <a:cxn ang="0">
                  <a:pos x="263" y="22"/>
                </a:cxn>
                <a:cxn ang="0">
                  <a:pos x="212" y="30"/>
                </a:cxn>
              </a:cxnLst>
              <a:rect l="0" t="0" r="r" b="b"/>
              <a:pathLst>
                <a:path w="263" h="116">
                  <a:moveTo>
                    <a:pt x="212" y="30"/>
                  </a:moveTo>
                  <a:lnTo>
                    <a:pt x="231" y="0"/>
                  </a:lnTo>
                  <a:lnTo>
                    <a:pt x="216" y="4"/>
                  </a:lnTo>
                  <a:lnTo>
                    <a:pt x="202" y="9"/>
                  </a:lnTo>
                  <a:lnTo>
                    <a:pt x="188" y="13"/>
                  </a:lnTo>
                  <a:lnTo>
                    <a:pt x="174" y="15"/>
                  </a:lnTo>
                  <a:lnTo>
                    <a:pt x="159" y="19"/>
                  </a:lnTo>
                  <a:lnTo>
                    <a:pt x="144" y="23"/>
                  </a:lnTo>
                  <a:lnTo>
                    <a:pt x="129" y="28"/>
                  </a:lnTo>
                  <a:lnTo>
                    <a:pt x="115" y="32"/>
                  </a:lnTo>
                  <a:lnTo>
                    <a:pt x="100" y="36"/>
                  </a:lnTo>
                  <a:lnTo>
                    <a:pt x="85" y="40"/>
                  </a:lnTo>
                  <a:lnTo>
                    <a:pt x="72" y="44"/>
                  </a:lnTo>
                  <a:lnTo>
                    <a:pt x="57" y="48"/>
                  </a:lnTo>
                  <a:lnTo>
                    <a:pt x="43" y="52"/>
                  </a:lnTo>
                  <a:lnTo>
                    <a:pt x="28" y="56"/>
                  </a:lnTo>
                  <a:lnTo>
                    <a:pt x="15" y="60"/>
                  </a:lnTo>
                  <a:lnTo>
                    <a:pt x="0" y="64"/>
                  </a:lnTo>
                  <a:lnTo>
                    <a:pt x="13" y="116"/>
                  </a:lnTo>
                  <a:lnTo>
                    <a:pt x="28" y="112"/>
                  </a:lnTo>
                  <a:lnTo>
                    <a:pt x="42" y="108"/>
                  </a:lnTo>
                  <a:lnTo>
                    <a:pt x="57" y="104"/>
                  </a:lnTo>
                  <a:lnTo>
                    <a:pt x="70" y="99"/>
                  </a:lnTo>
                  <a:lnTo>
                    <a:pt x="85" y="95"/>
                  </a:lnTo>
                  <a:lnTo>
                    <a:pt x="99" y="91"/>
                  </a:lnTo>
                  <a:lnTo>
                    <a:pt x="114" y="87"/>
                  </a:lnTo>
                  <a:lnTo>
                    <a:pt x="129" y="83"/>
                  </a:lnTo>
                  <a:lnTo>
                    <a:pt x="142" y="79"/>
                  </a:lnTo>
                  <a:lnTo>
                    <a:pt x="157" y="75"/>
                  </a:lnTo>
                  <a:lnTo>
                    <a:pt x="172" y="71"/>
                  </a:lnTo>
                  <a:lnTo>
                    <a:pt x="184" y="67"/>
                  </a:lnTo>
                  <a:lnTo>
                    <a:pt x="199" y="64"/>
                  </a:lnTo>
                  <a:lnTo>
                    <a:pt x="216" y="60"/>
                  </a:lnTo>
                  <a:lnTo>
                    <a:pt x="229" y="56"/>
                  </a:lnTo>
                  <a:lnTo>
                    <a:pt x="244" y="52"/>
                  </a:lnTo>
                  <a:lnTo>
                    <a:pt x="263" y="22"/>
                  </a:lnTo>
                  <a:lnTo>
                    <a:pt x="21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 name="Freeform 125"/>
            <p:cNvSpPr>
              <a:spLocks/>
            </p:cNvSpPr>
            <p:nvPr/>
          </p:nvSpPr>
          <p:spPr bwMode="auto">
            <a:xfrm>
              <a:off x="5110163" y="919163"/>
              <a:ext cx="50800" cy="306388"/>
            </a:xfrm>
            <a:custGeom>
              <a:avLst/>
              <a:gdLst/>
              <a:ahLst/>
              <a:cxnLst>
                <a:cxn ang="0">
                  <a:pos x="18" y="0"/>
                </a:cxn>
                <a:cxn ang="0">
                  <a:pos x="6" y="22"/>
                </a:cxn>
                <a:cxn ang="0">
                  <a:pos x="3" y="58"/>
                </a:cxn>
                <a:cxn ang="0">
                  <a:pos x="0" y="96"/>
                </a:cxn>
                <a:cxn ang="0">
                  <a:pos x="0" y="132"/>
                </a:cxn>
                <a:cxn ang="0">
                  <a:pos x="0" y="167"/>
                </a:cxn>
                <a:cxn ang="0">
                  <a:pos x="0" y="202"/>
                </a:cxn>
                <a:cxn ang="0">
                  <a:pos x="3" y="237"/>
                </a:cxn>
                <a:cxn ang="0">
                  <a:pos x="6" y="273"/>
                </a:cxn>
                <a:cxn ang="0">
                  <a:pos x="8" y="307"/>
                </a:cxn>
                <a:cxn ang="0">
                  <a:pos x="11" y="340"/>
                </a:cxn>
                <a:cxn ang="0">
                  <a:pos x="14" y="374"/>
                </a:cxn>
                <a:cxn ang="0">
                  <a:pos x="18" y="410"/>
                </a:cxn>
                <a:cxn ang="0">
                  <a:pos x="23" y="442"/>
                </a:cxn>
                <a:cxn ang="0">
                  <a:pos x="27" y="476"/>
                </a:cxn>
                <a:cxn ang="0">
                  <a:pos x="33" y="510"/>
                </a:cxn>
                <a:cxn ang="0">
                  <a:pos x="38" y="544"/>
                </a:cxn>
                <a:cxn ang="0">
                  <a:pos x="44" y="579"/>
                </a:cxn>
                <a:cxn ang="0">
                  <a:pos x="95" y="571"/>
                </a:cxn>
                <a:cxn ang="0">
                  <a:pos x="90" y="536"/>
                </a:cxn>
                <a:cxn ang="0">
                  <a:pos x="84" y="502"/>
                </a:cxn>
                <a:cxn ang="0">
                  <a:pos x="79" y="468"/>
                </a:cxn>
                <a:cxn ang="0">
                  <a:pos x="75" y="434"/>
                </a:cxn>
                <a:cxn ang="0">
                  <a:pos x="69" y="402"/>
                </a:cxn>
                <a:cxn ang="0">
                  <a:pos x="65" y="369"/>
                </a:cxn>
                <a:cxn ang="0">
                  <a:pos x="63" y="335"/>
                </a:cxn>
                <a:cxn ang="0">
                  <a:pos x="60" y="301"/>
                </a:cxn>
                <a:cxn ang="0">
                  <a:pos x="57" y="267"/>
                </a:cxn>
                <a:cxn ang="0">
                  <a:pos x="54" y="235"/>
                </a:cxn>
                <a:cxn ang="0">
                  <a:pos x="54" y="202"/>
                </a:cxn>
                <a:cxn ang="0">
                  <a:pos x="54" y="167"/>
                </a:cxn>
                <a:cxn ang="0">
                  <a:pos x="54" y="132"/>
                </a:cxn>
                <a:cxn ang="0">
                  <a:pos x="54" y="96"/>
                </a:cxn>
                <a:cxn ang="0">
                  <a:pos x="54" y="61"/>
                </a:cxn>
                <a:cxn ang="0">
                  <a:pos x="57" y="24"/>
                </a:cxn>
                <a:cxn ang="0">
                  <a:pos x="45" y="46"/>
                </a:cxn>
                <a:cxn ang="0">
                  <a:pos x="18" y="0"/>
                </a:cxn>
              </a:cxnLst>
              <a:rect l="0" t="0" r="r" b="b"/>
              <a:pathLst>
                <a:path w="95" h="579">
                  <a:moveTo>
                    <a:pt x="18" y="0"/>
                  </a:moveTo>
                  <a:lnTo>
                    <a:pt x="6" y="22"/>
                  </a:lnTo>
                  <a:lnTo>
                    <a:pt x="3" y="58"/>
                  </a:lnTo>
                  <a:lnTo>
                    <a:pt x="0" y="96"/>
                  </a:lnTo>
                  <a:lnTo>
                    <a:pt x="0" y="132"/>
                  </a:lnTo>
                  <a:lnTo>
                    <a:pt x="0" y="167"/>
                  </a:lnTo>
                  <a:lnTo>
                    <a:pt x="0" y="202"/>
                  </a:lnTo>
                  <a:lnTo>
                    <a:pt x="3" y="237"/>
                  </a:lnTo>
                  <a:lnTo>
                    <a:pt x="6" y="273"/>
                  </a:lnTo>
                  <a:lnTo>
                    <a:pt x="8" y="307"/>
                  </a:lnTo>
                  <a:lnTo>
                    <a:pt x="11" y="340"/>
                  </a:lnTo>
                  <a:lnTo>
                    <a:pt x="14" y="374"/>
                  </a:lnTo>
                  <a:lnTo>
                    <a:pt x="18" y="410"/>
                  </a:lnTo>
                  <a:lnTo>
                    <a:pt x="23" y="442"/>
                  </a:lnTo>
                  <a:lnTo>
                    <a:pt x="27" y="476"/>
                  </a:lnTo>
                  <a:lnTo>
                    <a:pt x="33" y="510"/>
                  </a:lnTo>
                  <a:lnTo>
                    <a:pt x="38" y="544"/>
                  </a:lnTo>
                  <a:lnTo>
                    <a:pt x="44" y="579"/>
                  </a:lnTo>
                  <a:lnTo>
                    <a:pt x="95" y="571"/>
                  </a:lnTo>
                  <a:lnTo>
                    <a:pt x="90" y="536"/>
                  </a:lnTo>
                  <a:lnTo>
                    <a:pt x="84" y="502"/>
                  </a:lnTo>
                  <a:lnTo>
                    <a:pt x="79" y="468"/>
                  </a:lnTo>
                  <a:lnTo>
                    <a:pt x="75" y="434"/>
                  </a:lnTo>
                  <a:lnTo>
                    <a:pt x="69" y="402"/>
                  </a:lnTo>
                  <a:lnTo>
                    <a:pt x="65" y="369"/>
                  </a:lnTo>
                  <a:lnTo>
                    <a:pt x="63" y="335"/>
                  </a:lnTo>
                  <a:lnTo>
                    <a:pt x="60" y="301"/>
                  </a:lnTo>
                  <a:lnTo>
                    <a:pt x="57" y="267"/>
                  </a:lnTo>
                  <a:lnTo>
                    <a:pt x="54" y="235"/>
                  </a:lnTo>
                  <a:lnTo>
                    <a:pt x="54" y="202"/>
                  </a:lnTo>
                  <a:lnTo>
                    <a:pt x="54" y="167"/>
                  </a:lnTo>
                  <a:lnTo>
                    <a:pt x="54" y="132"/>
                  </a:lnTo>
                  <a:lnTo>
                    <a:pt x="54" y="96"/>
                  </a:lnTo>
                  <a:lnTo>
                    <a:pt x="54" y="61"/>
                  </a:lnTo>
                  <a:lnTo>
                    <a:pt x="57" y="24"/>
                  </a:lnTo>
                  <a:lnTo>
                    <a:pt x="45" y="46"/>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 name="Freeform 126"/>
            <p:cNvSpPr>
              <a:spLocks/>
            </p:cNvSpPr>
            <p:nvPr/>
          </p:nvSpPr>
          <p:spPr bwMode="auto">
            <a:xfrm>
              <a:off x="5119688" y="754063"/>
              <a:ext cx="212725" cy="188913"/>
            </a:xfrm>
            <a:custGeom>
              <a:avLst/>
              <a:gdLst/>
              <a:ahLst/>
              <a:cxnLst>
                <a:cxn ang="0">
                  <a:pos x="355" y="0"/>
                </a:cxn>
                <a:cxn ang="0">
                  <a:pos x="355" y="0"/>
                </a:cxn>
                <a:cxn ang="0">
                  <a:pos x="336" y="33"/>
                </a:cxn>
                <a:cxn ang="0">
                  <a:pos x="319" y="61"/>
                </a:cxn>
                <a:cxn ang="0">
                  <a:pos x="300" y="87"/>
                </a:cxn>
                <a:cxn ang="0">
                  <a:pos x="281" y="112"/>
                </a:cxn>
                <a:cxn ang="0">
                  <a:pos x="262" y="132"/>
                </a:cxn>
                <a:cxn ang="0">
                  <a:pos x="241" y="154"/>
                </a:cxn>
                <a:cxn ang="0">
                  <a:pos x="221" y="171"/>
                </a:cxn>
                <a:cxn ang="0">
                  <a:pos x="198" y="187"/>
                </a:cxn>
                <a:cxn ang="0">
                  <a:pos x="176" y="204"/>
                </a:cxn>
                <a:cxn ang="0">
                  <a:pos x="153" y="220"/>
                </a:cxn>
                <a:cxn ang="0">
                  <a:pos x="130" y="234"/>
                </a:cxn>
                <a:cxn ang="0">
                  <a:pos x="106" y="249"/>
                </a:cxn>
                <a:cxn ang="0">
                  <a:pos x="80" y="263"/>
                </a:cxn>
                <a:cxn ang="0">
                  <a:pos x="54" y="278"/>
                </a:cxn>
                <a:cxn ang="0">
                  <a:pos x="27" y="295"/>
                </a:cxn>
                <a:cxn ang="0">
                  <a:pos x="0" y="311"/>
                </a:cxn>
                <a:cxn ang="0">
                  <a:pos x="27" y="357"/>
                </a:cxn>
                <a:cxn ang="0">
                  <a:pos x="54" y="341"/>
                </a:cxn>
                <a:cxn ang="0">
                  <a:pos x="81" y="325"/>
                </a:cxn>
                <a:cxn ang="0">
                  <a:pos x="107" y="310"/>
                </a:cxn>
                <a:cxn ang="0">
                  <a:pos x="133" y="295"/>
                </a:cxn>
                <a:cxn ang="0">
                  <a:pos x="157" y="280"/>
                </a:cxn>
                <a:cxn ang="0">
                  <a:pos x="183" y="263"/>
                </a:cxn>
                <a:cxn ang="0">
                  <a:pos x="206" y="247"/>
                </a:cxn>
                <a:cxn ang="0">
                  <a:pos x="230" y="231"/>
                </a:cxn>
                <a:cxn ang="0">
                  <a:pos x="253" y="212"/>
                </a:cxn>
                <a:cxn ang="0">
                  <a:pos x="277" y="192"/>
                </a:cxn>
                <a:cxn ang="0">
                  <a:pos x="300" y="170"/>
                </a:cxn>
                <a:cxn ang="0">
                  <a:pos x="321" y="147"/>
                </a:cxn>
                <a:cxn ang="0">
                  <a:pos x="343" y="120"/>
                </a:cxn>
                <a:cxn ang="0">
                  <a:pos x="362" y="91"/>
                </a:cxn>
                <a:cxn ang="0">
                  <a:pos x="382" y="60"/>
                </a:cxn>
                <a:cxn ang="0">
                  <a:pos x="401" y="25"/>
                </a:cxn>
                <a:cxn ang="0">
                  <a:pos x="401" y="25"/>
                </a:cxn>
                <a:cxn ang="0">
                  <a:pos x="355" y="0"/>
                </a:cxn>
              </a:cxnLst>
              <a:rect l="0" t="0" r="r" b="b"/>
              <a:pathLst>
                <a:path w="401" h="357">
                  <a:moveTo>
                    <a:pt x="355" y="0"/>
                  </a:moveTo>
                  <a:lnTo>
                    <a:pt x="355" y="0"/>
                  </a:lnTo>
                  <a:lnTo>
                    <a:pt x="336" y="33"/>
                  </a:lnTo>
                  <a:lnTo>
                    <a:pt x="319" y="61"/>
                  </a:lnTo>
                  <a:lnTo>
                    <a:pt x="300" y="87"/>
                  </a:lnTo>
                  <a:lnTo>
                    <a:pt x="281" y="112"/>
                  </a:lnTo>
                  <a:lnTo>
                    <a:pt x="262" y="132"/>
                  </a:lnTo>
                  <a:lnTo>
                    <a:pt x="241" y="154"/>
                  </a:lnTo>
                  <a:lnTo>
                    <a:pt x="221" y="171"/>
                  </a:lnTo>
                  <a:lnTo>
                    <a:pt x="198" y="187"/>
                  </a:lnTo>
                  <a:lnTo>
                    <a:pt x="176" y="204"/>
                  </a:lnTo>
                  <a:lnTo>
                    <a:pt x="153" y="220"/>
                  </a:lnTo>
                  <a:lnTo>
                    <a:pt x="130" y="234"/>
                  </a:lnTo>
                  <a:lnTo>
                    <a:pt x="106" y="249"/>
                  </a:lnTo>
                  <a:lnTo>
                    <a:pt x="80" y="263"/>
                  </a:lnTo>
                  <a:lnTo>
                    <a:pt x="54" y="278"/>
                  </a:lnTo>
                  <a:lnTo>
                    <a:pt x="27" y="295"/>
                  </a:lnTo>
                  <a:lnTo>
                    <a:pt x="0" y="311"/>
                  </a:lnTo>
                  <a:lnTo>
                    <a:pt x="27" y="357"/>
                  </a:lnTo>
                  <a:lnTo>
                    <a:pt x="54" y="341"/>
                  </a:lnTo>
                  <a:lnTo>
                    <a:pt x="81" y="325"/>
                  </a:lnTo>
                  <a:lnTo>
                    <a:pt x="107" y="310"/>
                  </a:lnTo>
                  <a:lnTo>
                    <a:pt x="133" y="295"/>
                  </a:lnTo>
                  <a:lnTo>
                    <a:pt x="157" y="280"/>
                  </a:lnTo>
                  <a:lnTo>
                    <a:pt x="183" y="263"/>
                  </a:lnTo>
                  <a:lnTo>
                    <a:pt x="206" y="247"/>
                  </a:lnTo>
                  <a:lnTo>
                    <a:pt x="230" y="231"/>
                  </a:lnTo>
                  <a:lnTo>
                    <a:pt x="253" y="212"/>
                  </a:lnTo>
                  <a:lnTo>
                    <a:pt x="277" y="192"/>
                  </a:lnTo>
                  <a:lnTo>
                    <a:pt x="300" y="170"/>
                  </a:lnTo>
                  <a:lnTo>
                    <a:pt x="321" y="147"/>
                  </a:lnTo>
                  <a:lnTo>
                    <a:pt x="343" y="120"/>
                  </a:lnTo>
                  <a:lnTo>
                    <a:pt x="362" y="91"/>
                  </a:lnTo>
                  <a:lnTo>
                    <a:pt x="382" y="60"/>
                  </a:lnTo>
                  <a:lnTo>
                    <a:pt x="401" y="25"/>
                  </a:lnTo>
                  <a:lnTo>
                    <a:pt x="401" y="25"/>
                  </a:lnTo>
                  <a:lnTo>
                    <a:pt x="3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5" name="Freeform 127"/>
            <p:cNvSpPr>
              <a:spLocks/>
            </p:cNvSpPr>
            <p:nvPr/>
          </p:nvSpPr>
          <p:spPr bwMode="auto">
            <a:xfrm>
              <a:off x="5183188" y="649288"/>
              <a:ext cx="155575" cy="117475"/>
            </a:xfrm>
            <a:custGeom>
              <a:avLst/>
              <a:gdLst/>
              <a:ahLst/>
              <a:cxnLst>
                <a:cxn ang="0">
                  <a:pos x="0" y="51"/>
                </a:cxn>
                <a:cxn ang="0">
                  <a:pos x="0" y="51"/>
                </a:cxn>
                <a:cxn ang="0">
                  <a:pos x="20" y="54"/>
                </a:cxn>
                <a:cxn ang="0">
                  <a:pos x="44" y="60"/>
                </a:cxn>
                <a:cxn ang="0">
                  <a:pos x="67" y="65"/>
                </a:cxn>
                <a:cxn ang="0">
                  <a:pos x="90" y="72"/>
                </a:cxn>
                <a:cxn ang="0">
                  <a:pos x="114" y="79"/>
                </a:cxn>
                <a:cxn ang="0">
                  <a:pos x="139" y="88"/>
                </a:cxn>
                <a:cxn ang="0">
                  <a:pos x="160" y="99"/>
                </a:cxn>
                <a:cxn ang="0">
                  <a:pos x="181" y="108"/>
                </a:cxn>
                <a:cxn ang="0">
                  <a:pos x="198" y="119"/>
                </a:cxn>
                <a:cxn ang="0">
                  <a:pos x="213" y="131"/>
                </a:cxn>
                <a:cxn ang="0">
                  <a:pos x="227" y="144"/>
                </a:cxn>
                <a:cxn ang="0">
                  <a:pos x="235" y="154"/>
                </a:cxn>
                <a:cxn ang="0">
                  <a:pos x="239" y="164"/>
                </a:cxn>
                <a:cxn ang="0">
                  <a:pos x="240" y="176"/>
                </a:cxn>
                <a:cxn ang="0">
                  <a:pos x="240" y="187"/>
                </a:cxn>
                <a:cxn ang="0">
                  <a:pos x="236" y="199"/>
                </a:cxn>
                <a:cxn ang="0">
                  <a:pos x="282" y="224"/>
                </a:cxn>
                <a:cxn ang="0">
                  <a:pos x="292" y="198"/>
                </a:cxn>
                <a:cxn ang="0">
                  <a:pos x="295" y="173"/>
                </a:cxn>
                <a:cxn ang="0">
                  <a:pos x="290" y="150"/>
                </a:cxn>
                <a:cxn ang="0">
                  <a:pos x="281" y="127"/>
                </a:cxn>
                <a:cxn ang="0">
                  <a:pos x="265" y="108"/>
                </a:cxn>
                <a:cxn ang="0">
                  <a:pos x="248" y="91"/>
                </a:cxn>
                <a:cxn ang="0">
                  <a:pos x="228" y="76"/>
                </a:cxn>
                <a:cxn ang="0">
                  <a:pos x="205" y="62"/>
                </a:cxn>
                <a:cxn ang="0">
                  <a:pos x="182" y="50"/>
                </a:cxn>
                <a:cxn ang="0">
                  <a:pos x="158" y="39"/>
                </a:cxn>
                <a:cxn ang="0">
                  <a:pos x="130" y="30"/>
                </a:cxn>
                <a:cxn ang="0">
                  <a:pos x="106" y="20"/>
                </a:cxn>
                <a:cxn ang="0">
                  <a:pos x="80" y="13"/>
                </a:cxn>
                <a:cxn ang="0">
                  <a:pos x="54" y="8"/>
                </a:cxn>
                <a:cxn ang="0">
                  <a:pos x="29" y="3"/>
                </a:cxn>
                <a:cxn ang="0">
                  <a:pos x="6" y="0"/>
                </a:cxn>
                <a:cxn ang="0">
                  <a:pos x="6" y="0"/>
                </a:cxn>
                <a:cxn ang="0">
                  <a:pos x="0" y="51"/>
                </a:cxn>
              </a:cxnLst>
              <a:rect l="0" t="0" r="r" b="b"/>
              <a:pathLst>
                <a:path w="295" h="224">
                  <a:moveTo>
                    <a:pt x="0" y="51"/>
                  </a:moveTo>
                  <a:lnTo>
                    <a:pt x="0" y="51"/>
                  </a:lnTo>
                  <a:lnTo>
                    <a:pt x="20" y="54"/>
                  </a:lnTo>
                  <a:lnTo>
                    <a:pt x="44" y="60"/>
                  </a:lnTo>
                  <a:lnTo>
                    <a:pt x="67" y="65"/>
                  </a:lnTo>
                  <a:lnTo>
                    <a:pt x="90" y="72"/>
                  </a:lnTo>
                  <a:lnTo>
                    <a:pt x="114" y="79"/>
                  </a:lnTo>
                  <a:lnTo>
                    <a:pt x="139" y="88"/>
                  </a:lnTo>
                  <a:lnTo>
                    <a:pt x="160" y="99"/>
                  </a:lnTo>
                  <a:lnTo>
                    <a:pt x="181" y="108"/>
                  </a:lnTo>
                  <a:lnTo>
                    <a:pt x="198" y="119"/>
                  </a:lnTo>
                  <a:lnTo>
                    <a:pt x="213" y="131"/>
                  </a:lnTo>
                  <a:lnTo>
                    <a:pt x="227" y="144"/>
                  </a:lnTo>
                  <a:lnTo>
                    <a:pt x="235" y="154"/>
                  </a:lnTo>
                  <a:lnTo>
                    <a:pt x="239" y="164"/>
                  </a:lnTo>
                  <a:lnTo>
                    <a:pt x="240" y="176"/>
                  </a:lnTo>
                  <a:lnTo>
                    <a:pt x="240" y="187"/>
                  </a:lnTo>
                  <a:lnTo>
                    <a:pt x="236" y="199"/>
                  </a:lnTo>
                  <a:lnTo>
                    <a:pt x="282" y="224"/>
                  </a:lnTo>
                  <a:lnTo>
                    <a:pt x="292" y="198"/>
                  </a:lnTo>
                  <a:lnTo>
                    <a:pt x="295" y="173"/>
                  </a:lnTo>
                  <a:lnTo>
                    <a:pt x="290" y="150"/>
                  </a:lnTo>
                  <a:lnTo>
                    <a:pt x="281" y="127"/>
                  </a:lnTo>
                  <a:lnTo>
                    <a:pt x="265" y="108"/>
                  </a:lnTo>
                  <a:lnTo>
                    <a:pt x="248" y="91"/>
                  </a:lnTo>
                  <a:lnTo>
                    <a:pt x="228" y="76"/>
                  </a:lnTo>
                  <a:lnTo>
                    <a:pt x="205" y="62"/>
                  </a:lnTo>
                  <a:lnTo>
                    <a:pt x="182" y="50"/>
                  </a:lnTo>
                  <a:lnTo>
                    <a:pt x="158" y="39"/>
                  </a:lnTo>
                  <a:lnTo>
                    <a:pt x="130" y="30"/>
                  </a:lnTo>
                  <a:lnTo>
                    <a:pt x="106" y="20"/>
                  </a:lnTo>
                  <a:lnTo>
                    <a:pt x="80" y="13"/>
                  </a:lnTo>
                  <a:lnTo>
                    <a:pt x="54" y="8"/>
                  </a:lnTo>
                  <a:lnTo>
                    <a:pt x="29" y="3"/>
                  </a:lnTo>
                  <a:lnTo>
                    <a:pt x="6" y="0"/>
                  </a:lnTo>
                  <a:lnTo>
                    <a:pt x="6" y="0"/>
                  </a:lnTo>
                  <a:lnTo>
                    <a:pt x="0"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6" name="Freeform 128"/>
            <p:cNvSpPr>
              <a:spLocks/>
            </p:cNvSpPr>
            <p:nvPr/>
          </p:nvSpPr>
          <p:spPr bwMode="auto">
            <a:xfrm>
              <a:off x="4926013" y="638175"/>
              <a:ext cx="260350" cy="38100"/>
            </a:xfrm>
            <a:custGeom>
              <a:avLst/>
              <a:gdLst/>
              <a:ahLst/>
              <a:cxnLst>
                <a:cxn ang="0">
                  <a:pos x="8" y="72"/>
                </a:cxn>
                <a:cxn ang="0">
                  <a:pos x="8" y="72"/>
                </a:cxn>
                <a:cxn ang="0">
                  <a:pos x="37" y="68"/>
                </a:cxn>
                <a:cxn ang="0">
                  <a:pos x="63" y="64"/>
                </a:cxn>
                <a:cxn ang="0">
                  <a:pos x="91" y="62"/>
                </a:cxn>
                <a:cxn ang="0">
                  <a:pos x="118" y="59"/>
                </a:cxn>
                <a:cxn ang="0">
                  <a:pos x="144" y="56"/>
                </a:cxn>
                <a:cxn ang="0">
                  <a:pos x="172" y="55"/>
                </a:cxn>
                <a:cxn ang="0">
                  <a:pos x="198" y="55"/>
                </a:cxn>
                <a:cxn ang="0">
                  <a:pos x="227" y="55"/>
                </a:cxn>
                <a:cxn ang="0">
                  <a:pos x="257" y="55"/>
                </a:cxn>
                <a:cxn ang="0">
                  <a:pos x="285" y="55"/>
                </a:cxn>
                <a:cxn ang="0">
                  <a:pos x="316" y="56"/>
                </a:cxn>
                <a:cxn ang="0">
                  <a:pos x="347" y="57"/>
                </a:cxn>
                <a:cxn ang="0">
                  <a:pos x="379" y="60"/>
                </a:cxn>
                <a:cxn ang="0">
                  <a:pos x="414" y="64"/>
                </a:cxn>
                <a:cxn ang="0">
                  <a:pos x="449" y="68"/>
                </a:cxn>
                <a:cxn ang="0">
                  <a:pos x="487" y="72"/>
                </a:cxn>
                <a:cxn ang="0">
                  <a:pos x="493" y="21"/>
                </a:cxn>
                <a:cxn ang="0">
                  <a:pos x="455" y="17"/>
                </a:cxn>
                <a:cxn ang="0">
                  <a:pos x="419" y="13"/>
                </a:cxn>
                <a:cxn ang="0">
                  <a:pos x="384" y="9"/>
                </a:cxn>
                <a:cxn ang="0">
                  <a:pos x="350" y="6"/>
                </a:cxn>
                <a:cxn ang="0">
                  <a:pos x="319" y="5"/>
                </a:cxn>
                <a:cxn ang="0">
                  <a:pos x="288" y="3"/>
                </a:cxn>
                <a:cxn ang="0">
                  <a:pos x="257" y="0"/>
                </a:cxn>
                <a:cxn ang="0">
                  <a:pos x="227" y="0"/>
                </a:cxn>
                <a:cxn ang="0">
                  <a:pos x="198" y="0"/>
                </a:cxn>
                <a:cxn ang="0">
                  <a:pos x="170" y="3"/>
                </a:cxn>
                <a:cxn ang="0">
                  <a:pos x="141" y="5"/>
                </a:cxn>
                <a:cxn ang="0">
                  <a:pos x="113" y="7"/>
                </a:cxn>
                <a:cxn ang="0">
                  <a:pos x="86" y="10"/>
                </a:cxn>
                <a:cxn ang="0">
                  <a:pos x="57" y="13"/>
                </a:cxn>
                <a:cxn ang="0">
                  <a:pos x="29" y="17"/>
                </a:cxn>
                <a:cxn ang="0">
                  <a:pos x="0" y="21"/>
                </a:cxn>
                <a:cxn ang="0">
                  <a:pos x="0" y="21"/>
                </a:cxn>
                <a:cxn ang="0">
                  <a:pos x="8" y="72"/>
                </a:cxn>
              </a:cxnLst>
              <a:rect l="0" t="0" r="r" b="b"/>
              <a:pathLst>
                <a:path w="493" h="72">
                  <a:moveTo>
                    <a:pt x="8" y="72"/>
                  </a:moveTo>
                  <a:lnTo>
                    <a:pt x="8" y="72"/>
                  </a:lnTo>
                  <a:lnTo>
                    <a:pt x="37" y="68"/>
                  </a:lnTo>
                  <a:lnTo>
                    <a:pt x="63" y="64"/>
                  </a:lnTo>
                  <a:lnTo>
                    <a:pt x="91" y="62"/>
                  </a:lnTo>
                  <a:lnTo>
                    <a:pt x="118" y="59"/>
                  </a:lnTo>
                  <a:lnTo>
                    <a:pt x="144" y="56"/>
                  </a:lnTo>
                  <a:lnTo>
                    <a:pt x="172" y="55"/>
                  </a:lnTo>
                  <a:lnTo>
                    <a:pt x="198" y="55"/>
                  </a:lnTo>
                  <a:lnTo>
                    <a:pt x="227" y="55"/>
                  </a:lnTo>
                  <a:lnTo>
                    <a:pt x="257" y="55"/>
                  </a:lnTo>
                  <a:lnTo>
                    <a:pt x="285" y="55"/>
                  </a:lnTo>
                  <a:lnTo>
                    <a:pt x="316" y="56"/>
                  </a:lnTo>
                  <a:lnTo>
                    <a:pt x="347" y="57"/>
                  </a:lnTo>
                  <a:lnTo>
                    <a:pt x="379" y="60"/>
                  </a:lnTo>
                  <a:lnTo>
                    <a:pt x="414" y="64"/>
                  </a:lnTo>
                  <a:lnTo>
                    <a:pt x="449" y="68"/>
                  </a:lnTo>
                  <a:lnTo>
                    <a:pt x="487" y="72"/>
                  </a:lnTo>
                  <a:lnTo>
                    <a:pt x="493" y="21"/>
                  </a:lnTo>
                  <a:lnTo>
                    <a:pt x="455" y="17"/>
                  </a:lnTo>
                  <a:lnTo>
                    <a:pt x="419" y="13"/>
                  </a:lnTo>
                  <a:lnTo>
                    <a:pt x="384" y="9"/>
                  </a:lnTo>
                  <a:lnTo>
                    <a:pt x="350" y="6"/>
                  </a:lnTo>
                  <a:lnTo>
                    <a:pt x="319" y="5"/>
                  </a:lnTo>
                  <a:lnTo>
                    <a:pt x="288" y="3"/>
                  </a:lnTo>
                  <a:lnTo>
                    <a:pt x="257" y="0"/>
                  </a:lnTo>
                  <a:lnTo>
                    <a:pt x="227" y="0"/>
                  </a:lnTo>
                  <a:lnTo>
                    <a:pt x="198" y="0"/>
                  </a:lnTo>
                  <a:lnTo>
                    <a:pt x="170" y="3"/>
                  </a:lnTo>
                  <a:lnTo>
                    <a:pt x="141" y="5"/>
                  </a:lnTo>
                  <a:lnTo>
                    <a:pt x="113" y="7"/>
                  </a:lnTo>
                  <a:lnTo>
                    <a:pt x="86" y="10"/>
                  </a:lnTo>
                  <a:lnTo>
                    <a:pt x="57" y="13"/>
                  </a:lnTo>
                  <a:lnTo>
                    <a:pt x="29" y="17"/>
                  </a:lnTo>
                  <a:lnTo>
                    <a:pt x="0" y="21"/>
                  </a:lnTo>
                  <a:lnTo>
                    <a:pt x="0" y="21"/>
                  </a:lnTo>
                  <a:lnTo>
                    <a:pt x="8"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7" name="Freeform 129"/>
            <p:cNvSpPr>
              <a:spLocks/>
            </p:cNvSpPr>
            <p:nvPr/>
          </p:nvSpPr>
          <p:spPr bwMode="auto">
            <a:xfrm>
              <a:off x="4691063" y="649288"/>
              <a:ext cx="238125" cy="104775"/>
            </a:xfrm>
            <a:custGeom>
              <a:avLst/>
              <a:gdLst/>
              <a:ahLst/>
              <a:cxnLst>
                <a:cxn ang="0">
                  <a:pos x="48" y="164"/>
                </a:cxn>
                <a:cxn ang="0">
                  <a:pos x="33" y="198"/>
                </a:cxn>
                <a:cxn ang="0">
                  <a:pos x="61" y="187"/>
                </a:cxn>
                <a:cxn ang="0">
                  <a:pos x="88" y="176"/>
                </a:cxn>
                <a:cxn ang="0">
                  <a:pos x="115" y="165"/>
                </a:cxn>
                <a:cxn ang="0">
                  <a:pos x="141" y="154"/>
                </a:cxn>
                <a:cxn ang="0">
                  <a:pos x="165" y="144"/>
                </a:cxn>
                <a:cxn ang="0">
                  <a:pos x="191" y="134"/>
                </a:cxn>
                <a:cxn ang="0">
                  <a:pos x="218" y="123"/>
                </a:cxn>
                <a:cxn ang="0">
                  <a:pos x="241" y="112"/>
                </a:cxn>
                <a:cxn ang="0">
                  <a:pos x="267" y="103"/>
                </a:cxn>
                <a:cxn ang="0">
                  <a:pos x="293" y="93"/>
                </a:cxn>
                <a:cxn ang="0">
                  <a:pos x="317" y="84"/>
                </a:cxn>
                <a:cxn ang="0">
                  <a:pos x="343" y="77"/>
                </a:cxn>
                <a:cxn ang="0">
                  <a:pos x="370" y="70"/>
                </a:cxn>
                <a:cxn ang="0">
                  <a:pos x="397" y="62"/>
                </a:cxn>
                <a:cxn ang="0">
                  <a:pos x="424" y="57"/>
                </a:cxn>
                <a:cxn ang="0">
                  <a:pos x="451" y="51"/>
                </a:cxn>
                <a:cxn ang="0">
                  <a:pos x="443" y="0"/>
                </a:cxn>
                <a:cxn ang="0">
                  <a:pos x="413" y="5"/>
                </a:cxn>
                <a:cxn ang="0">
                  <a:pos x="383" y="11"/>
                </a:cxn>
                <a:cxn ang="0">
                  <a:pos x="356" y="19"/>
                </a:cxn>
                <a:cxn ang="0">
                  <a:pos x="329" y="26"/>
                </a:cxn>
                <a:cxn ang="0">
                  <a:pos x="301" y="35"/>
                </a:cxn>
                <a:cxn ang="0">
                  <a:pos x="274" y="45"/>
                </a:cxn>
                <a:cxn ang="0">
                  <a:pos x="248" y="54"/>
                </a:cxn>
                <a:cxn ang="0">
                  <a:pos x="222" y="64"/>
                </a:cxn>
                <a:cxn ang="0">
                  <a:pos x="196" y="74"/>
                </a:cxn>
                <a:cxn ang="0">
                  <a:pos x="172" y="85"/>
                </a:cxn>
                <a:cxn ang="0">
                  <a:pos x="146" y="95"/>
                </a:cxn>
                <a:cxn ang="0">
                  <a:pos x="119" y="106"/>
                </a:cxn>
                <a:cxn ang="0">
                  <a:pos x="93" y="117"/>
                </a:cxn>
                <a:cxn ang="0">
                  <a:pos x="69" y="127"/>
                </a:cxn>
                <a:cxn ang="0">
                  <a:pos x="42" y="138"/>
                </a:cxn>
                <a:cxn ang="0">
                  <a:pos x="14" y="149"/>
                </a:cxn>
                <a:cxn ang="0">
                  <a:pos x="0" y="183"/>
                </a:cxn>
                <a:cxn ang="0">
                  <a:pos x="48" y="164"/>
                </a:cxn>
              </a:cxnLst>
              <a:rect l="0" t="0" r="r" b="b"/>
              <a:pathLst>
                <a:path w="451" h="198">
                  <a:moveTo>
                    <a:pt x="48" y="164"/>
                  </a:moveTo>
                  <a:lnTo>
                    <a:pt x="33" y="198"/>
                  </a:lnTo>
                  <a:lnTo>
                    <a:pt x="61" y="187"/>
                  </a:lnTo>
                  <a:lnTo>
                    <a:pt x="88" y="176"/>
                  </a:lnTo>
                  <a:lnTo>
                    <a:pt x="115" y="165"/>
                  </a:lnTo>
                  <a:lnTo>
                    <a:pt x="141" y="154"/>
                  </a:lnTo>
                  <a:lnTo>
                    <a:pt x="165" y="144"/>
                  </a:lnTo>
                  <a:lnTo>
                    <a:pt x="191" y="134"/>
                  </a:lnTo>
                  <a:lnTo>
                    <a:pt x="218" y="123"/>
                  </a:lnTo>
                  <a:lnTo>
                    <a:pt x="241" y="112"/>
                  </a:lnTo>
                  <a:lnTo>
                    <a:pt x="267" y="103"/>
                  </a:lnTo>
                  <a:lnTo>
                    <a:pt x="293" y="93"/>
                  </a:lnTo>
                  <a:lnTo>
                    <a:pt x="317" y="84"/>
                  </a:lnTo>
                  <a:lnTo>
                    <a:pt x="343" y="77"/>
                  </a:lnTo>
                  <a:lnTo>
                    <a:pt x="370" y="70"/>
                  </a:lnTo>
                  <a:lnTo>
                    <a:pt x="397" y="62"/>
                  </a:lnTo>
                  <a:lnTo>
                    <a:pt x="424" y="57"/>
                  </a:lnTo>
                  <a:lnTo>
                    <a:pt x="451" y="51"/>
                  </a:lnTo>
                  <a:lnTo>
                    <a:pt x="443" y="0"/>
                  </a:lnTo>
                  <a:lnTo>
                    <a:pt x="413" y="5"/>
                  </a:lnTo>
                  <a:lnTo>
                    <a:pt x="383" y="11"/>
                  </a:lnTo>
                  <a:lnTo>
                    <a:pt x="356" y="19"/>
                  </a:lnTo>
                  <a:lnTo>
                    <a:pt x="329" y="26"/>
                  </a:lnTo>
                  <a:lnTo>
                    <a:pt x="301" y="35"/>
                  </a:lnTo>
                  <a:lnTo>
                    <a:pt x="274" y="45"/>
                  </a:lnTo>
                  <a:lnTo>
                    <a:pt x="248" y="54"/>
                  </a:lnTo>
                  <a:lnTo>
                    <a:pt x="222" y="64"/>
                  </a:lnTo>
                  <a:lnTo>
                    <a:pt x="196" y="74"/>
                  </a:lnTo>
                  <a:lnTo>
                    <a:pt x="172" y="85"/>
                  </a:lnTo>
                  <a:lnTo>
                    <a:pt x="146" y="95"/>
                  </a:lnTo>
                  <a:lnTo>
                    <a:pt x="119" y="106"/>
                  </a:lnTo>
                  <a:lnTo>
                    <a:pt x="93" y="117"/>
                  </a:lnTo>
                  <a:lnTo>
                    <a:pt x="69" y="127"/>
                  </a:lnTo>
                  <a:lnTo>
                    <a:pt x="42" y="138"/>
                  </a:lnTo>
                  <a:lnTo>
                    <a:pt x="14" y="149"/>
                  </a:lnTo>
                  <a:lnTo>
                    <a:pt x="0" y="183"/>
                  </a:lnTo>
                  <a:lnTo>
                    <a:pt x="48" y="16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8" name="Freeform 130"/>
            <p:cNvSpPr>
              <a:spLocks/>
            </p:cNvSpPr>
            <p:nvPr/>
          </p:nvSpPr>
          <p:spPr bwMode="auto">
            <a:xfrm>
              <a:off x="4984750" y="1349375"/>
              <a:ext cx="222250" cy="146050"/>
            </a:xfrm>
            <a:custGeom>
              <a:avLst/>
              <a:gdLst/>
              <a:ahLst/>
              <a:cxnLst>
                <a:cxn ang="0">
                  <a:pos x="170" y="21"/>
                </a:cxn>
                <a:cxn ang="0">
                  <a:pos x="129" y="37"/>
                </a:cxn>
                <a:cxn ang="0">
                  <a:pos x="93" y="57"/>
                </a:cxn>
                <a:cxn ang="0">
                  <a:pos x="61" y="80"/>
                </a:cxn>
                <a:cxn ang="0">
                  <a:pos x="37" y="105"/>
                </a:cxn>
                <a:cxn ang="0">
                  <a:pos x="17" y="132"/>
                </a:cxn>
                <a:cxn ang="0">
                  <a:pos x="6" y="158"/>
                </a:cxn>
                <a:cxn ang="0">
                  <a:pos x="0" y="183"/>
                </a:cxn>
                <a:cxn ang="0">
                  <a:pos x="4" y="209"/>
                </a:cxn>
                <a:cxn ang="0">
                  <a:pos x="10" y="221"/>
                </a:cxn>
                <a:cxn ang="0">
                  <a:pos x="17" y="231"/>
                </a:cxn>
                <a:cxn ang="0">
                  <a:pos x="26" y="240"/>
                </a:cxn>
                <a:cxn ang="0">
                  <a:pos x="37" y="250"/>
                </a:cxn>
                <a:cxn ang="0">
                  <a:pos x="49" y="257"/>
                </a:cxn>
                <a:cxn ang="0">
                  <a:pos x="63" y="262"/>
                </a:cxn>
                <a:cxn ang="0">
                  <a:pos x="78" y="268"/>
                </a:cxn>
                <a:cxn ang="0">
                  <a:pos x="94" y="272"/>
                </a:cxn>
                <a:cxn ang="0">
                  <a:pos x="112" y="274"/>
                </a:cxn>
                <a:cxn ang="0">
                  <a:pos x="129" y="276"/>
                </a:cxn>
                <a:cxn ang="0">
                  <a:pos x="148" y="276"/>
                </a:cxn>
                <a:cxn ang="0">
                  <a:pos x="169" y="274"/>
                </a:cxn>
                <a:cxn ang="0">
                  <a:pos x="188" y="272"/>
                </a:cxn>
                <a:cxn ang="0">
                  <a:pos x="209" y="268"/>
                </a:cxn>
                <a:cxn ang="0">
                  <a:pos x="230" y="262"/>
                </a:cxn>
                <a:cxn ang="0">
                  <a:pos x="251" y="255"/>
                </a:cxn>
                <a:cxn ang="0">
                  <a:pos x="292" y="239"/>
                </a:cxn>
                <a:cxn ang="0">
                  <a:pos x="329" y="219"/>
                </a:cxn>
                <a:cxn ang="0">
                  <a:pos x="360" y="196"/>
                </a:cxn>
                <a:cxn ang="0">
                  <a:pos x="386" y="171"/>
                </a:cxn>
                <a:cxn ang="0">
                  <a:pos x="405" y="144"/>
                </a:cxn>
                <a:cxn ang="0">
                  <a:pos x="417" y="118"/>
                </a:cxn>
                <a:cxn ang="0">
                  <a:pos x="421" y="93"/>
                </a:cxn>
                <a:cxn ang="0">
                  <a:pos x="417" y="67"/>
                </a:cxn>
                <a:cxn ang="0">
                  <a:pos x="411" y="55"/>
                </a:cxn>
                <a:cxn ang="0">
                  <a:pos x="405" y="45"/>
                </a:cxn>
                <a:cxn ang="0">
                  <a:pos x="395" y="36"/>
                </a:cxn>
                <a:cxn ang="0">
                  <a:pos x="384" y="26"/>
                </a:cxn>
                <a:cxn ang="0">
                  <a:pos x="372" y="19"/>
                </a:cxn>
                <a:cxn ang="0">
                  <a:pos x="359" y="14"/>
                </a:cxn>
                <a:cxn ang="0">
                  <a:pos x="344" y="8"/>
                </a:cxn>
                <a:cxn ang="0">
                  <a:pos x="327" y="4"/>
                </a:cxn>
                <a:cxn ang="0">
                  <a:pos x="310" y="2"/>
                </a:cxn>
                <a:cxn ang="0">
                  <a:pos x="292" y="0"/>
                </a:cxn>
                <a:cxn ang="0">
                  <a:pos x="273" y="0"/>
                </a:cxn>
                <a:cxn ang="0">
                  <a:pos x="253" y="2"/>
                </a:cxn>
                <a:cxn ang="0">
                  <a:pos x="234" y="4"/>
                </a:cxn>
                <a:cxn ang="0">
                  <a:pos x="212" y="8"/>
                </a:cxn>
                <a:cxn ang="0">
                  <a:pos x="192" y="14"/>
                </a:cxn>
                <a:cxn ang="0">
                  <a:pos x="170" y="21"/>
                </a:cxn>
              </a:cxnLst>
              <a:rect l="0" t="0" r="r" b="b"/>
              <a:pathLst>
                <a:path w="421" h="276">
                  <a:moveTo>
                    <a:pt x="170" y="21"/>
                  </a:moveTo>
                  <a:lnTo>
                    <a:pt x="129" y="37"/>
                  </a:lnTo>
                  <a:lnTo>
                    <a:pt x="93" y="57"/>
                  </a:lnTo>
                  <a:lnTo>
                    <a:pt x="61" y="80"/>
                  </a:lnTo>
                  <a:lnTo>
                    <a:pt x="37" y="105"/>
                  </a:lnTo>
                  <a:lnTo>
                    <a:pt x="17" y="132"/>
                  </a:lnTo>
                  <a:lnTo>
                    <a:pt x="6" y="158"/>
                  </a:lnTo>
                  <a:lnTo>
                    <a:pt x="0" y="183"/>
                  </a:lnTo>
                  <a:lnTo>
                    <a:pt x="4" y="209"/>
                  </a:lnTo>
                  <a:lnTo>
                    <a:pt x="10" y="221"/>
                  </a:lnTo>
                  <a:lnTo>
                    <a:pt x="17" y="231"/>
                  </a:lnTo>
                  <a:lnTo>
                    <a:pt x="26" y="240"/>
                  </a:lnTo>
                  <a:lnTo>
                    <a:pt x="37" y="250"/>
                  </a:lnTo>
                  <a:lnTo>
                    <a:pt x="49" y="257"/>
                  </a:lnTo>
                  <a:lnTo>
                    <a:pt x="63" y="262"/>
                  </a:lnTo>
                  <a:lnTo>
                    <a:pt x="78" y="268"/>
                  </a:lnTo>
                  <a:lnTo>
                    <a:pt x="94" y="272"/>
                  </a:lnTo>
                  <a:lnTo>
                    <a:pt x="112" y="274"/>
                  </a:lnTo>
                  <a:lnTo>
                    <a:pt x="129" y="276"/>
                  </a:lnTo>
                  <a:lnTo>
                    <a:pt x="148" y="276"/>
                  </a:lnTo>
                  <a:lnTo>
                    <a:pt x="169" y="274"/>
                  </a:lnTo>
                  <a:lnTo>
                    <a:pt x="188" y="272"/>
                  </a:lnTo>
                  <a:lnTo>
                    <a:pt x="209" y="268"/>
                  </a:lnTo>
                  <a:lnTo>
                    <a:pt x="230" y="262"/>
                  </a:lnTo>
                  <a:lnTo>
                    <a:pt x="251" y="255"/>
                  </a:lnTo>
                  <a:lnTo>
                    <a:pt x="292" y="239"/>
                  </a:lnTo>
                  <a:lnTo>
                    <a:pt x="329" y="219"/>
                  </a:lnTo>
                  <a:lnTo>
                    <a:pt x="360" y="196"/>
                  </a:lnTo>
                  <a:lnTo>
                    <a:pt x="386" y="171"/>
                  </a:lnTo>
                  <a:lnTo>
                    <a:pt x="405" y="144"/>
                  </a:lnTo>
                  <a:lnTo>
                    <a:pt x="417" y="118"/>
                  </a:lnTo>
                  <a:lnTo>
                    <a:pt x="421" y="93"/>
                  </a:lnTo>
                  <a:lnTo>
                    <a:pt x="417" y="67"/>
                  </a:lnTo>
                  <a:lnTo>
                    <a:pt x="411" y="55"/>
                  </a:lnTo>
                  <a:lnTo>
                    <a:pt x="405" y="45"/>
                  </a:lnTo>
                  <a:lnTo>
                    <a:pt x="395" y="36"/>
                  </a:lnTo>
                  <a:lnTo>
                    <a:pt x="384" y="26"/>
                  </a:lnTo>
                  <a:lnTo>
                    <a:pt x="372" y="19"/>
                  </a:lnTo>
                  <a:lnTo>
                    <a:pt x="359" y="14"/>
                  </a:lnTo>
                  <a:lnTo>
                    <a:pt x="344" y="8"/>
                  </a:lnTo>
                  <a:lnTo>
                    <a:pt x="327" y="4"/>
                  </a:lnTo>
                  <a:lnTo>
                    <a:pt x="310" y="2"/>
                  </a:lnTo>
                  <a:lnTo>
                    <a:pt x="292" y="0"/>
                  </a:lnTo>
                  <a:lnTo>
                    <a:pt x="273" y="0"/>
                  </a:lnTo>
                  <a:lnTo>
                    <a:pt x="253" y="2"/>
                  </a:lnTo>
                  <a:lnTo>
                    <a:pt x="234" y="4"/>
                  </a:lnTo>
                  <a:lnTo>
                    <a:pt x="212" y="8"/>
                  </a:lnTo>
                  <a:lnTo>
                    <a:pt x="192" y="14"/>
                  </a:lnTo>
                  <a:lnTo>
                    <a:pt x="170" y="21"/>
                  </a:lnTo>
                  <a:close/>
                </a:path>
              </a:pathLst>
            </a:custGeom>
            <a:solidFill>
              <a:srgbClr val="FF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9" name="Freeform 134"/>
            <p:cNvSpPr>
              <a:spLocks/>
            </p:cNvSpPr>
            <p:nvPr/>
          </p:nvSpPr>
          <p:spPr bwMode="auto">
            <a:xfrm>
              <a:off x="3911600" y="4324350"/>
              <a:ext cx="1311275" cy="212725"/>
            </a:xfrm>
            <a:custGeom>
              <a:avLst/>
              <a:gdLst/>
              <a:ahLst/>
              <a:cxnLst>
                <a:cxn ang="0">
                  <a:pos x="2466" y="350"/>
                </a:cxn>
                <a:cxn ang="0">
                  <a:pos x="2313" y="328"/>
                </a:cxn>
                <a:cxn ang="0">
                  <a:pos x="2159" y="307"/>
                </a:cxn>
                <a:cxn ang="0">
                  <a:pos x="2005" y="285"/>
                </a:cxn>
                <a:cxn ang="0">
                  <a:pos x="1851" y="262"/>
                </a:cxn>
                <a:cxn ang="0">
                  <a:pos x="1698" y="240"/>
                </a:cxn>
                <a:cxn ang="0">
                  <a:pos x="1545" y="218"/>
                </a:cxn>
                <a:cxn ang="0">
                  <a:pos x="1390" y="197"/>
                </a:cxn>
                <a:cxn ang="0">
                  <a:pos x="1237" y="175"/>
                </a:cxn>
                <a:cxn ang="0">
                  <a:pos x="1084" y="153"/>
                </a:cxn>
                <a:cxn ang="0">
                  <a:pos x="930" y="132"/>
                </a:cxn>
                <a:cxn ang="0">
                  <a:pos x="776" y="110"/>
                </a:cxn>
                <a:cxn ang="0">
                  <a:pos x="622" y="87"/>
                </a:cxn>
                <a:cxn ang="0">
                  <a:pos x="469" y="65"/>
                </a:cxn>
                <a:cxn ang="0">
                  <a:pos x="316" y="43"/>
                </a:cxn>
                <a:cxn ang="0">
                  <a:pos x="161" y="22"/>
                </a:cxn>
                <a:cxn ang="0">
                  <a:pos x="8" y="0"/>
                </a:cxn>
                <a:cxn ang="0">
                  <a:pos x="77" y="62"/>
                </a:cxn>
                <a:cxn ang="0">
                  <a:pos x="230" y="84"/>
                </a:cxn>
                <a:cxn ang="0">
                  <a:pos x="384" y="106"/>
                </a:cxn>
                <a:cxn ang="0">
                  <a:pos x="537" y="128"/>
                </a:cxn>
                <a:cxn ang="0">
                  <a:pos x="691" y="151"/>
                </a:cxn>
                <a:cxn ang="0">
                  <a:pos x="845" y="172"/>
                </a:cxn>
                <a:cxn ang="0">
                  <a:pos x="998" y="194"/>
                </a:cxn>
                <a:cxn ang="0">
                  <a:pos x="1151" y="216"/>
                </a:cxn>
                <a:cxn ang="0">
                  <a:pos x="1306" y="237"/>
                </a:cxn>
                <a:cxn ang="0">
                  <a:pos x="1459" y="259"/>
                </a:cxn>
                <a:cxn ang="0">
                  <a:pos x="1613" y="281"/>
                </a:cxn>
                <a:cxn ang="0">
                  <a:pos x="1766" y="303"/>
                </a:cxn>
                <a:cxn ang="0">
                  <a:pos x="1921" y="326"/>
                </a:cxn>
                <a:cxn ang="0">
                  <a:pos x="2074" y="347"/>
                </a:cxn>
                <a:cxn ang="0">
                  <a:pos x="2227" y="369"/>
                </a:cxn>
                <a:cxn ang="0">
                  <a:pos x="2380" y="391"/>
                </a:cxn>
                <a:cxn ang="0">
                  <a:pos x="2446" y="396"/>
                </a:cxn>
              </a:cxnLst>
              <a:rect l="0" t="0" r="r" b="b"/>
              <a:pathLst>
                <a:path w="2478" h="402">
                  <a:moveTo>
                    <a:pt x="2478" y="355"/>
                  </a:moveTo>
                  <a:lnTo>
                    <a:pt x="2466" y="350"/>
                  </a:lnTo>
                  <a:lnTo>
                    <a:pt x="2389" y="339"/>
                  </a:lnTo>
                  <a:lnTo>
                    <a:pt x="2313" y="328"/>
                  </a:lnTo>
                  <a:lnTo>
                    <a:pt x="2235" y="317"/>
                  </a:lnTo>
                  <a:lnTo>
                    <a:pt x="2159" y="307"/>
                  </a:lnTo>
                  <a:lnTo>
                    <a:pt x="2082" y="296"/>
                  </a:lnTo>
                  <a:lnTo>
                    <a:pt x="2005" y="285"/>
                  </a:lnTo>
                  <a:lnTo>
                    <a:pt x="1929" y="274"/>
                  </a:lnTo>
                  <a:lnTo>
                    <a:pt x="1851" y="262"/>
                  </a:lnTo>
                  <a:lnTo>
                    <a:pt x="1774" y="251"/>
                  </a:lnTo>
                  <a:lnTo>
                    <a:pt x="1698" y="240"/>
                  </a:lnTo>
                  <a:lnTo>
                    <a:pt x="1621" y="229"/>
                  </a:lnTo>
                  <a:lnTo>
                    <a:pt x="1545" y="218"/>
                  </a:lnTo>
                  <a:lnTo>
                    <a:pt x="1467" y="208"/>
                  </a:lnTo>
                  <a:lnTo>
                    <a:pt x="1390" y="197"/>
                  </a:lnTo>
                  <a:lnTo>
                    <a:pt x="1314" y="186"/>
                  </a:lnTo>
                  <a:lnTo>
                    <a:pt x="1237" y="175"/>
                  </a:lnTo>
                  <a:lnTo>
                    <a:pt x="1159" y="164"/>
                  </a:lnTo>
                  <a:lnTo>
                    <a:pt x="1084" y="153"/>
                  </a:lnTo>
                  <a:lnTo>
                    <a:pt x="1006" y="142"/>
                  </a:lnTo>
                  <a:lnTo>
                    <a:pt x="930" y="132"/>
                  </a:lnTo>
                  <a:lnTo>
                    <a:pt x="853" y="121"/>
                  </a:lnTo>
                  <a:lnTo>
                    <a:pt x="776" y="110"/>
                  </a:lnTo>
                  <a:lnTo>
                    <a:pt x="700" y="99"/>
                  </a:lnTo>
                  <a:lnTo>
                    <a:pt x="622" y="87"/>
                  </a:lnTo>
                  <a:lnTo>
                    <a:pt x="545" y="76"/>
                  </a:lnTo>
                  <a:lnTo>
                    <a:pt x="469" y="65"/>
                  </a:lnTo>
                  <a:lnTo>
                    <a:pt x="392" y="54"/>
                  </a:lnTo>
                  <a:lnTo>
                    <a:pt x="316" y="43"/>
                  </a:lnTo>
                  <a:lnTo>
                    <a:pt x="238" y="33"/>
                  </a:lnTo>
                  <a:lnTo>
                    <a:pt x="161" y="22"/>
                  </a:lnTo>
                  <a:lnTo>
                    <a:pt x="85" y="11"/>
                  </a:lnTo>
                  <a:lnTo>
                    <a:pt x="8" y="0"/>
                  </a:lnTo>
                  <a:lnTo>
                    <a:pt x="0" y="52"/>
                  </a:lnTo>
                  <a:lnTo>
                    <a:pt x="77" y="62"/>
                  </a:lnTo>
                  <a:lnTo>
                    <a:pt x="153" y="73"/>
                  </a:lnTo>
                  <a:lnTo>
                    <a:pt x="230" y="84"/>
                  </a:lnTo>
                  <a:lnTo>
                    <a:pt x="308" y="95"/>
                  </a:lnTo>
                  <a:lnTo>
                    <a:pt x="384" y="106"/>
                  </a:lnTo>
                  <a:lnTo>
                    <a:pt x="461" y="117"/>
                  </a:lnTo>
                  <a:lnTo>
                    <a:pt x="537" y="128"/>
                  </a:lnTo>
                  <a:lnTo>
                    <a:pt x="614" y="138"/>
                  </a:lnTo>
                  <a:lnTo>
                    <a:pt x="691" y="151"/>
                  </a:lnTo>
                  <a:lnTo>
                    <a:pt x="767" y="161"/>
                  </a:lnTo>
                  <a:lnTo>
                    <a:pt x="845" y="172"/>
                  </a:lnTo>
                  <a:lnTo>
                    <a:pt x="922" y="183"/>
                  </a:lnTo>
                  <a:lnTo>
                    <a:pt x="998" y="194"/>
                  </a:lnTo>
                  <a:lnTo>
                    <a:pt x="1075" y="205"/>
                  </a:lnTo>
                  <a:lnTo>
                    <a:pt x="1151" y="216"/>
                  </a:lnTo>
                  <a:lnTo>
                    <a:pt x="1229" y="227"/>
                  </a:lnTo>
                  <a:lnTo>
                    <a:pt x="1306" y="237"/>
                  </a:lnTo>
                  <a:lnTo>
                    <a:pt x="1382" y="248"/>
                  </a:lnTo>
                  <a:lnTo>
                    <a:pt x="1459" y="259"/>
                  </a:lnTo>
                  <a:lnTo>
                    <a:pt x="1537" y="270"/>
                  </a:lnTo>
                  <a:lnTo>
                    <a:pt x="1613" y="281"/>
                  </a:lnTo>
                  <a:lnTo>
                    <a:pt x="1690" y="292"/>
                  </a:lnTo>
                  <a:lnTo>
                    <a:pt x="1766" y="303"/>
                  </a:lnTo>
                  <a:lnTo>
                    <a:pt x="1843" y="313"/>
                  </a:lnTo>
                  <a:lnTo>
                    <a:pt x="1921" y="326"/>
                  </a:lnTo>
                  <a:lnTo>
                    <a:pt x="1997" y="336"/>
                  </a:lnTo>
                  <a:lnTo>
                    <a:pt x="2074" y="347"/>
                  </a:lnTo>
                  <a:lnTo>
                    <a:pt x="2151" y="358"/>
                  </a:lnTo>
                  <a:lnTo>
                    <a:pt x="2227" y="369"/>
                  </a:lnTo>
                  <a:lnTo>
                    <a:pt x="2304" y="380"/>
                  </a:lnTo>
                  <a:lnTo>
                    <a:pt x="2380" y="391"/>
                  </a:lnTo>
                  <a:lnTo>
                    <a:pt x="2458" y="402"/>
                  </a:lnTo>
                  <a:lnTo>
                    <a:pt x="2446" y="396"/>
                  </a:lnTo>
                  <a:lnTo>
                    <a:pt x="2478" y="3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0" name="Freeform 135"/>
            <p:cNvSpPr>
              <a:spLocks/>
            </p:cNvSpPr>
            <p:nvPr/>
          </p:nvSpPr>
          <p:spPr bwMode="auto">
            <a:xfrm>
              <a:off x="5207000" y="4511675"/>
              <a:ext cx="1384300" cy="1722438"/>
            </a:xfrm>
            <a:custGeom>
              <a:avLst/>
              <a:gdLst/>
              <a:ahLst/>
              <a:cxnLst>
                <a:cxn ang="0">
                  <a:pos x="2554" y="3121"/>
                </a:cxn>
                <a:cxn ang="0">
                  <a:pos x="2420" y="2904"/>
                </a:cxn>
                <a:cxn ang="0">
                  <a:pos x="2281" y="2685"/>
                </a:cxn>
                <a:cxn ang="0">
                  <a:pos x="2138" y="2463"/>
                </a:cxn>
                <a:cxn ang="0">
                  <a:pos x="1990" y="2242"/>
                </a:cxn>
                <a:cxn ang="0">
                  <a:pos x="1836" y="2021"/>
                </a:cxn>
                <a:cxn ang="0">
                  <a:pos x="1680" y="1801"/>
                </a:cxn>
                <a:cxn ang="0">
                  <a:pos x="1518" y="1584"/>
                </a:cxn>
                <a:cxn ang="0">
                  <a:pos x="1353" y="1372"/>
                </a:cxn>
                <a:cxn ang="0">
                  <a:pos x="1187" y="1165"/>
                </a:cxn>
                <a:cxn ang="0">
                  <a:pos x="1016" y="961"/>
                </a:cxn>
                <a:cxn ang="0">
                  <a:pos x="841" y="766"/>
                </a:cxn>
                <a:cxn ang="0">
                  <a:pos x="666" y="578"/>
                </a:cxn>
                <a:cxn ang="0">
                  <a:pos x="488" y="401"/>
                </a:cxn>
                <a:cxn ang="0">
                  <a:pos x="306" y="232"/>
                </a:cxn>
                <a:cxn ang="0">
                  <a:pos x="123" y="74"/>
                </a:cxn>
                <a:cxn ang="0">
                  <a:pos x="0" y="41"/>
                </a:cxn>
                <a:cxn ang="0">
                  <a:pos x="180" y="192"/>
                </a:cxn>
                <a:cxn ang="0">
                  <a:pos x="362" y="353"/>
                </a:cxn>
                <a:cxn ang="0">
                  <a:pos x="538" y="526"/>
                </a:cxn>
                <a:cxn ang="0">
                  <a:pos x="716" y="707"/>
                </a:cxn>
                <a:cxn ang="0">
                  <a:pos x="889" y="899"/>
                </a:cxn>
                <a:cxn ang="0">
                  <a:pos x="1060" y="1097"/>
                </a:cxn>
                <a:cxn ang="0">
                  <a:pos x="1230" y="1300"/>
                </a:cxn>
                <a:cxn ang="0">
                  <a:pos x="1395" y="1510"/>
                </a:cxn>
                <a:cxn ang="0">
                  <a:pos x="1557" y="1725"/>
                </a:cxn>
                <a:cxn ang="0">
                  <a:pos x="1716" y="1941"/>
                </a:cxn>
                <a:cxn ang="0">
                  <a:pos x="1870" y="2160"/>
                </a:cxn>
                <a:cxn ang="0">
                  <a:pos x="2021" y="2381"/>
                </a:cxn>
                <a:cxn ang="0">
                  <a:pos x="2166" y="2603"/>
                </a:cxn>
                <a:cxn ang="0">
                  <a:pos x="2307" y="2822"/>
                </a:cxn>
                <a:cxn ang="0">
                  <a:pos x="2441" y="3039"/>
                </a:cxn>
                <a:cxn ang="0">
                  <a:pos x="2572" y="3255"/>
                </a:cxn>
              </a:cxnLst>
              <a:rect l="0" t="0" r="r" b="b"/>
              <a:pathLst>
                <a:path w="2618" h="3255">
                  <a:moveTo>
                    <a:pt x="2618" y="3228"/>
                  </a:moveTo>
                  <a:lnTo>
                    <a:pt x="2554" y="3121"/>
                  </a:lnTo>
                  <a:lnTo>
                    <a:pt x="2488" y="3012"/>
                  </a:lnTo>
                  <a:lnTo>
                    <a:pt x="2420" y="2904"/>
                  </a:lnTo>
                  <a:lnTo>
                    <a:pt x="2351" y="2795"/>
                  </a:lnTo>
                  <a:lnTo>
                    <a:pt x="2281" y="2685"/>
                  </a:lnTo>
                  <a:lnTo>
                    <a:pt x="2209" y="2573"/>
                  </a:lnTo>
                  <a:lnTo>
                    <a:pt x="2138" y="2463"/>
                  </a:lnTo>
                  <a:lnTo>
                    <a:pt x="2064" y="2352"/>
                  </a:lnTo>
                  <a:lnTo>
                    <a:pt x="1990" y="2242"/>
                  </a:lnTo>
                  <a:lnTo>
                    <a:pt x="1914" y="2130"/>
                  </a:lnTo>
                  <a:lnTo>
                    <a:pt x="1836" y="2021"/>
                  </a:lnTo>
                  <a:lnTo>
                    <a:pt x="1759" y="1911"/>
                  </a:lnTo>
                  <a:lnTo>
                    <a:pt x="1680" y="1801"/>
                  </a:lnTo>
                  <a:lnTo>
                    <a:pt x="1600" y="1692"/>
                  </a:lnTo>
                  <a:lnTo>
                    <a:pt x="1518" y="1584"/>
                  </a:lnTo>
                  <a:lnTo>
                    <a:pt x="1436" y="1478"/>
                  </a:lnTo>
                  <a:lnTo>
                    <a:pt x="1353" y="1372"/>
                  </a:lnTo>
                  <a:lnTo>
                    <a:pt x="1271" y="1268"/>
                  </a:lnTo>
                  <a:lnTo>
                    <a:pt x="1187" y="1165"/>
                  </a:lnTo>
                  <a:lnTo>
                    <a:pt x="1101" y="1061"/>
                  </a:lnTo>
                  <a:lnTo>
                    <a:pt x="1016" y="961"/>
                  </a:lnTo>
                  <a:lnTo>
                    <a:pt x="930" y="863"/>
                  </a:lnTo>
                  <a:lnTo>
                    <a:pt x="841" y="766"/>
                  </a:lnTo>
                  <a:lnTo>
                    <a:pt x="754" y="672"/>
                  </a:lnTo>
                  <a:lnTo>
                    <a:pt x="666" y="578"/>
                  </a:lnTo>
                  <a:lnTo>
                    <a:pt x="576" y="488"/>
                  </a:lnTo>
                  <a:lnTo>
                    <a:pt x="488" y="401"/>
                  </a:lnTo>
                  <a:lnTo>
                    <a:pt x="397" y="315"/>
                  </a:lnTo>
                  <a:lnTo>
                    <a:pt x="306" y="232"/>
                  </a:lnTo>
                  <a:lnTo>
                    <a:pt x="215" y="151"/>
                  </a:lnTo>
                  <a:lnTo>
                    <a:pt x="123" y="74"/>
                  </a:lnTo>
                  <a:lnTo>
                    <a:pt x="32" y="0"/>
                  </a:lnTo>
                  <a:lnTo>
                    <a:pt x="0" y="41"/>
                  </a:lnTo>
                  <a:lnTo>
                    <a:pt x="90" y="114"/>
                  </a:lnTo>
                  <a:lnTo>
                    <a:pt x="180" y="192"/>
                  </a:lnTo>
                  <a:lnTo>
                    <a:pt x="271" y="270"/>
                  </a:lnTo>
                  <a:lnTo>
                    <a:pt x="362" y="353"/>
                  </a:lnTo>
                  <a:lnTo>
                    <a:pt x="450" y="439"/>
                  </a:lnTo>
                  <a:lnTo>
                    <a:pt x="538" y="526"/>
                  </a:lnTo>
                  <a:lnTo>
                    <a:pt x="628" y="616"/>
                  </a:lnTo>
                  <a:lnTo>
                    <a:pt x="716" y="707"/>
                  </a:lnTo>
                  <a:lnTo>
                    <a:pt x="803" y="801"/>
                  </a:lnTo>
                  <a:lnTo>
                    <a:pt x="889" y="899"/>
                  </a:lnTo>
                  <a:lnTo>
                    <a:pt x="975" y="996"/>
                  </a:lnTo>
                  <a:lnTo>
                    <a:pt x="1060" y="1097"/>
                  </a:lnTo>
                  <a:lnTo>
                    <a:pt x="1146" y="1197"/>
                  </a:lnTo>
                  <a:lnTo>
                    <a:pt x="1230" y="1300"/>
                  </a:lnTo>
                  <a:lnTo>
                    <a:pt x="1313" y="1405"/>
                  </a:lnTo>
                  <a:lnTo>
                    <a:pt x="1395" y="1510"/>
                  </a:lnTo>
                  <a:lnTo>
                    <a:pt x="1477" y="1616"/>
                  </a:lnTo>
                  <a:lnTo>
                    <a:pt x="1557" y="1725"/>
                  </a:lnTo>
                  <a:lnTo>
                    <a:pt x="1637" y="1833"/>
                  </a:lnTo>
                  <a:lnTo>
                    <a:pt x="1716" y="1941"/>
                  </a:lnTo>
                  <a:lnTo>
                    <a:pt x="1793" y="2050"/>
                  </a:lnTo>
                  <a:lnTo>
                    <a:pt x="1870" y="2160"/>
                  </a:lnTo>
                  <a:lnTo>
                    <a:pt x="1946" y="2272"/>
                  </a:lnTo>
                  <a:lnTo>
                    <a:pt x="2021" y="2381"/>
                  </a:lnTo>
                  <a:lnTo>
                    <a:pt x="2094" y="2493"/>
                  </a:lnTo>
                  <a:lnTo>
                    <a:pt x="2166" y="2603"/>
                  </a:lnTo>
                  <a:lnTo>
                    <a:pt x="2238" y="2712"/>
                  </a:lnTo>
                  <a:lnTo>
                    <a:pt x="2307" y="2822"/>
                  </a:lnTo>
                  <a:lnTo>
                    <a:pt x="2374" y="2931"/>
                  </a:lnTo>
                  <a:lnTo>
                    <a:pt x="2441" y="3039"/>
                  </a:lnTo>
                  <a:lnTo>
                    <a:pt x="2508" y="3148"/>
                  </a:lnTo>
                  <a:lnTo>
                    <a:pt x="2572" y="3255"/>
                  </a:lnTo>
                  <a:lnTo>
                    <a:pt x="2618" y="32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1" name="Freeform 136"/>
            <p:cNvSpPr>
              <a:spLocks/>
            </p:cNvSpPr>
            <p:nvPr/>
          </p:nvSpPr>
          <p:spPr bwMode="auto">
            <a:xfrm>
              <a:off x="5202238" y="4516438"/>
              <a:ext cx="26988" cy="20638"/>
            </a:xfrm>
            <a:custGeom>
              <a:avLst/>
              <a:gdLst/>
              <a:ahLst/>
              <a:cxnLst>
                <a:cxn ang="0">
                  <a:pos x="0" y="27"/>
                </a:cxn>
                <a:cxn ang="0">
                  <a:pos x="8" y="36"/>
                </a:cxn>
                <a:cxn ang="0">
                  <a:pos x="17" y="40"/>
                </a:cxn>
                <a:cxn ang="0">
                  <a:pos x="27" y="40"/>
                </a:cxn>
                <a:cxn ang="0">
                  <a:pos x="36" y="36"/>
                </a:cxn>
                <a:cxn ang="0">
                  <a:pos x="43" y="30"/>
                </a:cxn>
                <a:cxn ang="0">
                  <a:pos x="49" y="21"/>
                </a:cxn>
                <a:cxn ang="0">
                  <a:pos x="50" y="11"/>
                </a:cxn>
                <a:cxn ang="0">
                  <a:pos x="46" y="0"/>
                </a:cxn>
                <a:cxn ang="0">
                  <a:pos x="0" y="27"/>
                </a:cxn>
              </a:cxnLst>
              <a:rect l="0" t="0" r="r" b="b"/>
              <a:pathLst>
                <a:path w="50" h="40">
                  <a:moveTo>
                    <a:pt x="0" y="27"/>
                  </a:moveTo>
                  <a:lnTo>
                    <a:pt x="8" y="36"/>
                  </a:lnTo>
                  <a:lnTo>
                    <a:pt x="17" y="40"/>
                  </a:lnTo>
                  <a:lnTo>
                    <a:pt x="27" y="40"/>
                  </a:lnTo>
                  <a:lnTo>
                    <a:pt x="36" y="36"/>
                  </a:lnTo>
                  <a:lnTo>
                    <a:pt x="43" y="30"/>
                  </a:lnTo>
                  <a:lnTo>
                    <a:pt x="49" y="21"/>
                  </a:lnTo>
                  <a:lnTo>
                    <a:pt x="50" y="11"/>
                  </a:lnTo>
                  <a:lnTo>
                    <a:pt x="46" y="0"/>
                  </a:lnTo>
                  <a:lnTo>
                    <a:pt x="0"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2" name="Freeform 137"/>
            <p:cNvSpPr>
              <a:spLocks/>
            </p:cNvSpPr>
            <p:nvPr/>
          </p:nvSpPr>
          <p:spPr bwMode="auto">
            <a:xfrm>
              <a:off x="5200650" y="4510088"/>
              <a:ext cx="26988" cy="19050"/>
            </a:xfrm>
            <a:custGeom>
              <a:avLst/>
              <a:gdLst/>
              <a:ahLst/>
              <a:cxnLst>
                <a:cxn ang="0">
                  <a:pos x="49" y="14"/>
                </a:cxn>
                <a:cxn ang="0">
                  <a:pos x="42" y="5"/>
                </a:cxn>
                <a:cxn ang="0">
                  <a:pos x="33" y="0"/>
                </a:cxn>
                <a:cxn ang="0">
                  <a:pos x="23" y="0"/>
                </a:cxn>
                <a:cxn ang="0">
                  <a:pos x="14" y="3"/>
                </a:cxn>
                <a:cxn ang="0">
                  <a:pos x="5" y="10"/>
                </a:cxn>
                <a:cxn ang="0">
                  <a:pos x="1" y="18"/>
                </a:cxn>
                <a:cxn ang="0">
                  <a:pos x="0" y="27"/>
                </a:cxn>
                <a:cxn ang="0">
                  <a:pos x="3" y="38"/>
                </a:cxn>
                <a:cxn ang="0">
                  <a:pos x="49" y="14"/>
                </a:cxn>
              </a:cxnLst>
              <a:rect l="0" t="0" r="r" b="b"/>
              <a:pathLst>
                <a:path w="49" h="38">
                  <a:moveTo>
                    <a:pt x="49" y="14"/>
                  </a:moveTo>
                  <a:lnTo>
                    <a:pt x="42" y="5"/>
                  </a:lnTo>
                  <a:lnTo>
                    <a:pt x="33" y="0"/>
                  </a:lnTo>
                  <a:lnTo>
                    <a:pt x="23" y="0"/>
                  </a:lnTo>
                  <a:lnTo>
                    <a:pt x="14" y="3"/>
                  </a:lnTo>
                  <a:lnTo>
                    <a:pt x="5" y="10"/>
                  </a:lnTo>
                  <a:lnTo>
                    <a:pt x="1" y="18"/>
                  </a:lnTo>
                  <a:lnTo>
                    <a:pt x="0" y="27"/>
                  </a:lnTo>
                  <a:lnTo>
                    <a:pt x="3" y="38"/>
                  </a:lnTo>
                  <a:lnTo>
                    <a:pt x="49"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3" name="Freeform 138"/>
            <p:cNvSpPr>
              <a:spLocks/>
            </p:cNvSpPr>
            <p:nvPr/>
          </p:nvSpPr>
          <p:spPr bwMode="auto">
            <a:xfrm>
              <a:off x="5202238" y="4516438"/>
              <a:ext cx="201613" cy="1047750"/>
            </a:xfrm>
            <a:custGeom>
              <a:avLst/>
              <a:gdLst/>
              <a:ahLst/>
              <a:cxnLst>
                <a:cxn ang="0">
                  <a:pos x="380" y="1952"/>
                </a:cxn>
                <a:cxn ang="0">
                  <a:pos x="367" y="1805"/>
                </a:cxn>
                <a:cxn ang="0">
                  <a:pos x="354" y="1660"/>
                </a:cxn>
                <a:cxn ang="0">
                  <a:pos x="342" y="1518"/>
                </a:cxn>
                <a:cxn ang="0">
                  <a:pos x="329" y="1378"/>
                </a:cxn>
                <a:cxn ang="0">
                  <a:pos x="317" y="1241"/>
                </a:cxn>
                <a:cxn ang="0">
                  <a:pos x="304" y="1107"/>
                </a:cxn>
                <a:cxn ang="0">
                  <a:pos x="289" y="976"/>
                </a:cxn>
                <a:cxn ang="0">
                  <a:pos x="272" y="848"/>
                </a:cxn>
                <a:cxn ang="0">
                  <a:pos x="255" y="725"/>
                </a:cxn>
                <a:cxn ang="0">
                  <a:pos x="234" y="606"/>
                </a:cxn>
                <a:cxn ang="0">
                  <a:pos x="211" y="492"/>
                </a:cxn>
                <a:cxn ang="0">
                  <a:pos x="186" y="382"/>
                </a:cxn>
                <a:cxn ang="0">
                  <a:pos x="157" y="279"/>
                </a:cxn>
                <a:cxn ang="0">
                  <a:pos x="123" y="179"/>
                </a:cxn>
                <a:cxn ang="0">
                  <a:pos x="88" y="86"/>
                </a:cxn>
                <a:cxn ang="0">
                  <a:pos x="46" y="0"/>
                </a:cxn>
                <a:cxn ang="0">
                  <a:pos x="19" y="65"/>
                </a:cxn>
                <a:cxn ang="0">
                  <a:pos x="57" y="152"/>
                </a:cxn>
                <a:cxn ang="0">
                  <a:pos x="92" y="245"/>
                </a:cxn>
                <a:cxn ang="0">
                  <a:pos x="121" y="344"/>
                </a:cxn>
                <a:cxn ang="0">
                  <a:pos x="148" y="449"/>
                </a:cxn>
                <a:cxn ang="0">
                  <a:pos x="172" y="559"/>
                </a:cxn>
                <a:cxn ang="0">
                  <a:pos x="194" y="674"/>
                </a:cxn>
                <a:cxn ang="0">
                  <a:pos x="213" y="795"/>
                </a:cxn>
                <a:cxn ang="0">
                  <a:pos x="229" y="918"/>
                </a:cxn>
                <a:cxn ang="0">
                  <a:pos x="245" y="1046"/>
                </a:cxn>
                <a:cxn ang="0">
                  <a:pos x="259" y="1179"/>
                </a:cxn>
                <a:cxn ang="0">
                  <a:pos x="272" y="1314"/>
                </a:cxn>
                <a:cxn ang="0">
                  <a:pos x="285" y="1453"/>
                </a:cxn>
                <a:cxn ang="0">
                  <a:pos x="297" y="1594"/>
                </a:cxn>
                <a:cxn ang="0">
                  <a:pos x="309" y="1738"/>
                </a:cxn>
                <a:cxn ang="0">
                  <a:pos x="321" y="1884"/>
                </a:cxn>
                <a:cxn ang="0">
                  <a:pos x="351" y="1929"/>
                </a:cxn>
              </a:cxnLst>
              <a:rect l="0" t="0" r="r" b="b"/>
              <a:pathLst>
                <a:path w="380" h="1980">
                  <a:moveTo>
                    <a:pt x="357" y="1980"/>
                  </a:moveTo>
                  <a:lnTo>
                    <a:pt x="380" y="1952"/>
                  </a:lnTo>
                  <a:lnTo>
                    <a:pt x="373" y="1879"/>
                  </a:lnTo>
                  <a:lnTo>
                    <a:pt x="367" y="1805"/>
                  </a:lnTo>
                  <a:lnTo>
                    <a:pt x="361" y="1732"/>
                  </a:lnTo>
                  <a:lnTo>
                    <a:pt x="354" y="1660"/>
                  </a:lnTo>
                  <a:lnTo>
                    <a:pt x="348" y="1588"/>
                  </a:lnTo>
                  <a:lnTo>
                    <a:pt x="342" y="1518"/>
                  </a:lnTo>
                  <a:lnTo>
                    <a:pt x="336" y="1447"/>
                  </a:lnTo>
                  <a:lnTo>
                    <a:pt x="329" y="1378"/>
                  </a:lnTo>
                  <a:lnTo>
                    <a:pt x="324" y="1309"/>
                  </a:lnTo>
                  <a:lnTo>
                    <a:pt x="317" y="1241"/>
                  </a:lnTo>
                  <a:lnTo>
                    <a:pt x="310" y="1173"/>
                  </a:lnTo>
                  <a:lnTo>
                    <a:pt x="304" y="1107"/>
                  </a:lnTo>
                  <a:lnTo>
                    <a:pt x="297" y="1040"/>
                  </a:lnTo>
                  <a:lnTo>
                    <a:pt x="289" y="976"/>
                  </a:lnTo>
                  <a:lnTo>
                    <a:pt x="281" y="913"/>
                  </a:lnTo>
                  <a:lnTo>
                    <a:pt x="272" y="848"/>
                  </a:lnTo>
                  <a:lnTo>
                    <a:pt x="264" y="786"/>
                  </a:lnTo>
                  <a:lnTo>
                    <a:pt x="255" y="725"/>
                  </a:lnTo>
                  <a:lnTo>
                    <a:pt x="245" y="666"/>
                  </a:lnTo>
                  <a:lnTo>
                    <a:pt x="234" y="606"/>
                  </a:lnTo>
                  <a:lnTo>
                    <a:pt x="224" y="548"/>
                  </a:lnTo>
                  <a:lnTo>
                    <a:pt x="211" y="492"/>
                  </a:lnTo>
                  <a:lnTo>
                    <a:pt x="199" y="438"/>
                  </a:lnTo>
                  <a:lnTo>
                    <a:pt x="186" y="382"/>
                  </a:lnTo>
                  <a:lnTo>
                    <a:pt x="172" y="331"/>
                  </a:lnTo>
                  <a:lnTo>
                    <a:pt x="157" y="279"/>
                  </a:lnTo>
                  <a:lnTo>
                    <a:pt x="141" y="229"/>
                  </a:lnTo>
                  <a:lnTo>
                    <a:pt x="123" y="179"/>
                  </a:lnTo>
                  <a:lnTo>
                    <a:pt x="106" y="133"/>
                  </a:lnTo>
                  <a:lnTo>
                    <a:pt x="88" y="86"/>
                  </a:lnTo>
                  <a:lnTo>
                    <a:pt x="68" y="43"/>
                  </a:lnTo>
                  <a:lnTo>
                    <a:pt x="46" y="0"/>
                  </a:lnTo>
                  <a:lnTo>
                    <a:pt x="0" y="24"/>
                  </a:lnTo>
                  <a:lnTo>
                    <a:pt x="19" y="65"/>
                  </a:lnTo>
                  <a:lnTo>
                    <a:pt x="39" y="108"/>
                  </a:lnTo>
                  <a:lnTo>
                    <a:pt x="57" y="152"/>
                  </a:lnTo>
                  <a:lnTo>
                    <a:pt x="74" y="198"/>
                  </a:lnTo>
                  <a:lnTo>
                    <a:pt x="92" y="245"/>
                  </a:lnTo>
                  <a:lnTo>
                    <a:pt x="106" y="293"/>
                  </a:lnTo>
                  <a:lnTo>
                    <a:pt x="121" y="344"/>
                  </a:lnTo>
                  <a:lnTo>
                    <a:pt x="134" y="396"/>
                  </a:lnTo>
                  <a:lnTo>
                    <a:pt x="148" y="449"/>
                  </a:lnTo>
                  <a:lnTo>
                    <a:pt x="160" y="503"/>
                  </a:lnTo>
                  <a:lnTo>
                    <a:pt x="172" y="559"/>
                  </a:lnTo>
                  <a:lnTo>
                    <a:pt x="183" y="617"/>
                  </a:lnTo>
                  <a:lnTo>
                    <a:pt x="194" y="674"/>
                  </a:lnTo>
                  <a:lnTo>
                    <a:pt x="203" y="734"/>
                  </a:lnTo>
                  <a:lnTo>
                    <a:pt x="213" y="795"/>
                  </a:lnTo>
                  <a:lnTo>
                    <a:pt x="221" y="856"/>
                  </a:lnTo>
                  <a:lnTo>
                    <a:pt x="229" y="918"/>
                  </a:lnTo>
                  <a:lnTo>
                    <a:pt x="237" y="982"/>
                  </a:lnTo>
                  <a:lnTo>
                    <a:pt x="245" y="1046"/>
                  </a:lnTo>
                  <a:lnTo>
                    <a:pt x="252" y="1112"/>
                  </a:lnTo>
                  <a:lnTo>
                    <a:pt x="259" y="1179"/>
                  </a:lnTo>
                  <a:lnTo>
                    <a:pt x="266" y="1246"/>
                  </a:lnTo>
                  <a:lnTo>
                    <a:pt x="272" y="1314"/>
                  </a:lnTo>
                  <a:lnTo>
                    <a:pt x="278" y="1383"/>
                  </a:lnTo>
                  <a:lnTo>
                    <a:pt x="285" y="1453"/>
                  </a:lnTo>
                  <a:lnTo>
                    <a:pt x="290" y="1523"/>
                  </a:lnTo>
                  <a:lnTo>
                    <a:pt x="297" y="1594"/>
                  </a:lnTo>
                  <a:lnTo>
                    <a:pt x="302" y="1666"/>
                  </a:lnTo>
                  <a:lnTo>
                    <a:pt x="309" y="1738"/>
                  </a:lnTo>
                  <a:lnTo>
                    <a:pt x="316" y="1811"/>
                  </a:lnTo>
                  <a:lnTo>
                    <a:pt x="321" y="1884"/>
                  </a:lnTo>
                  <a:lnTo>
                    <a:pt x="328" y="1957"/>
                  </a:lnTo>
                  <a:lnTo>
                    <a:pt x="351" y="1929"/>
                  </a:lnTo>
                  <a:lnTo>
                    <a:pt x="357" y="19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4" name="Freeform 139"/>
            <p:cNvSpPr>
              <a:spLocks/>
            </p:cNvSpPr>
            <p:nvPr/>
          </p:nvSpPr>
          <p:spPr bwMode="auto">
            <a:xfrm>
              <a:off x="5168900" y="5537200"/>
              <a:ext cx="222250" cy="46038"/>
            </a:xfrm>
            <a:custGeom>
              <a:avLst/>
              <a:gdLst/>
              <a:ahLst/>
              <a:cxnLst>
                <a:cxn ang="0">
                  <a:pos x="33" y="41"/>
                </a:cxn>
                <a:cxn ang="0">
                  <a:pos x="19" y="87"/>
                </a:cxn>
                <a:cxn ang="0">
                  <a:pos x="45" y="84"/>
                </a:cxn>
                <a:cxn ang="0">
                  <a:pos x="69" y="83"/>
                </a:cxn>
                <a:cxn ang="0">
                  <a:pos x="95" y="80"/>
                </a:cxn>
                <a:cxn ang="0">
                  <a:pos x="119" y="77"/>
                </a:cxn>
                <a:cxn ang="0">
                  <a:pos x="145" y="76"/>
                </a:cxn>
                <a:cxn ang="0">
                  <a:pos x="170" y="73"/>
                </a:cxn>
                <a:cxn ang="0">
                  <a:pos x="195" y="70"/>
                </a:cxn>
                <a:cxn ang="0">
                  <a:pos x="220" y="69"/>
                </a:cxn>
                <a:cxn ang="0">
                  <a:pos x="246" y="66"/>
                </a:cxn>
                <a:cxn ang="0">
                  <a:pos x="270" y="64"/>
                </a:cxn>
                <a:cxn ang="0">
                  <a:pos x="296" y="62"/>
                </a:cxn>
                <a:cxn ang="0">
                  <a:pos x="320" y="60"/>
                </a:cxn>
                <a:cxn ang="0">
                  <a:pos x="346" y="58"/>
                </a:cxn>
                <a:cxn ang="0">
                  <a:pos x="370" y="55"/>
                </a:cxn>
                <a:cxn ang="0">
                  <a:pos x="396" y="54"/>
                </a:cxn>
                <a:cxn ang="0">
                  <a:pos x="421" y="51"/>
                </a:cxn>
                <a:cxn ang="0">
                  <a:pos x="415" y="0"/>
                </a:cxn>
                <a:cxn ang="0">
                  <a:pos x="391" y="3"/>
                </a:cxn>
                <a:cxn ang="0">
                  <a:pos x="365" y="4"/>
                </a:cxn>
                <a:cxn ang="0">
                  <a:pos x="341" y="7"/>
                </a:cxn>
                <a:cxn ang="0">
                  <a:pos x="315" y="8"/>
                </a:cxn>
                <a:cxn ang="0">
                  <a:pos x="290" y="11"/>
                </a:cxn>
                <a:cxn ang="0">
                  <a:pos x="265" y="12"/>
                </a:cxn>
                <a:cxn ang="0">
                  <a:pos x="240" y="15"/>
                </a:cxn>
                <a:cxn ang="0">
                  <a:pos x="214" y="17"/>
                </a:cxn>
                <a:cxn ang="0">
                  <a:pos x="190" y="19"/>
                </a:cxn>
                <a:cxn ang="0">
                  <a:pos x="164" y="22"/>
                </a:cxn>
                <a:cxn ang="0">
                  <a:pos x="140" y="24"/>
                </a:cxn>
                <a:cxn ang="0">
                  <a:pos x="114" y="26"/>
                </a:cxn>
                <a:cxn ang="0">
                  <a:pos x="90" y="28"/>
                </a:cxn>
                <a:cxn ang="0">
                  <a:pos x="64" y="31"/>
                </a:cxn>
                <a:cxn ang="0">
                  <a:pos x="39" y="32"/>
                </a:cxn>
                <a:cxn ang="0">
                  <a:pos x="14" y="35"/>
                </a:cxn>
                <a:cxn ang="0">
                  <a:pos x="0" y="81"/>
                </a:cxn>
                <a:cxn ang="0">
                  <a:pos x="33" y="41"/>
                </a:cxn>
              </a:cxnLst>
              <a:rect l="0" t="0" r="r" b="b"/>
              <a:pathLst>
                <a:path w="421" h="87">
                  <a:moveTo>
                    <a:pt x="33" y="41"/>
                  </a:moveTo>
                  <a:lnTo>
                    <a:pt x="19" y="87"/>
                  </a:lnTo>
                  <a:lnTo>
                    <a:pt x="45" y="84"/>
                  </a:lnTo>
                  <a:lnTo>
                    <a:pt x="69" y="83"/>
                  </a:lnTo>
                  <a:lnTo>
                    <a:pt x="95" y="80"/>
                  </a:lnTo>
                  <a:lnTo>
                    <a:pt x="119" y="77"/>
                  </a:lnTo>
                  <a:lnTo>
                    <a:pt x="145" y="76"/>
                  </a:lnTo>
                  <a:lnTo>
                    <a:pt x="170" y="73"/>
                  </a:lnTo>
                  <a:lnTo>
                    <a:pt x="195" y="70"/>
                  </a:lnTo>
                  <a:lnTo>
                    <a:pt x="220" y="69"/>
                  </a:lnTo>
                  <a:lnTo>
                    <a:pt x="246" y="66"/>
                  </a:lnTo>
                  <a:lnTo>
                    <a:pt x="270" y="64"/>
                  </a:lnTo>
                  <a:lnTo>
                    <a:pt x="296" y="62"/>
                  </a:lnTo>
                  <a:lnTo>
                    <a:pt x="320" y="60"/>
                  </a:lnTo>
                  <a:lnTo>
                    <a:pt x="346" y="58"/>
                  </a:lnTo>
                  <a:lnTo>
                    <a:pt x="370" y="55"/>
                  </a:lnTo>
                  <a:lnTo>
                    <a:pt x="396" y="54"/>
                  </a:lnTo>
                  <a:lnTo>
                    <a:pt x="421" y="51"/>
                  </a:lnTo>
                  <a:lnTo>
                    <a:pt x="415" y="0"/>
                  </a:lnTo>
                  <a:lnTo>
                    <a:pt x="391" y="3"/>
                  </a:lnTo>
                  <a:lnTo>
                    <a:pt x="365" y="4"/>
                  </a:lnTo>
                  <a:lnTo>
                    <a:pt x="341" y="7"/>
                  </a:lnTo>
                  <a:lnTo>
                    <a:pt x="315" y="8"/>
                  </a:lnTo>
                  <a:lnTo>
                    <a:pt x="290" y="11"/>
                  </a:lnTo>
                  <a:lnTo>
                    <a:pt x="265" y="12"/>
                  </a:lnTo>
                  <a:lnTo>
                    <a:pt x="240" y="15"/>
                  </a:lnTo>
                  <a:lnTo>
                    <a:pt x="214" y="17"/>
                  </a:lnTo>
                  <a:lnTo>
                    <a:pt x="190" y="19"/>
                  </a:lnTo>
                  <a:lnTo>
                    <a:pt x="164" y="22"/>
                  </a:lnTo>
                  <a:lnTo>
                    <a:pt x="140" y="24"/>
                  </a:lnTo>
                  <a:lnTo>
                    <a:pt x="114" y="26"/>
                  </a:lnTo>
                  <a:lnTo>
                    <a:pt x="90" y="28"/>
                  </a:lnTo>
                  <a:lnTo>
                    <a:pt x="64" y="31"/>
                  </a:lnTo>
                  <a:lnTo>
                    <a:pt x="39" y="32"/>
                  </a:lnTo>
                  <a:lnTo>
                    <a:pt x="14" y="35"/>
                  </a:lnTo>
                  <a:lnTo>
                    <a:pt x="0" y="81"/>
                  </a:lnTo>
                  <a:lnTo>
                    <a:pt x="33"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5" name="Freeform 140"/>
            <p:cNvSpPr>
              <a:spLocks/>
            </p:cNvSpPr>
            <p:nvPr/>
          </p:nvSpPr>
          <p:spPr bwMode="auto">
            <a:xfrm>
              <a:off x="5168900" y="5559425"/>
              <a:ext cx="252413" cy="230188"/>
            </a:xfrm>
            <a:custGeom>
              <a:avLst/>
              <a:gdLst/>
              <a:ahLst/>
              <a:cxnLst>
                <a:cxn ang="0">
                  <a:pos x="476" y="432"/>
                </a:cxn>
                <a:cxn ang="0">
                  <a:pos x="475" y="409"/>
                </a:cxn>
                <a:cxn ang="0">
                  <a:pos x="453" y="377"/>
                </a:cxn>
                <a:cxn ang="0">
                  <a:pos x="431" y="344"/>
                </a:cxn>
                <a:cxn ang="0">
                  <a:pos x="408" y="317"/>
                </a:cxn>
                <a:cxn ang="0">
                  <a:pos x="384" y="288"/>
                </a:cxn>
                <a:cxn ang="0">
                  <a:pos x="358" y="261"/>
                </a:cxn>
                <a:cxn ang="0">
                  <a:pos x="332" y="236"/>
                </a:cxn>
                <a:cxn ang="0">
                  <a:pos x="305" y="211"/>
                </a:cxn>
                <a:cxn ang="0">
                  <a:pos x="277" y="188"/>
                </a:cxn>
                <a:cxn ang="0">
                  <a:pos x="248" y="165"/>
                </a:cxn>
                <a:cxn ang="0">
                  <a:pos x="220" y="142"/>
                </a:cxn>
                <a:cxn ang="0">
                  <a:pos x="190" y="119"/>
                </a:cxn>
                <a:cxn ang="0">
                  <a:pos x="160" y="96"/>
                </a:cxn>
                <a:cxn ang="0">
                  <a:pos x="129" y="74"/>
                </a:cxn>
                <a:cxn ang="0">
                  <a:pos x="98" y="50"/>
                </a:cxn>
                <a:cxn ang="0">
                  <a:pos x="65" y="25"/>
                </a:cxn>
                <a:cxn ang="0">
                  <a:pos x="33" y="0"/>
                </a:cxn>
                <a:cxn ang="0">
                  <a:pos x="0" y="40"/>
                </a:cxn>
                <a:cxn ang="0">
                  <a:pos x="33" y="66"/>
                </a:cxn>
                <a:cxn ang="0">
                  <a:pos x="65" y="90"/>
                </a:cxn>
                <a:cxn ang="0">
                  <a:pos x="96" y="115"/>
                </a:cxn>
                <a:cxn ang="0">
                  <a:pos x="128" y="139"/>
                </a:cxn>
                <a:cxn ang="0">
                  <a:pos x="157" y="162"/>
                </a:cxn>
                <a:cxn ang="0">
                  <a:pos x="187" y="183"/>
                </a:cxn>
                <a:cxn ang="0">
                  <a:pos x="216" y="206"/>
                </a:cxn>
                <a:cxn ang="0">
                  <a:pos x="244" y="229"/>
                </a:cxn>
                <a:cxn ang="0">
                  <a:pos x="270" y="252"/>
                </a:cxn>
                <a:cxn ang="0">
                  <a:pos x="297" y="274"/>
                </a:cxn>
                <a:cxn ang="0">
                  <a:pos x="320" y="299"/>
                </a:cxn>
                <a:cxn ang="0">
                  <a:pos x="346" y="324"/>
                </a:cxn>
                <a:cxn ang="0">
                  <a:pos x="368" y="350"/>
                </a:cxn>
                <a:cxn ang="0">
                  <a:pos x="388" y="377"/>
                </a:cxn>
                <a:cxn ang="0">
                  <a:pos x="410" y="407"/>
                </a:cxn>
                <a:cxn ang="0">
                  <a:pos x="429" y="436"/>
                </a:cxn>
                <a:cxn ang="0">
                  <a:pos x="427" y="413"/>
                </a:cxn>
                <a:cxn ang="0">
                  <a:pos x="476" y="432"/>
                </a:cxn>
              </a:cxnLst>
              <a:rect l="0" t="0" r="r" b="b"/>
              <a:pathLst>
                <a:path w="476" h="436">
                  <a:moveTo>
                    <a:pt x="476" y="432"/>
                  </a:moveTo>
                  <a:lnTo>
                    <a:pt x="475" y="409"/>
                  </a:lnTo>
                  <a:lnTo>
                    <a:pt x="453" y="377"/>
                  </a:lnTo>
                  <a:lnTo>
                    <a:pt x="431" y="344"/>
                  </a:lnTo>
                  <a:lnTo>
                    <a:pt x="408" y="317"/>
                  </a:lnTo>
                  <a:lnTo>
                    <a:pt x="384" y="288"/>
                  </a:lnTo>
                  <a:lnTo>
                    <a:pt x="358" y="261"/>
                  </a:lnTo>
                  <a:lnTo>
                    <a:pt x="332" y="236"/>
                  </a:lnTo>
                  <a:lnTo>
                    <a:pt x="305" y="211"/>
                  </a:lnTo>
                  <a:lnTo>
                    <a:pt x="277" y="188"/>
                  </a:lnTo>
                  <a:lnTo>
                    <a:pt x="248" y="165"/>
                  </a:lnTo>
                  <a:lnTo>
                    <a:pt x="220" y="142"/>
                  </a:lnTo>
                  <a:lnTo>
                    <a:pt x="190" y="119"/>
                  </a:lnTo>
                  <a:lnTo>
                    <a:pt x="160" y="96"/>
                  </a:lnTo>
                  <a:lnTo>
                    <a:pt x="129" y="74"/>
                  </a:lnTo>
                  <a:lnTo>
                    <a:pt x="98" y="50"/>
                  </a:lnTo>
                  <a:lnTo>
                    <a:pt x="65" y="25"/>
                  </a:lnTo>
                  <a:lnTo>
                    <a:pt x="33" y="0"/>
                  </a:lnTo>
                  <a:lnTo>
                    <a:pt x="0" y="40"/>
                  </a:lnTo>
                  <a:lnTo>
                    <a:pt x="33" y="66"/>
                  </a:lnTo>
                  <a:lnTo>
                    <a:pt x="65" y="90"/>
                  </a:lnTo>
                  <a:lnTo>
                    <a:pt x="96" y="115"/>
                  </a:lnTo>
                  <a:lnTo>
                    <a:pt x="128" y="139"/>
                  </a:lnTo>
                  <a:lnTo>
                    <a:pt x="157" y="162"/>
                  </a:lnTo>
                  <a:lnTo>
                    <a:pt x="187" y="183"/>
                  </a:lnTo>
                  <a:lnTo>
                    <a:pt x="216" y="206"/>
                  </a:lnTo>
                  <a:lnTo>
                    <a:pt x="244" y="229"/>
                  </a:lnTo>
                  <a:lnTo>
                    <a:pt x="270" y="252"/>
                  </a:lnTo>
                  <a:lnTo>
                    <a:pt x="297" y="274"/>
                  </a:lnTo>
                  <a:lnTo>
                    <a:pt x="320" y="299"/>
                  </a:lnTo>
                  <a:lnTo>
                    <a:pt x="346" y="324"/>
                  </a:lnTo>
                  <a:lnTo>
                    <a:pt x="368" y="350"/>
                  </a:lnTo>
                  <a:lnTo>
                    <a:pt x="388" y="377"/>
                  </a:lnTo>
                  <a:lnTo>
                    <a:pt x="410" y="407"/>
                  </a:lnTo>
                  <a:lnTo>
                    <a:pt x="429" y="436"/>
                  </a:lnTo>
                  <a:lnTo>
                    <a:pt x="427" y="413"/>
                  </a:lnTo>
                  <a:lnTo>
                    <a:pt x="476" y="4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6" name="Freeform 141"/>
            <p:cNvSpPr>
              <a:spLocks/>
            </p:cNvSpPr>
            <p:nvPr/>
          </p:nvSpPr>
          <p:spPr bwMode="auto">
            <a:xfrm>
              <a:off x="5062538" y="5778500"/>
              <a:ext cx="358775" cy="889000"/>
            </a:xfrm>
            <a:custGeom>
              <a:avLst/>
              <a:gdLst/>
              <a:ahLst/>
              <a:cxnLst>
                <a:cxn ang="0">
                  <a:pos x="67" y="1630"/>
                </a:cxn>
                <a:cxn ang="0">
                  <a:pos x="99" y="1528"/>
                </a:cxn>
                <a:cxn ang="0">
                  <a:pos x="132" y="1426"/>
                </a:cxn>
                <a:cxn ang="0">
                  <a:pos x="167" y="1323"/>
                </a:cxn>
                <a:cxn ang="0">
                  <a:pos x="204" y="1221"/>
                </a:cxn>
                <a:cxn ang="0">
                  <a:pos x="243" y="1117"/>
                </a:cxn>
                <a:cxn ang="0">
                  <a:pos x="282" y="1014"/>
                </a:cxn>
                <a:cxn ang="0">
                  <a:pos x="323" y="909"/>
                </a:cxn>
                <a:cxn ang="0">
                  <a:pos x="365" y="805"/>
                </a:cxn>
                <a:cxn ang="0">
                  <a:pos x="407" y="700"/>
                </a:cxn>
                <a:cxn ang="0">
                  <a:pos x="449" y="596"/>
                </a:cxn>
                <a:cxn ang="0">
                  <a:pos x="493" y="491"/>
                </a:cxn>
                <a:cxn ang="0">
                  <a:pos x="535" y="387"/>
                </a:cxn>
                <a:cxn ang="0">
                  <a:pos x="575" y="282"/>
                </a:cxn>
                <a:cxn ang="0">
                  <a:pos x="617" y="177"/>
                </a:cxn>
                <a:cxn ang="0">
                  <a:pos x="657" y="72"/>
                </a:cxn>
                <a:cxn ang="0">
                  <a:pos x="628" y="0"/>
                </a:cxn>
                <a:cxn ang="0">
                  <a:pos x="589" y="105"/>
                </a:cxn>
                <a:cxn ang="0">
                  <a:pos x="548" y="211"/>
                </a:cxn>
                <a:cxn ang="0">
                  <a:pos x="506" y="315"/>
                </a:cxn>
                <a:cxn ang="0">
                  <a:pos x="464" y="421"/>
                </a:cxn>
                <a:cxn ang="0">
                  <a:pos x="422" y="525"/>
                </a:cxn>
                <a:cxn ang="0">
                  <a:pos x="380" y="630"/>
                </a:cxn>
                <a:cxn ang="0">
                  <a:pos x="338" y="734"/>
                </a:cxn>
                <a:cxn ang="0">
                  <a:pos x="296" y="839"/>
                </a:cxn>
                <a:cxn ang="0">
                  <a:pos x="254" y="943"/>
                </a:cxn>
                <a:cxn ang="0">
                  <a:pos x="215" y="1046"/>
                </a:cxn>
                <a:cxn ang="0">
                  <a:pos x="175" y="1151"/>
                </a:cxn>
                <a:cxn ang="0">
                  <a:pos x="136" y="1255"/>
                </a:cxn>
                <a:cxn ang="0">
                  <a:pos x="101" y="1358"/>
                </a:cxn>
                <a:cxn ang="0">
                  <a:pos x="65" y="1460"/>
                </a:cxn>
                <a:cxn ang="0">
                  <a:pos x="31" y="1563"/>
                </a:cxn>
                <a:cxn ang="0">
                  <a:pos x="0" y="1666"/>
                </a:cxn>
              </a:cxnLst>
              <a:rect l="0" t="0" r="r" b="b"/>
              <a:pathLst>
                <a:path w="677" h="1680">
                  <a:moveTo>
                    <a:pt x="52" y="1680"/>
                  </a:moveTo>
                  <a:lnTo>
                    <a:pt x="67" y="1630"/>
                  </a:lnTo>
                  <a:lnTo>
                    <a:pt x="83" y="1579"/>
                  </a:lnTo>
                  <a:lnTo>
                    <a:pt x="99" y="1528"/>
                  </a:lnTo>
                  <a:lnTo>
                    <a:pt x="114" y="1476"/>
                  </a:lnTo>
                  <a:lnTo>
                    <a:pt x="132" y="1426"/>
                  </a:lnTo>
                  <a:lnTo>
                    <a:pt x="149" y="1375"/>
                  </a:lnTo>
                  <a:lnTo>
                    <a:pt x="167" y="1323"/>
                  </a:lnTo>
                  <a:lnTo>
                    <a:pt x="185" y="1272"/>
                  </a:lnTo>
                  <a:lnTo>
                    <a:pt x="204" y="1221"/>
                  </a:lnTo>
                  <a:lnTo>
                    <a:pt x="224" y="1170"/>
                  </a:lnTo>
                  <a:lnTo>
                    <a:pt x="243" y="1117"/>
                  </a:lnTo>
                  <a:lnTo>
                    <a:pt x="263" y="1065"/>
                  </a:lnTo>
                  <a:lnTo>
                    <a:pt x="282" y="1014"/>
                  </a:lnTo>
                  <a:lnTo>
                    <a:pt x="303" y="962"/>
                  </a:lnTo>
                  <a:lnTo>
                    <a:pt x="323" y="909"/>
                  </a:lnTo>
                  <a:lnTo>
                    <a:pt x="345" y="858"/>
                  </a:lnTo>
                  <a:lnTo>
                    <a:pt x="365" y="805"/>
                  </a:lnTo>
                  <a:lnTo>
                    <a:pt x="387" y="753"/>
                  </a:lnTo>
                  <a:lnTo>
                    <a:pt x="407" y="700"/>
                  </a:lnTo>
                  <a:lnTo>
                    <a:pt x="429" y="649"/>
                  </a:lnTo>
                  <a:lnTo>
                    <a:pt x="449" y="596"/>
                  </a:lnTo>
                  <a:lnTo>
                    <a:pt x="471" y="544"/>
                  </a:lnTo>
                  <a:lnTo>
                    <a:pt x="493" y="491"/>
                  </a:lnTo>
                  <a:lnTo>
                    <a:pt x="513" y="440"/>
                  </a:lnTo>
                  <a:lnTo>
                    <a:pt x="535" y="387"/>
                  </a:lnTo>
                  <a:lnTo>
                    <a:pt x="555" y="334"/>
                  </a:lnTo>
                  <a:lnTo>
                    <a:pt x="575" y="282"/>
                  </a:lnTo>
                  <a:lnTo>
                    <a:pt x="597" y="230"/>
                  </a:lnTo>
                  <a:lnTo>
                    <a:pt x="617" y="177"/>
                  </a:lnTo>
                  <a:lnTo>
                    <a:pt x="638" y="124"/>
                  </a:lnTo>
                  <a:lnTo>
                    <a:pt x="657" y="72"/>
                  </a:lnTo>
                  <a:lnTo>
                    <a:pt x="677" y="19"/>
                  </a:lnTo>
                  <a:lnTo>
                    <a:pt x="628" y="0"/>
                  </a:lnTo>
                  <a:lnTo>
                    <a:pt x="608" y="53"/>
                  </a:lnTo>
                  <a:lnTo>
                    <a:pt x="589" y="105"/>
                  </a:lnTo>
                  <a:lnTo>
                    <a:pt x="569" y="158"/>
                  </a:lnTo>
                  <a:lnTo>
                    <a:pt x="548" y="211"/>
                  </a:lnTo>
                  <a:lnTo>
                    <a:pt x="527" y="264"/>
                  </a:lnTo>
                  <a:lnTo>
                    <a:pt x="506" y="315"/>
                  </a:lnTo>
                  <a:lnTo>
                    <a:pt x="486" y="368"/>
                  </a:lnTo>
                  <a:lnTo>
                    <a:pt x="464" y="421"/>
                  </a:lnTo>
                  <a:lnTo>
                    <a:pt x="444" y="472"/>
                  </a:lnTo>
                  <a:lnTo>
                    <a:pt x="422" y="525"/>
                  </a:lnTo>
                  <a:lnTo>
                    <a:pt x="400" y="577"/>
                  </a:lnTo>
                  <a:lnTo>
                    <a:pt x="380" y="630"/>
                  </a:lnTo>
                  <a:lnTo>
                    <a:pt x="358" y="681"/>
                  </a:lnTo>
                  <a:lnTo>
                    <a:pt x="338" y="734"/>
                  </a:lnTo>
                  <a:lnTo>
                    <a:pt x="316" y="786"/>
                  </a:lnTo>
                  <a:lnTo>
                    <a:pt x="296" y="839"/>
                  </a:lnTo>
                  <a:lnTo>
                    <a:pt x="274" y="890"/>
                  </a:lnTo>
                  <a:lnTo>
                    <a:pt x="254" y="943"/>
                  </a:lnTo>
                  <a:lnTo>
                    <a:pt x="234" y="995"/>
                  </a:lnTo>
                  <a:lnTo>
                    <a:pt x="215" y="1046"/>
                  </a:lnTo>
                  <a:lnTo>
                    <a:pt x="194" y="1098"/>
                  </a:lnTo>
                  <a:lnTo>
                    <a:pt x="175" y="1151"/>
                  </a:lnTo>
                  <a:lnTo>
                    <a:pt x="155" y="1202"/>
                  </a:lnTo>
                  <a:lnTo>
                    <a:pt x="136" y="1255"/>
                  </a:lnTo>
                  <a:lnTo>
                    <a:pt x="118" y="1307"/>
                  </a:lnTo>
                  <a:lnTo>
                    <a:pt x="101" y="1358"/>
                  </a:lnTo>
                  <a:lnTo>
                    <a:pt x="83" y="1410"/>
                  </a:lnTo>
                  <a:lnTo>
                    <a:pt x="65" y="1460"/>
                  </a:lnTo>
                  <a:lnTo>
                    <a:pt x="48" y="1512"/>
                  </a:lnTo>
                  <a:lnTo>
                    <a:pt x="31" y="1563"/>
                  </a:lnTo>
                  <a:lnTo>
                    <a:pt x="15" y="1613"/>
                  </a:lnTo>
                  <a:lnTo>
                    <a:pt x="0" y="1666"/>
                  </a:lnTo>
                  <a:lnTo>
                    <a:pt x="52" y="16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7" name="Freeform 142"/>
            <p:cNvSpPr>
              <a:spLocks/>
            </p:cNvSpPr>
            <p:nvPr/>
          </p:nvSpPr>
          <p:spPr bwMode="auto">
            <a:xfrm>
              <a:off x="5394325" y="5780088"/>
              <a:ext cx="26988" cy="17463"/>
            </a:xfrm>
            <a:custGeom>
              <a:avLst/>
              <a:gdLst/>
              <a:ahLst/>
              <a:cxnLst>
                <a:cxn ang="0">
                  <a:pos x="0" y="0"/>
                </a:cxn>
                <a:cxn ang="0">
                  <a:pos x="0" y="12"/>
                </a:cxn>
                <a:cxn ang="0">
                  <a:pos x="4" y="22"/>
                </a:cxn>
                <a:cxn ang="0">
                  <a:pos x="11" y="29"/>
                </a:cxn>
                <a:cxn ang="0">
                  <a:pos x="20" y="33"/>
                </a:cxn>
                <a:cxn ang="0">
                  <a:pos x="30" y="33"/>
                </a:cxn>
                <a:cxn ang="0">
                  <a:pos x="39" y="30"/>
                </a:cxn>
                <a:cxn ang="0">
                  <a:pos x="46" y="24"/>
                </a:cxn>
                <a:cxn ang="0">
                  <a:pos x="52" y="14"/>
                </a:cxn>
                <a:cxn ang="0">
                  <a:pos x="0" y="0"/>
                </a:cxn>
              </a:cxnLst>
              <a:rect l="0" t="0" r="r" b="b"/>
              <a:pathLst>
                <a:path w="52" h="33">
                  <a:moveTo>
                    <a:pt x="0" y="0"/>
                  </a:moveTo>
                  <a:lnTo>
                    <a:pt x="0" y="12"/>
                  </a:lnTo>
                  <a:lnTo>
                    <a:pt x="4" y="22"/>
                  </a:lnTo>
                  <a:lnTo>
                    <a:pt x="11" y="29"/>
                  </a:lnTo>
                  <a:lnTo>
                    <a:pt x="20" y="33"/>
                  </a:lnTo>
                  <a:lnTo>
                    <a:pt x="30" y="33"/>
                  </a:lnTo>
                  <a:lnTo>
                    <a:pt x="39" y="30"/>
                  </a:lnTo>
                  <a:lnTo>
                    <a:pt x="46" y="24"/>
                  </a:lnTo>
                  <a:lnTo>
                    <a:pt x="52" y="14"/>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8" name="Freeform 143"/>
            <p:cNvSpPr>
              <a:spLocks/>
            </p:cNvSpPr>
            <p:nvPr/>
          </p:nvSpPr>
          <p:spPr bwMode="auto">
            <a:xfrm>
              <a:off x="4035425" y="4343400"/>
              <a:ext cx="22225" cy="23813"/>
            </a:xfrm>
            <a:custGeom>
              <a:avLst/>
              <a:gdLst/>
              <a:ahLst/>
              <a:cxnLst>
                <a:cxn ang="0">
                  <a:pos x="32" y="46"/>
                </a:cxn>
                <a:cxn ang="0">
                  <a:pos x="40" y="37"/>
                </a:cxn>
                <a:cxn ang="0">
                  <a:pos x="43" y="27"/>
                </a:cxn>
                <a:cxn ang="0">
                  <a:pos x="40" y="18"/>
                </a:cxn>
                <a:cxn ang="0">
                  <a:pos x="36" y="10"/>
                </a:cxn>
                <a:cxn ang="0">
                  <a:pos x="29" y="3"/>
                </a:cxn>
                <a:cxn ang="0">
                  <a:pos x="20" y="0"/>
                </a:cxn>
                <a:cxn ang="0">
                  <a:pos x="10" y="0"/>
                </a:cxn>
                <a:cxn ang="0">
                  <a:pos x="0" y="6"/>
                </a:cxn>
                <a:cxn ang="0">
                  <a:pos x="32" y="46"/>
                </a:cxn>
              </a:cxnLst>
              <a:rect l="0" t="0" r="r" b="b"/>
              <a:pathLst>
                <a:path w="43" h="46">
                  <a:moveTo>
                    <a:pt x="32" y="46"/>
                  </a:moveTo>
                  <a:lnTo>
                    <a:pt x="40" y="37"/>
                  </a:lnTo>
                  <a:lnTo>
                    <a:pt x="43" y="27"/>
                  </a:lnTo>
                  <a:lnTo>
                    <a:pt x="40" y="18"/>
                  </a:lnTo>
                  <a:lnTo>
                    <a:pt x="36" y="10"/>
                  </a:lnTo>
                  <a:lnTo>
                    <a:pt x="29" y="3"/>
                  </a:lnTo>
                  <a:lnTo>
                    <a:pt x="20" y="0"/>
                  </a:lnTo>
                  <a:lnTo>
                    <a:pt x="10" y="0"/>
                  </a:lnTo>
                  <a:lnTo>
                    <a:pt x="0" y="6"/>
                  </a:lnTo>
                  <a:lnTo>
                    <a:pt x="32"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9" name="Freeform 144"/>
            <p:cNvSpPr>
              <a:spLocks/>
            </p:cNvSpPr>
            <p:nvPr/>
          </p:nvSpPr>
          <p:spPr bwMode="auto">
            <a:xfrm>
              <a:off x="3201988" y="4346575"/>
              <a:ext cx="849313" cy="717550"/>
            </a:xfrm>
            <a:custGeom>
              <a:avLst/>
              <a:gdLst/>
              <a:ahLst/>
              <a:cxnLst>
                <a:cxn ang="0">
                  <a:pos x="41" y="1350"/>
                </a:cxn>
                <a:cxn ang="0">
                  <a:pos x="101" y="1282"/>
                </a:cxn>
                <a:cxn ang="0">
                  <a:pos x="171" y="1210"/>
                </a:cxn>
                <a:cxn ang="0">
                  <a:pos x="250" y="1133"/>
                </a:cxn>
                <a:cxn ang="0">
                  <a:pos x="338" y="1053"/>
                </a:cxn>
                <a:cxn ang="0">
                  <a:pos x="432" y="971"/>
                </a:cxn>
                <a:cxn ang="0">
                  <a:pos x="531" y="886"/>
                </a:cxn>
                <a:cxn ang="0">
                  <a:pos x="635" y="797"/>
                </a:cxn>
                <a:cxn ang="0">
                  <a:pos x="744" y="709"/>
                </a:cxn>
                <a:cxn ang="0">
                  <a:pos x="854" y="621"/>
                </a:cxn>
                <a:cxn ang="0">
                  <a:pos x="966" y="533"/>
                </a:cxn>
                <a:cxn ang="0">
                  <a:pos x="1077" y="445"/>
                </a:cxn>
                <a:cxn ang="0">
                  <a:pos x="1189" y="359"/>
                </a:cxn>
                <a:cxn ang="0">
                  <a:pos x="1299" y="275"/>
                </a:cxn>
                <a:cxn ang="0">
                  <a:pos x="1406" y="194"/>
                </a:cxn>
                <a:cxn ang="0">
                  <a:pos x="1507" y="116"/>
                </a:cxn>
                <a:cxn ang="0">
                  <a:pos x="1605" y="40"/>
                </a:cxn>
                <a:cxn ang="0">
                  <a:pos x="1525" y="36"/>
                </a:cxn>
                <a:cxn ang="0">
                  <a:pos x="1425" y="112"/>
                </a:cxn>
                <a:cxn ang="0">
                  <a:pos x="1320" y="192"/>
                </a:cxn>
                <a:cxn ang="0">
                  <a:pos x="1212" y="275"/>
                </a:cxn>
                <a:cxn ang="0">
                  <a:pos x="1100" y="361"/>
                </a:cxn>
                <a:cxn ang="0">
                  <a:pos x="989" y="447"/>
                </a:cxn>
                <a:cxn ang="0">
                  <a:pos x="877" y="536"/>
                </a:cxn>
                <a:cxn ang="0">
                  <a:pos x="765" y="625"/>
                </a:cxn>
                <a:cxn ang="0">
                  <a:pos x="657" y="713"/>
                </a:cxn>
                <a:cxn ang="0">
                  <a:pos x="548" y="802"/>
                </a:cxn>
                <a:cxn ang="0">
                  <a:pos x="447" y="887"/>
                </a:cxn>
                <a:cxn ang="0">
                  <a:pos x="349" y="972"/>
                </a:cxn>
                <a:cxn ang="0">
                  <a:pos x="258" y="1055"/>
                </a:cxn>
                <a:cxn ang="0">
                  <a:pos x="174" y="1134"/>
                </a:cxn>
                <a:cxn ang="0">
                  <a:pos x="97" y="1210"/>
                </a:cxn>
                <a:cxn ang="0">
                  <a:pos x="32" y="1280"/>
                </a:cxn>
                <a:cxn ang="0">
                  <a:pos x="10" y="1356"/>
                </a:cxn>
              </a:cxnLst>
              <a:rect l="0" t="0" r="r" b="b"/>
              <a:pathLst>
                <a:path w="1605" h="1356">
                  <a:moveTo>
                    <a:pt x="32" y="1308"/>
                  </a:moveTo>
                  <a:lnTo>
                    <a:pt x="41" y="1350"/>
                  </a:lnTo>
                  <a:lnTo>
                    <a:pt x="69" y="1316"/>
                  </a:lnTo>
                  <a:lnTo>
                    <a:pt x="101" y="1282"/>
                  </a:lnTo>
                  <a:lnTo>
                    <a:pt x="135" y="1245"/>
                  </a:lnTo>
                  <a:lnTo>
                    <a:pt x="171" y="1210"/>
                  </a:lnTo>
                  <a:lnTo>
                    <a:pt x="209" y="1172"/>
                  </a:lnTo>
                  <a:lnTo>
                    <a:pt x="250" y="1133"/>
                  </a:lnTo>
                  <a:lnTo>
                    <a:pt x="293" y="1093"/>
                  </a:lnTo>
                  <a:lnTo>
                    <a:pt x="338" y="1053"/>
                  </a:lnTo>
                  <a:lnTo>
                    <a:pt x="384" y="1013"/>
                  </a:lnTo>
                  <a:lnTo>
                    <a:pt x="432" y="971"/>
                  </a:lnTo>
                  <a:lnTo>
                    <a:pt x="482" y="928"/>
                  </a:lnTo>
                  <a:lnTo>
                    <a:pt x="531" y="886"/>
                  </a:lnTo>
                  <a:lnTo>
                    <a:pt x="584" y="842"/>
                  </a:lnTo>
                  <a:lnTo>
                    <a:pt x="635" y="797"/>
                  </a:lnTo>
                  <a:lnTo>
                    <a:pt x="689" y="754"/>
                  </a:lnTo>
                  <a:lnTo>
                    <a:pt x="744" y="709"/>
                  </a:lnTo>
                  <a:lnTo>
                    <a:pt x="798" y="666"/>
                  </a:lnTo>
                  <a:lnTo>
                    <a:pt x="854" y="621"/>
                  </a:lnTo>
                  <a:lnTo>
                    <a:pt x="909" y="576"/>
                  </a:lnTo>
                  <a:lnTo>
                    <a:pt x="966" y="533"/>
                  </a:lnTo>
                  <a:lnTo>
                    <a:pt x="1022" y="488"/>
                  </a:lnTo>
                  <a:lnTo>
                    <a:pt x="1077" y="445"/>
                  </a:lnTo>
                  <a:lnTo>
                    <a:pt x="1133" y="401"/>
                  </a:lnTo>
                  <a:lnTo>
                    <a:pt x="1189" y="359"/>
                  </a:lnTo>
                  <a:lnTo>
                    <a:pt x="1244" y="316"/>
                  </a:lnTo>
                  <a:lnTo>
                    <a:pt x="1299" y="275"/>
                  </a:lnTo>
                  <a:lnTo>
                    <a:pt x="1353" y="233"/>
                  </a:lnTo>
                  <a:lnTo>
                    <a:pt x="1406" y="194"/>
                  </a:lnTo>
                  <a:lnTo>
                    <a:pt x="1457" y="153"/>
                  </a:lnTo>
                  <a:lnTo>
                    <a:pt x="1507" y="116"/>
                  </a:lnTo>
                  <a:lnTo>
                    <a:pt x="1558" y="77"/>
                  </a:lnTo>
                  <a:lnTo>
                    <a:pt x="1605" y="40"/>
                  </a:lnTo>
                  <a:lnTo>
                    <a:pt x="1573" y="0"/>
                  </a:lnTo>
                  <a:lnTo>
                    <a:pt x="1525" y="36"/>
                  </a:lnTo>
                  <a:lnTo>
                    <a:pt x="1475" y="73"/>
                  </a:lnTo>
                  <a:lnTo>
                    <a:pt x="1425" y="112"/>
                  </a:lnTo>
                  <a:lnTo>
                    <a:pt x="1373" y="153"/>
                  </a:lnTo>
                  <a:lnTo>
                    <a:pt x="1320" y="192"/>
                  </a:lnTo>
                  <a:lnTo>
                    <a:pt x="1266" y="234"/>
                  </a:lnTo>
                  <a:lnTo>
                    <a:pt x="1212" y="275"/>
                  </a:lnTo>
                  <a:lnTo>
                    <a:pt x="1156" y="319"/>
                  </a:lnTo>
                  <a:lnTo>
                    <a:pt x="1100" y="361"/>
                  </a:lnTo>
                  <a:lnTo>
                    <a:pt x="1045" y="404"/>
                  </a:lnTo>
                  <a:lnTo>
                    <a:pt x="989" y="447"/>
                  </a:lnTo>
                  <a:lnTo>
                    <a:pt x="934" y="492"/>
                  </a:lnTo>
                  <a:lnTo>
                    <a:pt x="877" y="536"/>
                  </a:lnTo>
                  <a:lnTo>
                    <a:pt x="821" y="580"/>
                  </a:lnTo>
                  <a:lnTo>
                    <a:pt x="765" y="625"/>
                  </a:lnTo>
                  <a:lnTo>
                    <a:pt x="711" y="669"/>
                  </a:lnTo>
                  <a:lnTo>
                    <a:pt x="657" y="713"/>
                  </a:lnTo>
                  <a:lnTo>
                    <a:pt x="603" y="757"/>
                  </a:lnTo>
                  <a:lnTo>
                    <a:pt x="548" y="802"/>
                  </a:lnTo>
                  <a:lnTo>
                    <a:pt x="498" y="845"/>
                  </a:lnTo>
                  <a:lnTo>
                    <a:pt x="447" y="887"/>
                  </a:lnTo>
                  <a:lnTo>
                    <a:pt x="396" y="930"/>
                  </a:lnTo>
                  <a:lnTo>
                    <a:pt x="349" y="972"/>
                  </a:lnTo>
                  <a:lnTo>
                    <a:pt x="303" y="1015"/>
                  </a:lnTo>
                  <a:lnTo>
                    <a:pt x="258" y="1055"/>
                  </a:lnTo>
                  <a:lnTo>
                    <a:pt x="215" y="1095"/>
                  </a:lnTo>
                  <a:lnTo>
                    <a:pt x="174" y="1134"/>
                  </a:lnTo>
                  <a:lnTo>
                    <a:pt x="133" y="1172"/>
                  </a:lnTo>
                  <a:lnTo>
                    <a:pt x="97" y="1210"/>
                  </a:lnTo>
                  <a:lnTo>
                    <a:pt x="63" y="1247"/>
                  </a:lnTo>
                  <a:lnTo>
                    <a:pt x="32" y="1280"/>
                  </a:lnTo>
                  <a:lnTo>
                    <a:pt x="0" y="1314"/>
                  </a:lnTo>
                  <a:lnTo>
                    <a:pt x="10" y="1356"/>
                  </a:lnTo>
                  <a:lnTo>
                    <a:pt x="32" y="130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0" name="Freeform 145"/>
            <p:cNvSpPr>
              <a:spLocks/>
            </p:cNvSpPr>
            <p:nvPr/>
          </p:nvSpPr>
          <p:spPr bwMode="auto">
            <a:xfrm>
              <a:off x="3208338" y="5038725"/>
              <a:ext cx="223838" cy="117475"/>
            </a:xfrm>
            <a:custGeom>
              <a:avLst/>
              <a:gdLst/>
              <a:ahLst/>
              <a:cxnLst>
                <a:cxn ang="0">
                  <a:pos x="424" y="222"/>
                </a:cxn>
                <a:cxn ang="0">
                  <a:pos x="423" y="175"/>
                </a:cxn>
                <a:cxn ang="0">
                  <a:pos x="399" y="164"/>
                </a:cxn>
                <a:cxn ang="0">
                  <a:pos x="373" y="153"/>
                </a:cxn>
                <a:cxn ang="0">
                  <a:pos x="348" y="142"/>
                </a:cxn>
                <a:cxn ang="0">
                  <a:pos x="323" y="131"/>
                </a:cxn>
                <a:cxn ang="0">
                  <a:pos x="298" y="120"/>
                </a:cxn>
                <a:cxn ang="0">
                  <a:pos x="272" y="109"/>
                </a:cxn>
                <a:cxn ang="0">
                  <a:pos x="248" y="99"/>
                </a:cxn>
                <a:cxn ang="0">
                  <a:pos x="222" y="86"/>
                </a:cxn>
                <a:cxn ang="0">
                  <a:pos x="198" y="76"/>
                </a:cxn>
                <a:cxn ang="0">
                  <a:pos x="172" y="65"/>
                </a:cxn>
                <a:cxn ang="0">
                  <a:pos x="148" y="54"/>
                </a:cxn>
                <a:cxn ang="0">
                  <a:pos x="122" y="43"/>
                </a:cxn>
                <a:cxn ang="0">
                  <a:pos x="97" y="32"/>
                </a:cxn>
                <a:cxn ang="0">
                  <a:pos x="72" y="21"/>
                </a:cxn>
                <a:cxn ang="0">
                  <a:pos x="47" y="10"/>
                </a:cxn>
                <a:cxn ang="0">
                  <a:pos x="22" y="0"/>
                </a:cxn>
                <a:cxn ang="0">
                  <a:pos x="0" y="48"/>
                </a:cxn>
                <a:cxn ang="0">
                  <a:pos x="26" y="59"/>
                </a:cxn>
                <a:cxn ang="0">
                  <a:pos x="50" y="70"/>
                </a:cxn>
                <a:cxn ang="0">
                  <a:pos x="76" y="81"/>
                </a:cxn>
                <a:cxn ang="0">
                  <a:pos x="100" y="92"/>
                </a:cxn>
                <a:cxn ang="0">
                  <a:pos x="126" y="103"/>
                </a:cxn>
                <a:cxn ang="0">
                  <a:pos x="150" y="114"/>
                </a:cxn>
                <a:cxn ang="0">
                  <a:pos x="176" y="124"/>
                </a:cxn>
                <a:cxn ang="0">
                  <a:pos x="201" y="135"/>
                </a:cxn>
                <a:cxn ang="0">
                  <a:pos x="226" y="147"/>
                </a:cxn>
                <a:cxn ang="0">
                  <a:pos x="251" y="158"/>
                </a:cxn>
                <a:cxn ang="0">
                  <a:pos x="277" y="169"/>
                </a:cxn>
                <a:cxn ang="0">
                  <a:pos x="301" y="180"/>
                </a:cxn>
                <a:cxn ang="0">
                  <a:pos x="327" y="191"/>
                </a:cxn>
                <a:cxn ang="0">
                  <a:pos x="351" y="202"/>
                </a:cxn>
                <a:cxn ang="0">
                  <a:pos x="377" y="213"/>
                </a:cxn>
                <a:cxn ang="0">
                  <a:pos x="401" y="223"/>
                </a:cxn>
                <a:cxn ang="0">
                  <a:pos x="400" y="176"/>
                </a:cxn>
                <a:cxn ang="0">
                  <a:pos x="424" y="222"/>
                </a:cxn>
              </a:cxnLst>
              <a:rect l="0" t="0" r="r" b="b"/>
              <a:pathLst>
                <a:path w="424" h="223">
                  <a:moveTo>
                    <a:pt x="424" y="222"/>
                  </a:moveTo>
                  <a:lnTo>
                    <a:pt x="423" y="175"/>
                  </a:lnTo>
                  <a:lnTo>
                    <a:pt x="399" y="164"/>
                  </a:lnTo>
                  <a:lnTo>
                    <a:pt x="373" y="153"/>
                  </a:lnTo>
                  <a:lnTo>
                    <a:pt x="348" y="142"/>
                  </a:lnTo>
                  <a:lnTo>
                    <a:pt x="323" y="131"/>
                  </a:lnTo>
                  <a:lnTo>
                    <a:pt x="298" y="120"/>
                  </a:lnTo>
                  <a:lnTo>
                    <a:pt x="272" y="109"/>
                  </a:lnTo>
                  <a:lnTo>
                    <a:pt x="248" y="99"/>
                  </a:lnTo>
                  <a:lnTo>
                    <a:pt x="222" y="86"/>
                  </a:lnTo>
                  <a:lnTo>
                    <a:pt x="198" y="76"/>
                  </a:lnTo>
                  <a:lnTo>
                    <a:pt x="172" y="65"/>
                  </a:lnTo>
                  <a:lnTo>
                    <a:pt x="148" y="54"/>
                  </a:lnTo>
                  <a:lnTo>
                    <a:pt x="122" y="43"/>
                  </a:lnTo>
                  <a:lnTo>
                    <a:pt x="97" y="32"/>
                  </a:lnTo>
                  <a:lnTo>
                    <a:pt x="72" y="21"/>
                  </a:lnTo>
                  <a:lnTo>
                    <a:pt x="47" y="10"/>
                  </a:lnTo>
                  <a:lnTo>
                    <a:pt x="22" y="0"/>
                  </a:lnTo>
                  <a:lnTo>
                    <a:pt x="0" y="48"/>
                  </a:lnTo>
                  <a:lnTo>
                    <a:pt x="26" y="59"/>
                  </a:lnTo>
                  <a:lnTo>
                    <a:pt x="50" y="70"/>
                  </a:lnTo>
                  <a:lnTo>
                    <a:pt x="76" y="81"/>
                  </a:lnTo>
                  <a:lnTo>
                    <a:pt x="100" y="92"/>
                  </a:lnTo>
                  <a:lnTo>
                    <a:pt x="126" y="103"/>
                  </a:lnTo>
                  <a:lnTo>
                    <a:pt x="150" y="114"/>
                  </a:lnTo>
                  <a:lnTo>
                    <a:pt x="176" y="124"/>
                  </a:lnTo>
                  <a:lnTo>
                    <a:pt x="201" y="135"/>
                  </a:lnTo>
                  <a:lnTo>
                    <a:pt x="226" y="147"/>
                  </a:lnTo>
                  <a:lnTo>
                    <a:pt x="251" y="158"/>
                  </a:lnTo>
                  <a:lnTo>
                    <a:pt x="277" y="169"/>
                  </a:lnTo>
                  <a:lnTo>
                    <a:pt x="301" y="180"/>
                  </a:lnTo>
                  <a:lnTo>
                    <a:pt x="327" y="191"/>
                  </a:lnTo>
                  <a:lnTo>
                    <a:pt x="351" y="202"/>
                  </a:lnTo>
                  <a:lnTo>
                    <a:pt x="377" y="213"/>
                  </a:lnTo>
                  <a:lnTo>
                    <a:pt x="401" y="223"/>
                  </a:lnTo>
                  <a:lnTo>
                    <a:pt x="400" y="176"/>
                  </a:lnTo>
                  <a:lnTo>
                    <a:pt x="424"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1" name="Freeform 146"/>
            <p:cNvSpPr>
              <a:spLocks/>
            </p:cNvSpPr>
            <p:nvPr/>
          </p:nvSpPr>
          <p:spPr bwMode="auto">
            <a:xfrm>
              <a:off x="3108325" y="5130800"/>
              <a:ext cx="323850" cy="169863"/>
            </a:xfrm>
            <a:custGeom>
              <a:avLst/>
              <a:gdLst/>
              <a:ahLst/>
              <a:cxnLst>
                <a:cxn ang="0">
                  <a:pos x="52" y="308"/>
                </a:cxn>
                <a:cxn ang="0">
                  <a:pos x="46" y="321"/>
                </a:cxn>
                <a:cxn ang="0">
                  <a:pos x="71" y="294"/>
                </a:cxn>
                <a:cxn ang="0">
                  <a:pos x="99" y="271"/>
                </a:cxn>
                <a:cxn ang="0">
                  <a:pos x="129" y="250"/>
                </a:cxn>
                <a:cxn ang="0">
                  <a:pos x="162" y="229"/>
                </a:cxn>
                <a:cxn ang="0">
                  <a:pos x="196" y="210"/>
                </a:cxn>
                <a:cxn ang="0">
                  <a:pos x="229" y="195"/>
                </a:cxn>
                <a:cxn ang="0">
                  <a:pos x="266" y="179"/>
                </a:cxn>
                <a:cxn ang="0">
                  <a:pos x="304" y="164"/>
                </a:cxn>
                <a:cxn ang="0">
                  <a:pos x="342" y="149"/>
                </a:cxn>
                <a:cxn ang="0">
                  <a:pos x="380" y="136"/>
                </a:cxn>
                <a:cxn ang="0">
                  <a:pos x="419" y="122"/>
                </a:cxn>
                <a:cxn ang="0">
                  <a:pos x="459" y="108"/>
                </a:cxn>
                <a:cxn ang="0">
                  <a:pos x="498" y="95"/>
                </a:cxn>
                <a:cxn ang="0">
                  <a:pos x="537" y="80"/>
                </a:cxn>
                <a:cxn ang="0">
                  <a:pos x="575" y="64"/>
                </a:cxn>
                <a:cxn ang="0">
                  <a:pos x="613" y="46"/>
                </a:cxn>
                <a:cxn ang="0">
                  <a:pos x="589" y="0"/>
                </a:cxn>
                <a:cxn ang="0">
                  <a:pos x="554" y="15"/>
                </a:cxn>
                <a:cxn ang="0">
                  <a:pos x="518" y="31"/>
                </a:cxn>
                <a:cxn ang="0">
                  <a:pos x="479" y="46"/>
                </a:cxn>
                <a:cxn ang="0">
                  <a:pos x="442" y="60"/>
                </a:cxn>
                <a:cxn ang="0">
                  <a:pos x="403" y="73"/>
                </a:cxn>
                <a:cxn ang="0">
                  <a:pos x="364" y="87"/>
                </a:cxn>
                <a:cxn ang="0">
                  <a:pos x="323" y="100"/>
                </a:cxn>
                <a:cxn ang="0">
                  <a:pos x="285" y="115"/>
                </a:cxn>
                <a:cxn ang="0">
                  <a:pos x="247" y="130"/>
                </a:cxn>
                <a:cxn ang="0">
                  <a:pos x="208" y="146"/>
                </a:cxn>
                <a:cxn ang="0">
                  <a:pos x="171" y="164"/>
                </a:cxn>
                <a:cxn ang="0">
                  <a:pos x="135" y="183"/>
                </a:cxn>
                <a:cxn ang="0">
                  <a:pos x="99" y="206"/>
                </a:cxn>
                <a:cxn ang="0">
                  <a:pos x="67" y="231"/>
                </a:cxn>
                <a:cxn ang="0">
                  <a:pos x="36" y="256"/>
                </a:cxn>
                <a:cxn ang="0">
                  <a:pos x="6" y="286"/>
                </a:cxn>
                <a:cxn ang="0">
                  <a:pos x="0" y="300"/>
                </a:cxn>
                <a:cxn ang="0">
                  <a:pos x="52" y="308"/>
                </a:cxn>
              </a:cxnLst>
              <a:rect l="0" t="0" r="r" b="b"/>
              <a:pathLst>
                <a:path w="613" h="321">
                  <a:moveTo>
                    <a:pt x="52" y="308"/>
                  </a:moveTo>
                  <a:lnTo>
                    <a:pt x="46" y="321"/>
                  </a:lnTo>
                  <a:lnTo>
                    <a:pt x="71" y="294"/>
                  </a:lnTo>
                  <a:lnTo>
                    <a:pt x="99" y="271"/>
                  </a:lnTo>
                  <a:lnTo>
                    <a:pt x="129" y="250"/>
                  </a:lnTo>
                  <a:lnTo>
                    <a:pt x="162" y="229"/>
                  </a:lnTo>
                  <a:lnTo>
                    <a:pt x="196" y="210"/>
                  </a:lnTo>
                  <a:lnTo>
                    <a:pt x="229" y="195"/>
                  </a:lnTo>
                  <a:lnTo>
                    <a:pt x="266" y="179"/>
                  </a:lnTo>
                  <a:lnTo>
                    <a:pt x="304" y="164"/>
                  </a:lnTo>
                  <a:lnTo>
                    <a:pt x="342" y="149"/>
                  </a:lnTo>
                  <a:lnTo>
                    <a:pt x="380" y="136"/>
                  </a:lnTo>
                  <a:lnTo>
                    <a:pt x="419" y="122"/>
                  </a:lnTo>
                  <a:lnTo>
                    <a:pt x="459" y="108"/>
                  </a:lnTo>
                  <a:lnTo>
                    <a:pt x="498" y="95"/>
                  </a:lnTo>
                  <a:lnTo>
                    <a:pt x="537" y="80"/>
                  </a:lnTo>
                  <a:lnTo>
                    <a:pt x="575" y="64"/>
                  </a:lnTo>
                  <a:lnTo>
                    <a:pt x="613" y="46"/>
                  </a:lnTo>
                  <a:lnTo>
                    <a:pt x="589" y="0"/>
                  </a:lnTo>
                  <a:lnTo>
                    <a:pt x="554" y="15"/>
                  </a:lnTo>
                  <a:lnTo>
                    <a:pt x="518" y="31"/>
                  </a:lnTo>
                  <a:lnTo>
                    <a:pt x="479" y="46"/>
                  </a:lnTo>
                  <a:lnTo>
                    <a:pt x="442" y="60"/>
                  </a:lnTo>
                  <a:lnTo>
                    <a:pt x="403" y="73"/>
                  </a:lnTo>
                  <a:lnTo>
                    <a:pt x="364" y="87"/>
                  </a:lnTo>
                  <a:lnTo>
                    <a:pt x="323" y="100"/>
                  </a:lnTo>
                  <a:lnTo>
                    <a:pt x="285" y="115"/>
                  </a:lnTo>
                  <a:lnTo>
                    <a:pt x="247" y="130"/>
                  </a:lnTo>
                  <a:lnTo>
                    <a:pt x="208" y="146"/>
                  </a:lnTo>
                  <a:lnTo>
                    <a:pt x="171" y="164"/>
                  </a:lnTo>
                  <a:lnTo>
                    <a:pt x="135" y="183"/>
                  </a:lnTo>
                  <a:lnTo>
                    <a:pt x="99" y="206"/>
                  </a:lnTo>
                  <a:lnTo>
                    <a:pt x="67" y="231"/>
                  </a:lnTo>
                  <a:lnTo>
                    <a:pt x="36" y="256"/>
                  </a:lnTo>
                  <a:lnTo>
                    <a:pt x="6" y="286"/>
                  </a:lnTo>
                  <a:lnTo>
                    <a:pt x="0" y="300"/>
                  </a:lnTo>
                  <a:lnTo>
                    <a:pt x="52" y="30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2" name="Freeform 147"/>
            <p:cNvSpPr>
              <a:spLocks/>
            </p:cNvSpPr>
            <p:nvPr/>
          </p:nvSpPr>
          <p:spPr bwMode="auto">
            <a:xfrm>
              <a:off x="2997200" y="5289550"/>
              <a:ext cx="138113" cy="827088"/>
            </a:xfrm>
            <a:custGeom>
              <a:avLst/>
              <a:gdLst/>
              <a:ahLst/>
              <a:cxnLst>
                <a:cxn ang="0">
                  <a:pos x="52" y="1512"/>
                </a:cxn>
                <a:cxn ang="0">
                  <a:pos x="53" y="1415"/>
                </a:cxn>
                <a:cxn ang="0">
                  <a:pos x="57" y="1317"/>
                </a:cxn>
                <a:cxn ang="0">
                  <a:pos x="64" y="1221"/>
                </a:cxn>
                <a:cxn ang="0">
                  <a:pos x="73" y="1123"/>
                </a:cxn>
                <a:cxn ang="0">
                  <a:pos x="85" y="1027"/>
                </a:cxn>
                <a:cxn ang="0">
                  <a:pos x="100" y="930"/>
                </a:cxn>
                <a:cxn ang="0">
                  <a:pos x="117" y="833"/>
                </a:cxn>
                <a:cxn ang="0">
                  <a:pos x="133" y="736"/>
                </a:cxn>
                <a:cxn ang="0">
                  <a:pos x="152" y="639"/>
                </a:cxn>
                <a:cxn ang="0">
                  <a:pos x="170" y="542"/>
                </a:cxn>
                <a:cxn ang="0">
                  <a:pos x="189" y="446"/>
                </a:cxn>
                <a:cxn ang="0">
                  <a:pos x="206" y="348"/>
                </a:cxn>
                <a:cxn ang="0">
                  <a:pos x="224" y="251"/>
                </a:cxn>
                <a:cxn ang="0">
                  <a:pos x="240" y="153"/>
                </a:cxn>
                <a:cxn ang="0">
                  <a:pos x="255" y="57"/>
                </a:cxn>
                <a:cxn ang="0">
                  <a:pos x="210" y="0"/>
                </a:cxn>
                <a:cxn ang="0">
                  <a:pos x="197" y="97"/>
                </a:cxn>
                <a:cxn ang="0">
                  <a:pos x="180" y="194"/>
                </a:cxn>
                <a:cxn ang="0">
                  <a:pos x="164" y="290"/>
                </a:cxn>
                <a:cxn ang="0">
                  <a:pos x="146" y="388"/>
                </a:cxn>
                <a:cxn ang="0">
                  <a:pos x="127" y="484"/>
                </a:cxn>
                <a:cxn ang="0">
                  <a:pos x="108" y="582"/>
                </a:cxn>
                <a:cxn ang="0">
                  <a:pos x="91" y="678"/>
                </a:cxn>
                <a:cxn ang="0">
                  <a:pos x="73" y="776"/>
                </a:cxn>
                <a:cxn ang="0">
                  <a:pos x="57" y="873"/>
                </a:cxn>
                <a:cxn ang="0">
                  <a:pos x="42" y="970"/>
                </a:cxn>
                <a:cxn ang="0">
                  <a:pos x="28" y="1069"/>
                </a:cxn>
                <a:cxn ang="0">
                  <a:pos x="16" y="1167"/>
                </a:cxn>
                <a:cxn ang="0">
                  <a:pos x="8" y="1266"/>
                </a:cxn>
                <a:cxn ang="0">
                  <a:pos x="3" y="1363"/>
                </a:cxn>
                <a:cxn ang="0">
                  <a:pos x="0" y="1464"/>
                </a:cxn>
                <a:cxn ang="0">
                  <a:pos x="1" y="1563"/>
                </a:cxn>
              </a:cxnLst>
              <a:rect l="0" t="0" r="r" b="b"/>
              <a:pathLst>
                <a:path w="262" h="1563">
                  <a:moveTo>
                    <a:pt x="53" y="1560"/>
                  </a:moveTo>
                  <a:lnTo>
                    <a:pt x="52" y="1512"/>
                  </a:lnTo>
                  <a:lnTo>
                    <a:pt x="52" y="1464"/>
                  </a:lnTo>
                  <a:lnTo>
                    <a:pt x="53" y="1415"/>
                  </a:lnTo>
                  <a:lnTo>
                    <a:pt x="54" y="1366"/>
                  </a:lnTo>
                  <a:lnTo>
                    <a:pt x="57" y="1317"/>
                  </a:lnTo>
                  <a:lnTo>
                    <a:pt x="60" y="1268"/>
                  </a:lnTo>
                  <a:lnTo>
                    <a:pt x="64" y="1221"/>
                  </a:lnTo>
                  <a:lnTo>
                    <a:pt x="68" y="1172"/>
                  </a:lnTo>
                  <a:lnTo>
                    <a:pt x="73" y="1123"/>
                  </a:lnTo>
                  <a:lnTo>
                    <a:pt x="80" y="1074"/>
                  </a:lnTo>
                  <a:lnTo>
                    <a:pt x="85" y="1027"/>
                  </a:lnTo>
                  <a:lnTo>
                    <a:pt x="94" y="978"/>
                  </a:lnTo>
                  <a:lnTo>
                    <a:pt x="100" y="930"/>
                  </a:lnTo>
                  <a:lnTo>
                    <a:pt x="108" y="882"/>
                  </a:lnTo>
                  <a:lnTo>
                    <a:pt x="117" y="833"/>
                  </a:lnTo>
                  <a:lnTo>
                    <a:pt x="125" y="784"/>
                  </a:lnTo>
                  <a:lnTo>
                    <a:pt x="133" y="736"/>
                  </a:lnTo>
                  <a:lnTo>
                    <a:pt x="142" y="689"/>
                  </a:lnTo>
                  <a:lnTo>
                    <a:pt x="152" y="639"/>
                  </a:lnTo>
                  <a:lnTo>
                    <a:pt x="160" y="590"/>
                  </a:lnTo>
                  <a:lnTo>
                    <a:pt x="170" y="542"/>
                  </a:lnTo>
                  <a:lnTo>
                    <a:pt x="179" y="495"/>
                  </a:lnTo>
                  <a:lnTo>
                    <a:pt x="189" y="446"/>
                  </a:lnTo>
                  <a:lnTo>
                    <a:pt x="198" y="396"/>
                  </a:lnTo>
                  <a:lnTo>
                    <a:pt x="206" y="348"/>
                  </a:lnTo>
                  <a:lnTo>
                    <a:pt x="216" y="301"/>
                  </a:lnTo>
                  <a:lnTo>
                    <a:pt x="224" y="251"/>
                  </a:lnTo>
                  <a:lnTo>
                    <a:pt x="232" y="202"/>
                  </a:lnTo>
                  <a:lnTo>
                    <a:pt x="240" y="153"/>
                  </a:lnTo>
                  <a:lnTo>
                    <a:pt x="248" y="106"/>
                  </a:lnTo>
                  <a:lnTo>
                    <a:pt x="255" y="57"/>
                  </a:lnTo>
                  <a:lnTo>
                    <a:pt x="262" y="8"/>
                  </a:lnTo>
                  <a:lnTo>
                    <a:pt x="210" y="0"/>
                  </a:lnTo>
                  <a:lnTo>
                    <a:pt x="203" y="49"/>
                  </a:lnTo>
                  <a:lnTo>
                    <a:pt x="197" y="97"/>
                  </a:lnTo>
                  <a:lnTo>
                    <a:pt x="189" y="145"/>
                  </a:lnTo>
                  <a:lnTo>
                    <a:pt x="180" y="194"/>
                  </a:lnTo>
                  <a:lnTo>
                    <a:pt x="172" y="243"/>
                  </a:lnTo>
                  <a:lnTo>
                    <a:pt x="164" y="290"/>
                  </a:lnTo>
                  <a:lnTo>
                    <a:pt x="155" y="338"/>
                  </a:lnTo>
                  <a:lnTo>
                    <a:pt x="146" y="388"/>
                  </a:lnTo>
                  <a:lnTo>
                    <a:pt x="137" y="435"/>
                  </a:lnTo>
                  <a:lnTo>
                    <a:pt x="127" y="484"/>
                  </a:lnTo>
                  <a:lnTo>
                    <a:pt x="118" y="532"/>
                  </a:lnTo>
                  <a:lnTo>
                    <a:pt x="108" y="582"/>
                  </a:lnTo>
                  <a:lnTo>
                    <a:pt x="100" y="631"/>
                  </a:lnTo>
                  <a:lnTo>
                    <a:pt x="91" y="678"/>
                  </a:lnTo>
                  <a:lnTo>
                    <a:pt x="81" y="726"/>
                  </a:lnTo>
                  <a:lnTo>
                    <a:pt x="73" y="776"/>
                  </a:lnTo>
                  <a:lnTo>
                    <a:pt x="65" y="825"/>
                  </a:lnTo>
                  <a:lnTo>
                    <a:pt x="57" y="873"/>
                  </a:lnTo>
                  <a:lnTo>
                    <a:pt x="49" y="922"/>
                  </a:lnTo>
                  <a:lnTo>
                    <a:pt x="42" y="970"/>
                  </a:lnTo>
                  <a:lnTo>
                    <a:pt x="34" y="1019"/>
                  </a:lnTo>
                  <a:lnTo>
                    <a:pt x="28" y="1069"/>
                  </a:lnTo>
                  <a:lnTo>
                    <a:pt x="22" y="1118"/>
                  </a:lnTo>
                  <a:lnTo>
                    <a:pt x="16" y="1167"/>
                  </a:lnTo>
                  <a:lnTo>
                    <a:pt x="12" y="1215"/>
                  </a:lnTo>
                  <a:lnTo>
                    <a:pt x="8" y="1266"/>
                  </a:lnTo>
                  <a:lnTo>
                    <a:pt x="5" y="1314"/>
                  </a:lnTo>
                  <a:lnTo>
                    <a:pt x="3" y="1363"/>
                  </a:lnTo>
                  <a:lnTo>
                    <a:pt x="1" y="1412"/>
                  </a:lnTo>
                  <a:lnTo>
                    <a:pt x="0" y="1464"/>
                  </a:lnTo>
                  <a:lnTo>
                    <a:pt x="0" y="1512"/>
                  </a:lnTo>
                  <a:lnTo>
                    <a:pt x="1" y="1563"/>
                  </a:lnTo>
                  <a:lnTo>
                    <a:pt x="53" y="15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3" name="Freeform 148"/>
            <p:cNvSpPr>
              <a:spLocks/>
            </p:cNvSpPr>
            <p:nvPr/>
          </p:nvSpPr>
          <p:spPr bwMode="auto">
            <a:xfrm>
              <a:off x="3108325" y="5291138"/>
              <a:ext cx="26988" cy="14288"/>
            </a:xfrm>
            <a:custGeom>
              <a:avLst/>
              <a:gdLst/>
              <a:ahLst/>
              <a:cxnLst>
                <a:cxn ang="0">
                  <a:pos x="0" y="3"/>
                </a:cxn>
                <a:cxn ang="0">
                  <a:pos x="3" y="14"/>
                </a:cxn>
                <a:cxn ang="0">
                  <a:pos x="10" y="22"/>
                </a:cxn>
                <a:cxn ang="0">
                  <a:pos x="18" y="26"/>
                </a:cxn>
                <a:cxn ang="0">
                  <a:pos x="27" y="28"/>
                </a:cxn>
                <a:cxn ang="0">
                  <a:pos x="37" y="25"/>
                </a:cxn>
                <a:cxn ang="0">
                  <a:pos x="45" y="19"/>
                </a:cxn>
                <a:cxn ang="0">
                  <a:pos x="50" y="11"/>
                </a:cxn>
                <a:cxn ang="0">
                  <a:pos x="52" y="0"/>
                </a:cxn>
                <a:cxn ang="0">
                  <a:pos x="0" y="3"/>
                </a:cxn>
              </a:cxnLst>
              <a:rect l="0" t="0" r="r" b="b"/>
              <a:pathLst>
                <a:path w="52" h="28">
                  <a:moveTo>
                    <a:pt x="0" y="3"/>
                  </a:moveTo>
                  <a:lnTo>
                    <a:pt x="3" y="14"/>
                  </a:lnTo>
                  <a:lnTo>
                    <a:pt x="10" y="22"/>
                  </a:lnTo>
                  <a:lnTo>
                    <a:pt x="18" y="26"/>
                  </a:lnTo>
                  <a:lnTo>
                    <a:pt x="27" y="28"/>
                  </a:lnTo>
                  <a:lnTo>
                    <a:pt x="37" y="25"/>
                  </a:lnTo>
                  <a:lnTo>
                    <a:pt x="45" y="19"/>
                  </a:lnTo>
                  <a:lnTo>
                    <a:pt x="50" y="11"/>
                  </a:lnTo>
                  <a:lnTo>
                    <a:pt x="52" y="0"/>
                  </a:lnTo>
                  <a:lnTo>
                    <a:pt x="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4" name="Freeform 149"/>
            <p:cNvSpPr>
              <a:spLocks/>
            </p:cNvSpPr>
            <p:nvPr/>
          </p:nvSpPr>
          <p:spPr bwMode="auto">
            <a:xfrm>
              <a:off x="3232150" y="4364038"/>
              <a:ext cx="1863725" cy="2259013"/>
            </a:xfrm>
            <a:custGeom>
              <a:avLst/>
              <a:gdLst/>
              <a:ahLst/>
              <a:cxnLst>
                <a:cxn ang="0">
                  <a:pos x="3481" y="538"/>
                </a:cxn>
                <a:cxn ang="0">
                  <a:pos x="3397" y="1046"/>
                </a:cxn>
                <a:cxn ang="0">
                  <a:pos x="3309" y="1545"/>
                </a:cxn>
                <a:cxn ang="0">
                  <a:pos x="3216" y="2040"/>
                </a:cxn>
                <a:cxn ang="0">
                  <a:pos x="3119" y="2533"/>
                </a:cxn>
                <a:cxn ang="0">
                  <a:pos x="3016" y="3025"/>
                </a:cxn>
                <a:cxn ang="0">
                  <a:pos x="2906" y="3519"/>
                </a:cxn>
                <a:cxn ang="0">
                  <a:pos x="2788" y="4018"/>
                </a:cxn>
                <a:cxn ang="0">
                  <a:pos x="2640" y="4262"/>
                </a:cxn>
                <a:cxn ang="0">
                  <a:pos x="2470" y="4245"/>
                </a:cxn>
                <a:cxn ang="0">
                  <a:pos x="2299" y="4227"/>
                </a:cxn>
                <a:cxn ang="0">
                  <a:pos x="2130" y="4209"/>
                </a:cxn>
                <a:cxn ang="0">
                  <a:pos x="1959" y="4193"/>
                </a:cxn>
                <a:cxn ang="0">
                  <a:pos x="1789" y="4176"/>
                </a:cxn>
                <a:cxn ang="0">
                  <a:pos x="1618" y="4158"/>
                </a:cxn>
                <a:cxn ang="0">
                  <a:pos x="1449" y="4140"/>
                </a:cxn>
                <a:cxn ang="0">
                  <a:pos x="1278" y="4124"/>
                </a:cxn>
                <a:cxn ang="0">
                  <a:pos x="1107" y="4106"/>
                </a:cxn>
                <a:cxn ang="0">
                  <a:pos x="937" y="4089"/>
                </a:cxn>
                <a:cxn ang="0">
                  <a:pos x="766" y="4072"/>
                </a:cxn>
                <a:cxn ang="0">
                  <a:pos x="597" y="4055"/>
                </a:cxn>
                <a:cxn ang="0">
                  <a:pos x="426" y="4037"/>
                </a:cxn>
                <a:cxn ang="0">
                  <a:pos x="255" y="4021"/>
                </a:cxn>
                <a:cxn ang="0">
                  <a:pos x="85" y="4003"/>
                </a:cxn>
                <a:cxn ang="0">
                  <a:pos x="30" y="3865"/>
                </a:cxn>
                <a:cxn ang="0">
                  <a:pos x="92" y="3607"/>
                </a:cxn>
                <a:cxn ang="0">
                  <a:pos x="163" y="3348"/>
                </a:cxn>
                <a:cxn ang="0">
                  <a:pos x="239" y="3092"/>
                </a:cxn>
                <a:cxn ang="0">
                  <a:pos x="321" y="2836"/>
                </a:cxn>
                <a:cxn ang="0">
                  <a:pos x="410" y="2581"/>
                </a:cxn>
                <a:cxn ang="0">
                  <a:pos x="503" y="2328"/>
                </a:cxn>
                <a:cxn ang="0">
                  <a:pos x="602" y="2075"/>
                </a:cxn>
                <a:cxn ang="0">
                  <a:pos x="707" y="1826"/>
                </a:cxn>
                <a:cxn ang="0">
                  <a:pos x="815" y="1576"/>
                </a:cxn>
                <a:cxn ang="0">
                  <a:pos x="929" y="1329"/>
                </a:cxn>
                <a:cxn ang="0">
                  <a:pos x="1049" y="1084"/>
                </a:cxn>
                <a:cxn ang="0">
                  <a:pos x="1171" y="839"/>
                </a:cxn>
                <a:cxn ang="0">
                  <a:pos x="1298" y="597"/>
                </a:cxn>
                <a:cxn ang="0">
                  <a:pos x="1430" y="356"/>
                </a:cxn>
                <a:cxn ang="0">
                  <a:pos x="1564" y="118"/>
                </a:cxn>
                <a:cxn ang="0">
                  <a:pos x="1693" y="8"/>
                </a:cxn>
                <a:cxn ang="0">
                  <a:pos x="1811" y="25"/>
                </a:cxn>
                <a:cxn ang="0">
                  <a:pos x="1929" y="43"/>
                </a:cxn>
                <a:cxn ang="0">
                  <a:pos x="2047" y="61"/>
                </a:cxn>
                <a:cxn ang="0">
                  <a:pos x="2165" y="78"/>
                </a:cxn>
                <a:cxn ang="0">
                  <a:pos x="2283" y="96"/>
                </a:cxn>
                <a:cxn ang="0">
                  <a:pos x="2401" y="114"/>
                </a:cxn>
                <a:cxn ang="0">
                  <a:pos x="2519" y="131"/>
                </a:cxn>
                <a:cxn ang="0">
                  <a:pos x="2637" y="149"/>
                </a:cxn>
                <a:cxn ang="0">
                  <a:pos x="2755" y="167"/>
                </a:cxn>
                <a:cxn ang="0">
                  <a:pos x="2873" y="184"/>
                </a:cxn>
                <a:cxn ang="0">
                  <a:pos x="2991" y="202"/>
                </a:cxn>
                <a:cxn ang="0">
                  <a:pos x="3109" y="219"/>
                </a:cxn>
                <a:cxn ang="0">
                  <a:pos x="3227" y="237"/>
                </a:cxn>
                <a:cxn ang="0">
                  <a:pos x="3345" y="255"/>
                </a:cxn>
                <a:cxn ang="0">
                  <a:pos x="3463" y="272"/>
                </a:cxn>
              </a:cxnLst>
              <a:rect l="0" t="0" r="r" b="b"/>
              <a:pathLst>
                <a:path w="3523" h="4270">
                  <a:moveTo>
                    <a:pt x="3523" y="280"/>
                  </a:moveTo>
                  <a:lnTo>
                    <a:pt x="3481" y="538"/>
                  </a:lnTo>
                  <a:lnTo>
                    <a:pt x="3439" y="793"/>
                  </a:lnTo>
                  <a:lnTo>
                    <a:pt x="3397" y="1046"/>
                  </a:lnTo>
                  <a:lnTo>
                    <a:pt x="3353" y="1297"/>
                  </a:lnTo>
                  <a:lnTo>
                    <a:pt x="3309" y="1545"/>
                  </a:lnTo>
                  <a:lnTo>
                    <a:pt x="3263" y="1793"/>
                  </a:lnTo>
                  <a:lnTo>
                    <a:pt x="3216" y="2040"/>
                  </a:lnTo>
                  <a:lnTo>
                    <a:pt x="3169" y="2287"/>
                  </a:lnTo>
                  <a:lnTo>
                    <a:pt x="3119" y="2533"/>
                  </a:lnTo>
                  <a:lnTo>
                    <a:pt x="3069" y="2778"/>
                  </a:lnTo>
                  <a:lnTo>
                    <a:pt x="3016" y="3025"/>
                  </a:lnTo>
                  <a:lnTo>
                    <a:pt x="2961" y="3272"/>
                  </a:lnTo>
                  <a:lnTo>
                    <a:pt x="2906" y="3519"/>
                  </a:lnTo>
                  <a:lnTo>
                    <a:pt x="2847" y="3769"/>
                  </a:lnTo>
                  <a:lnTo>
                    <a:pt x="2788" y="4018"/>
                  </a:lnTo>
                  <a:lnTo>
                    <a:pt x="2725" y="4270"/>
                  </a:lnTo>
                  <a:lnTo>
                    <a:pt x="2640" y="4262"/>
                  </a:lnTo>
                  <a:lnTo>
                    <a:pt x="2556" y="4253"/>
                  </a:lnTo>
                  <a:lnTo>
                    <a:pt x="2470" y="4245"/>
                  </a:lnTo>
                  <a:lnTo>
                    <a:pt x="2385" y="4237"/>
                  </a:lnTo>
                  <a:lnTo>
                    <a:pt x="2299" y="4227"/>
                  </a:lnTo>
                  <a:lnTo>
                    <a:pt x="2215" y="4219"/>
                  </a:lnTo>
                  <a:lnTo>
                    <a:pt x="2130" y="4209"/>
                  </a:lnTo>
                  <a:lnTo>
                    <a:pt x="2044" y="4201"/>
                  </a:lnTo>
                  <a:lnTo>
                    <a:pt x="1959" y="4193"/>
                  </a:lnTo>
                  <a:lnTo>
                    <a:pt x="1875" y="4184"/>
                  </a:lnTo>
                  <a:lnTo>
                    <a:pt x="1789" y="4176"/>
                  </a:lnTo>
                  <a:lnTo>
                    <a:pt x="1704" y="4167"/>
                  </a:lnTo>
                  <a:lnTo>
                    <a:pt x="1618" y="4158"/>
                  </a:lnTo>
                  <a:lnTo>
                    <a:pt x="1533" y="4150"/>
                  </a:lnTo>
                  <a:lnTo>
                    <a:pt x="1449" y="4140"/>
                  </a:lnTo>
                  <a:lnTo>
                    <a:pt x="1363" y="4132"/>
                  </a:lnTo>
                  <a:lnTo>
                    <a:pt x="1278" y="4124"/>
                  </a:lnTo>
                  <a:lnTo>
                    <a:pt x="1192" y="4114"/>
                  </a:lnTo>
                  <a:lnTo>
                    <a:pt x="1107" y="4106"/>
                  </a:lnTo>
                  <a:lnTo>
                    <a:pt x="1023" y="4098"/>
                  </a:lnTo>
                  <a:lnTo>
                    <a:pt x="937" y="4089"/>
                  </a:lnTo>
                  <a:lnTo>
                    <a:pt x="852" y="4081"/>
                  </a:lnTo>
                  <a:lnTo>
                    <a:pt x="766" y="4072"/>
                  </a:lnTo>
                  <a:lnTo>
                    <a:pt x="681" y="4063"/>
                  </a:lnTo>
                  <a:lnTo>
                    <a:pt x="597" y="4055"/>
                  </a:lnTo>
                  <a:lnTo>
                    <a:pt x="511" y="4047"/>
                  </a:lnTo>
                  <a:lnTo>
                    <a:pt x="426" y="4037"/>
                  </a:lnTo>
                  <a:lnTo>
                    <a:pt x="340" y="4029"/>
                  </a:lnTo>
                  <a:lnTo>
                    <a:pt x="255" y="4021"/>
                  </a:lnTo>
                  <a:lnTo>
                    <a:pt x="171" y="4013"/>
                  </a:lnTo>
                  <a:lnTo>
                    <a:pt x="85" y="4003"/>
                  </a:lnTo>
                  <a:lnTo>
                    <a:pt x="0" y="3995"/>
                  </a:lnTo>
                  <a:lnTo>
                    <a:pt x="30" y="3865"/>
                  </a:lnTo>
                  <a:lnTo>
                    <a:pt x="60" y="3736"/>
                  </a:lnTo>
                  <a:lnTo>
                    <a:pt x="92" y="3607"/>
                  </a:lnTo>
                  <a:lnTo>
                    <a:pt x="127" y="3477"/>
                  </a:lnTo>
                  <a:lnTo>
                    <a:pt x="163" y="3348"/>
                  </a:lnTo>
                  <a:lnTo>
                    <a:pt x="201" y="3220"/>
                  </a:lnTo>
                  <a:lnTo>
                    <a:pt x="239" y="3092"/>
                  </a:lnTo>
                  <a:lnTo>
                    <a:pt x="279" y="2964"/>
                  </a:lnTo>
                  <a:lnTo>
                    <a:pt x="321" y="2836"/>
                  </a:lnTo>
                  <a:lnTo>
                    <a:pt x="365" y="2709"/>
                  </a:lnTo>
                  <a:lnTo>
                    <a:pt x="410" y="2581"/>
                  </a:lnTo>
                  <a:lnTo>
                    <a:pt x="456" y="2454"/>
                  </a:lnTo>
                  <a:lnTo>
                    <a:pt x="503" y="2328"/>
                  </a:lnTo>
                  <a:lnTo>
                    <a:pt x="552" y="2202"/>
                  </a:lnTo>
                  <a:lnTo>
                    <a:pt x="602" y="2075"/>
                  </a:lnTo>
                  <a:lnTo>
                    <a:pt x="654" y="1951"/>
                  </a:lnTo>
                  <a:lnTo>
                    <a:pt x="707" y="1826"/>
                  </a:lnTo>
                  <a:lnTo>
                    <a:pt x="760" y="1701"/>
                  </a:lnTo>
                  <a:lnTo>
                    <a:pt x="815" y="1576"/>
                  </a:lnTo>
                  <a:lnTo>
                    <a:pt x="872" y="1453"/>
                  </a:lnTo>
                  <a:lnTo>
                    <a:pt x="929" y="1329"/>
                  </a:lnTo>
                  <a:lnTo>
                    <a:pt x="988" y="1206"/>
                  </a:lnTo>
                  <a:lnTo>
                    <a:pt x="1049" y="1084"/>
                  </a:lnTo>
                  <a:lnTo>
                    <a:pt x="1108" y="960"/>
                  </a:lnTo>
                  <a:lnTo>
                    <a:pt x="1171" y="839"/>
                  </a:lnTo>
                  <a:lnTo>
                    <a:pt x="1234" y="717"/>
                  </a:lnTo>
                  <a:lnTo>
                    <a:pt x="1298" y="597"/>
                  </a:lnTo>
                  <a:lnTo>
                    <a:pt x="1363" y="476"/>
                  </a:lnTo>
                  <a:lnTo>
                    <a:pt x="1430" y="356"/>
                  </a:lnTo>
                  <a:lnTo>
                    <a:pt x="1496" y="237"/>
                  </a:lnTo>
                  <a:lnTo>
                    <a:pt x="1564" y="118"/>
                  </a:lnTo>
                  <a:lnTo>
                    <a:pt x="1633" y="0"/>
                  </a:lnTo>
                  <a:lnTo>
                    <a:pt x="1693" y="8"/>
                  </a:lnTo>
                  <a:lnTo>
                    <a:pt x="1751" y="17"/>
                  </a:lnTo>
                  <a:lnTo>
                    <a:pt x="1811" y="25"/>
                  </a:lnTo>
                  <a:lnTo>
                    <a:pt x="1869" y="35"/>
                  </a:lnTo>
                  <a:lnTo>
                    <a:pt x="1929" y="43"/>
                  </a:lnTo>
                  <a:lnTo>
                    <a:pt x="1987" y="53"/>
                  </a:lnTo>
                  <a:lnTo>
                    <a:pt x="2047" y="61"/>
                  </a:lnTo>
                  <a:lnTo>
                    <a:pt x="2107" y="70"/>
                  </a:lnTo>
                  <a:lnTo>
                    <a:pt x="2165" y="78"/>
                  </a:lnTo>
                  <a:lnTo>
                    <a:pt x="2225" y="88"/>
                  </a:lnTo>
                  <a:lnTo>
                    <a:pt x="2283" y="96"/>
                  </a:lnTo>
                  <a:lnTo>
                    <a:pt x="2343" y="105"/>
                  </a:lnTo>
                  <a:lnTo>
                    <a:pt x="2401" y="114"/>
                  </a:lnTo>
                  <a:lnTo>
                    <a:pt x="2461" y="123"/>
                  </a:lnTo>
                  <a:lnTo>
                    <a:pt x="2519" y="131"/>
                  </a:lnTo>
                  <a:lnTo>
                    <a:pt x="2579" y="139"/>
                  </a:lnTo>
                  <a:lnTo>
                    <a:pt x="2637" y="149"/>
                  </a:lnTo>
                  <a:lnTo>
                    <a:pt x="2697" y="157"/>
                  </a:lnTo>
                  <a:lnTo>
                    <a:pt x="2755" y="167"/>
                  </a:lnTo>
                  <a:lnTo>
                    <a:pt x="2815" y="175"/>
                  </a:lnTo>
                  <a:lnTo>
                    <a:pt x="2873" y="184"/>
                  </a:lnTo>
                  <a:lnTo>
                    <a:pt x="2933" y="192"/>
                  </a:lnTo>
                  <a:lnTo>
                    <a:pt x="2991" y="202"/>
                  </a:lnTo>
                  <a:lnTo>
                    <a:pt x="3051" y="210"/>
                  </a:lnTo>
                  <a:lnTo>
                    <a:pt x="3109" y="219"/>
                  </a:lnTo>
                  <a:lnTo>
                    <a:pt x="3169" y="228"/>
                  </a:lnTo>
                  <a:lnTo>
                    <a:pt x="3227" y="237"/>
                  </a:lnTo>
                  <a:lnTo>
                    <a:pt x="3287" y="245"/>
                  </a:lnTo>
                  <a:lnTo>
                    <a:pt x="3345" y="255"/>
                  </a:lnTo>
                  <a:lnTo>
                    <a:pt x="3405" y="263"/>
                  </a:lnTo>
                  <a:lnTo>
                    <a:pt x="3463" y="272"/>
                  </a:lnTo>
                  <a:lnTo>
                    <a:pt x="3523" y="28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5" name="Freeform 150"/>
            <p:cNvSpPr>
              <a:spLocks/>
            </p:cNvSpPr>
            <p:nvPr/>
          </p:nvSpPr>
          <p:spPr bwMode="auto">
            <a:xfrm>
              <a:off x="3217863" y="6475413"/>
              <a:ext cx="28575" cy="15875"/>
            </a:xfrm>
            <a:custGeom>
              <a:avLst/>
              <a:gdLst/>
              <a:ahLst/>
              <a:cxnLst>
                <a:cxn ang="0">
                  <a:pos x="0" y="0"/>
                </a:cxn>
                <a:cxn ang="0">
                  <a:pos x="0" y="12"/>
                </a:cxn>
                <a:cxn ang="0">
                  <a:pos x="4" y="20"/>
                </a:cxn>
                <a:cxn ang="0">
                  <a:pos x="12" y="27"/>
                </a:cxn>
                <a:cxn ang="0">
                  <a:pos x="20" y="31"/>
                </a:cxn>
                <a:cxn ang="0">
                  <a:pos x="30" y="31"/>
                </a:cxn>
                <a:cxn ang="0">
                  <a:pos x="39" y="28"/>
                </a:cxn>
                <a:cxn ang="0">
                  <a:pos x="48" y="21"/>
                </a:cxn>
                <a:cxn ang="0">
                  <a:pos x="52" y="10"/>
                </a:cxn>
                <a:cxn ang="0">
                  <a:pos x="0" y="0"/>
                </a:cxn>
              </a:cxnLst>
              <a:rect l="0" t="0" r="r" b="b"/>
              <a:pathLst>
                <a:path w="52" h="31">
                  <a:moveTo>
                    <a:pt x="0" y="0"/>
                  </a:moveTo>
                  <a:lnTo>
                    <a:pt x="0" y="12"/>
                  </a:lnTo>
                  <a:lnTo>
                    <a:pt x="4" y="20"/>
                  </a:lnTo>
                  <a:lnTo>
                    <a:pt x="12" y="27"/>
                  </a:lnTo>
                  <a:lnTo>
                    <a:pt x="20" y="31"/>
                  </a:lnTo>
                  <a:lnTo>
                    <a:pt x="30" y="31"/>
                  </a:lnTo>
                  <a:lnTo>
                    <a:pt x="39" y="28"/>
                  </a:lnTo>
                  <a:lnTo>
                    <a:pt x="48" y="21"/>
                  </a:lnTo>
                  <a:lnTo>
                    <a:pt x="52" y="1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6" name="Freeform 151"/>
            <p:cNvSpPr>
              <a:spLocks/>
            </p:cNvSpPr>
            <p:nvPr/>
          </p:nvSpPr>
          <p:spPr bwMode="auto">
            <a:xfrm>
              <a:off x="3217863" y="4349750"/>
              <a:ext cx="890588" cy="2130425"/>
            </a:xfrm>
            <a:custGeom>
              <a:avLst/>
              <a:gdLst/>
              <a:ahLst/>
              <a:cxnLst>
                <a:cxn ang="0">
                  <a:pos x="1636" y="12"/>
                </a:cxn>
                <a:cxn ang="0">
                  <a:pos x="1499" y="249"/>
                </a:cxn>
                <a:cxn ang="0">
                  <a:pos x="1366" y="490"/>
                </a:cxn>
                <a:cxn ang="0">
                  <a:pos x="1237" y="731"/>
                </a:cxn>
                <a:cxn ang="0">
                  <a:pos x="1111" y="974"/>
                </a:cxn>
                <a:cxn ang="0">
                  <a:pos x="989" y="1221"/>
                </a:cxn>
                <a:cxn ang="0">
                  <a:pos x="874" y="1468"/>
                </a:cxn>
                <a:cxn ang="0">
                  <a:pos x="761" y="1716"/>
                </a:cxn>
                <a:cxn ang="0">
                  <a:pos x="655" y="1967"/>
                </a:cxn>
                <a:cxn ang="0">
                  <a:pos x="554" y="2218"/>
                </a:cxn>
                <a:cxn ang="0">
                  <a:pos x="457" y="2470"/>
                </a:cxn>
                <a:cxn ang="0">
                  <a:pos x="366" y="2727"/>
                </a:cxn>
                <a:cxn ang="0">
                  <a:pos x="280" y="2982"/>
                </a:cxn>
                <a:cxn ang="0">
                  <a:pos x="201" y="3240"/>
                </a:cxn>
                <a:cxn ang="0">
                  <a:pos x="128" y="3496"/>
                </a:cxn>
                <a:cxn ang="0">
                  <a:pos x="60" y="3755"/>
                </a:cxn>
                <a:cxn ang="0">
                  <a:pos x="0" y="4016"/>
                </a:cxn>
                <a:cxn ang="0">
                  <a:pos x="82" y="3896"/>
                </a:cxn>
                <a:cxn ang="0">
                  <a:pos x="144" y="3640"/>
                </a:cxn>
                <a:cxn ang="0">
                  <a:pos x="214" y="3381"/>
                </a:cxn>
                <a:cxn ang="0">
                  <a:pos x="290" y="3126"/>
                </a:cxn>
                <a:cxn ang="0">
                  <a:pos x="372" y="2871"/>
                </a:cxn>
                <a:cxn ang="0">
                  <a:pos x="460" y="2616"/>
                </a:cxn>
                <a:cxn ang="0">
                  <a:pos x="554" y="2363"/>
                </a:cxn>
                <a:cxn ang="0">
                  <a:pos x="653" y="2111"/>
                </a:cxn>
                <a:cxn ang="0">
                  <a:pos x="757" y="1863"/>
                </a:cxn>
                <a:cxn ang="0">
                  <a:pos x="866" y="1613"/>
                </a:cxn>
                <a:cxn ang="0">
                  <a:pos x="980" y="1366"/>
                </a:cxn>
                <a:cxn ang="0">
                  <a:pos x="1098" y="1122"/>
                </a:cxn>
                <a:cxn ang="0">
                  <a:pos x="1220" y="878"/>
                </a:cxn>
                <a:cxn ang="0">
                  <a:pos x="1347" y="635"/>
                </a:cxn>
                <a:cxn ang="0">
                  <a:pos x="1479" y="395"/>
                </a:cxn>
                <a:cxn ang="0">
                  <a:pos x="1613" y="157"/>
                </a:cxn>
                <a:cxn ang="0">
                  <a:pos x="1655" y="51"/>
                </a:cxn>
              </a:cxnLst>
              <a:rect l="0" t="0" r="r" b="b"/>
              <a:pathLst>
                <a:path w="1682" h="4026">
                  <a:moveTo>
                    <a:pt x="1663" y="0"/>
                  </a:moveTo>
                  <a:lnTo>
                    <a:pt x="1636" y="12"/>
                  </a:lnTo>
                  <a:lnTo>
                    <a:pt x="1567" y="130"/>
                  </a:lnTo>
                  <a:lnTo>
                    <a:pt x="1499" y="249"/>
                  </a:lnTo>
                  <a:lnTo>
                    <a:pt x="1433" y="370"/>
                  </a:lnTo>
                  <a:lnTo>
                    <a:pt x="1366" y="490"/>
                  </a:lnTo>
                  <a:lnTo>
                    <a:pt x="1301" y="610"/>
                  </a:lnTo>
                  <a:lnTo>
                    <a:pt x="1237" y="731"/>
                  </a:lnTo>
                  <a:lnTo>
                    <a:pt x="1174" y="853"/>
                  </a:lnTo>
                  <a:lnTo>
                    <a:pt x="1111" y="974"/>
                  </a:lnTo>
                  <a:lnTo>
                    <a:pt x="1052" y="1097"/>
                  </a:lnTo>
                  <a:lnTo>
                    <a:pt x="989" y="1221"/>
                  </a:lnTo>
                  <a:lnTo>
                    <a:pt x="931" y="1344"/>
                  </a:lnTo>
                  <a:lnTo>
                    <a:pt x="874" y="1468"/>
                  </a:lnTo>
                  <a:lnTo>
                    <a:pt x="817" y="1591"/>
                  </a:lnTo>
                  <a:lnTo>
                    <a:pt x="761" y="1716"/>
                  </a:lnTo>
                  <a:lnTo>
                    <a:pt x="708" y="1841"/>
                  </a:lnTo>
                  <a:lnTo>
                    <a:pt x="655" y="1967"/>
                  </a:lnTo>
                  <a:lnTo>
                    <a:pt x="604" y="2092"/>
                  </a:lnTo>
                  <a:lnTo>
                    <a:pt x="554" y="2218"/>
                  </a:lnTo>
                  <a:lnTo>
                    <a:pt x="505" y="2344"/>
                  </a:lnTo>
                  <a:lnTo>
                    <a:pt x="457" y="2470"/>
                  </a:lnTo>
                  <a:lnTo>
                    <a:pt x="411" y="2599"/>
                  </a:lnTo>
                  <a:lnTo>
                    <a:pt x="366" y="2727"/>
                  </a:lnTo>
                  <a:lnTo>
                    <a:pt x="323" y="2854"/>
                  </a:lnTo>
                  <a:lnTo>
                    <a:pt x="280" y="2982"/>
                  </a:lnTo>
                  <a:lnTo>
                    <a:pt x="239" y="3109"/>
                  </a:lnTo>
                  <a:lnTo>
                    <a:pt x="201" y="3240"/>
                  </a:lnTo>
                  <a:lnTo>
                    <a:pt x="163" y="3367"/>
                  </a:lnTo>
                  <a:lnTo>
                    <a:pt x="128" y="3496"/>
                  </a:lnTo>
                  <a:lnTo>
                    <a:pt x="92" y="3626"/>
                  </a:lnTo>
                  <a:lnTo>
                    <a:pt x="60" y="3755"/>
                  </a:lnTo>
                  <a:lnTo>
                    <a:pt x="30" y="3885"/>
                  </a:lnTo>
                  <a:lnTo>
                    <a:pt x="0" y="4016"/>
                  </a:lnTo>
                  <a:lnTo>
                    <a:pt x="52" y="4026"/>
                  </a:lnTo>
                  <a:lnTo>
                    <a:pt x="82" y="3896"/>
                  </a:lnTo>
                  <a:lnTo>
                    <a:pt x="111" y="3769"/>
                  </a:lnTo>
                  <a:lnTo>
                    <a:pt x="144" y="3640"/>
                  </a:lnTo>
                  <a:lnTo>
                    <a:pt x="179" y="3510"/>
                  </a:lnTo>
                  <a:lnTo>
                    <a:pt x="214" y="3381"/>
                  </a:lnTo>
                  <a:lnTo>
                    <a:pt x="252" y="3253"/>
                  </a:lnTo>
                  <a:lnTo>
                    <a:pt x="290" y="3126"/>
                  </a:lnTo>
                  <a:lnTo>
                    <a:pt x="331" y="2998"/>
                  </a:lnTo>
                  <a:lnTo>
                    <a:pt x="372" y="2871"/>
                  </a:lnTo>
                  <a:lnTo>
                    <a:pt x="415" y="2743"/>
                  </a:lnTo>
                  <a:lnTo>
                    <a:pt x="460" y="2616"/>
                  </a:lnTo>
                  <a:lnTo>
                    <a:pt x="506" y="2489"/>
                  </a:lnTo>
                  <a:lnTo>
                    <a:pt x="554" y="2363"/>
                  </a:lnTo>
                  <a:lnTo>
                    <a:pt x="602" y="2237"/>
                  </a:lnTo>
                  <a:lnTo>
                    <a:pt x="653" y="2111"/>
                  </a:lnTo>
                  <a:lnTo>
                    <a:pt x="704" y="1986"/>
                  </a:lnTo>
                  <a:lnTo>
                    <a:pt x="757" y="1863"/>
                  </a:lnTo>
                  <a:lnTo>
                    <a:pt x="810" y="1738"/>
                  </a:lnTo>
                  <a:lnTo>
                    <a:pt x="866" y="1613"/>
                  </a:lnTo>
                  <a:lnTo>
                    <a:pt x="923" y="1490"/>
                  </a:lnTo>
                  <a:lnTo>
                    <a:pt x="980" y="1366"/>
                  </a:lnTo>
                  <a:lnTo>
                    <a:pt x="1038" y="1243"/>
                  </a:lnTo>
                  <a:lnTo>
                    <a:pt x="1098" y="1122"/>
                  </a:lnTo>
                  <a:lnTo>
                    <a:pt x="1157" y="998"/>
                  </a:lnTo>
                  <a:lnTo>
                    <a:pt x="1220" y="878"/>
                  </a:lnTo>
                  <a:lnTo>
                    <a:pt x="1283" y="756"/>
                  </a:lnTo>
                  <a:lnTo>
                    <a:pt x="1347" y="635"/>
                  </a:lnTo>
                  <a:lnTo>
                    <a:pt x="1412" y="514"/>
                  </a:lnTo>
                  <a:lnTo>
                    <a:pt x="1479" y="395"/>
                  </a:lnTo>
                  <a:lnTo>
                    <a:pt x="1545" y="277"/>
                  </a:lnTo>
                  <a:lnTo>
                    <a:pt x="1613" y="157"/>
                  </a:lnTo>
                  <a:lnTo>
                    <a:pt x="1682" y="39"/>
                  </a:lnTo>
                  <a:lnTo>
                    <a:pt x="1655" y="51"/>
                  </a:lnTo>
                  <a:lnTo>
                    <a:pt x="166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7" name="Freeform 152"/>
            <p:cNvSpPr>
              <a:spLocks/>
            </p:cNvSpPr>
            <p:nvPr/>
          </p:nvSpPr>
          <p:spPr bwMode="auto">
            <a:xfrm>
              <a:off x="4094163" y="4349750"/>
              <a:ext cx="1016000" cy="176213"/>
            </a:xfrm>
            <a:custGeom>
              <a:avLst/>
              <a:gdLst/>
              <a:ahLst/>
              <a:cxnLst>
                <a:cxn ang="0">
                  <a:pos x="1898" y="281"/>
                </a:cxn>
                <a:cxn ang="0">
                  <a:pos x="1780" y="263"/>
                </a:cxn>
                <a:cxn ang="0">
                  <a:pos x="1662" y="245"/>
                </a:cxn>
                <a:cxn ang="0">
                  <a:pos x="1544" y="228"/>
                </a:cxn>
                <a:cxn ang="0">
                  <a:pos x="1426" y="210"/>
                </a:cxn>
                <a:cxn ang="0">
                  <a:pos x="1308" y="193"/>
                </a:cxn>
                <a:cxn ang="0">
                  <a:pos x="1190" y="175"/>
                </a:cxn>
                <a:cxn ang="0">
                  <a:pos x="1072" y="157"/>
                </a:cxn>
                <a:cxn ang="0">
                  <a:pos x="954" y="140"/>
                </a:cxn>
                <a:cxn ang="0">
                  <a:pos x="836" y="123"/>
                </a:cxn>
                <a:cxn ang="0">
                  <a:pos x="718" y="106"/>
                </a:cxn>
                <a:cxn ang="0">
                  <a:pos x="600" y="88"/>
                </a:cxn>
                <a:cxn ang="0">
                  <a:pos x="482" y="70"/>
                </a:cxn>
                <a:cxn ang="0">
                  <a:pos x="362" y="53"/>
                </a:cxn>
                <a:cxn ang="0">
                  <a:pos x="244" y="35"/>
                </a:cxn>
                <a:cxn ang="0">
                  <a:pos x="126" y="18"/>
                </a:cxn>
                <a:cxn ang="0">
                  <a:pos x="8" y="0"/>
                </a:cxn>
                <a:cxn ang="0">
                  <a:pos x="60" y="60"/>
                </a:cxn>
                <a:cxn ang="0">
                  <a:pos x="178" y="77"/>
                </a:cxn>
                <a:cxn ang="0">
                  <a:pos x="296" y="95"/>
                </a:cxn>
                <a:cxn ang="0">
                  <a:pos x="414" y="112"/>
                </a:cxn>
                <a:cxn ang="0">
                  <a:pos x="532" y="130"/>
                </a:cxn>
                <a:cxn ang="0">
                  <a:pos x="650" y="148"/>
                </a:cxn>
                <a:cxn ang="0">
                  <a:pos x="768" y="165"/>
                </a:cxn>
                <a:cxn ang="0">
                  <a:pos x="886" y="183"/>
                </a:cxn>
                <a:cxn ang="0">
                  <a:pos x="1004" y="201"/>
                </a:cxn>
                <a:cxn ang="0">
                  <a:pos x="1122" y="218"/>
                </a:cxn>
                <a:cxn ang="0">
                  <a:pos x="1240" y="236"/>
                </a:cxn>
                <a:cxn ang="0">
                  <a:pos x="1358" y="254"/>
                </a:cxn>
                <a:cxn ang="0">
                  <a:pos x="1476" y="271"/>
                </a:cxn>
                <a:cxn ang="0">
                  <a:pos x="1594" y="289"/>
                </a:cxn>
                <a:cxn ang="0">
                  <a:pos x="1712" y="306"/>
                </a:cxn>
                <a:cxn ang="0">
                  <a:pos x="1830" y="324"/>
                </a:cxn>
                <a:cxn ang="0">
                  <a:pos x="1868" y="302"/>
                </a:cxn>
              </a:cxnLst>
              <a:rect l="0" t="0" r="r" b="b"/>
              <a:pathLst>
                <a:path w="1920" h="332">
                  <a:moveTo>
                    <a:pt x="1920" y="311"/>
                  </a:moveTo>
                  <a:lnTo>
                    <a:pt x="1898" y="281"/>
                  </a:lnTo>
                  <a:lnTo>
                    <a:pt x="1838" y="273"/>
                  </a:lnTo>
                  <a:lnTo>
                    <a:pt x="1780" y="263"/>
                  </a:lnTo>
                  <a:lnTo>
                    <a:pt x="1720" y="255"/>
                  </a:lnTo>
                  <a:lnTo>
                    <a:pt x="1662" y="245"/>
                  </a:lnTo>
                  <a:lnTo>
                    <a:pt x="1602" y="237"/>
                  </a:lnTo>
                  <a:lnTo>
                    <a:pt x="1544" y="228"/>
                  </a:lnTo>
                  <a:lnTo>
                    <a:pt x="1484" y="220"/>
                  </a:lnTo>
                  <a:lnTo>
                    <a:pt x="1426" y="210"/>
                  </a:lnTo>
                  <a:lnTo>
                    <a:pt x="1366" y="202"/>
                  </a:lnTo>
                  <a:lnTo>
                    <a:pt x="1308" y="193"/>
                  </a:lnTo>
                  <a:lnTo>
                    <a:pt x="1248" y="184"/>
                  </a:lnTo>
                  <a:lnTo>
                    <a:pt x="1190" y="175"/>
                  </a:lnTo>
                  <a:lnTo>
                    <a:pt x="1130" y="167"/>
                  </a:lnTo>
                  <a:lnTo>
                    <a:pt x="1072" y="157"/>
                  </a:lnTo>
                  <a:lnTo>
                    <a:pt x="1012" y="149"/>
                  </a:lnTo>
                  <a:lnTo>
                    <a:pt x="954" y="140"/>
                  </a:lnTo>
                  <a:lnTo>
                    <a:pt x="894" y="131"/>
                  </a:lnTo>
                  <a:lnTo>
                    <a:pt x="836" y="123"/>
                  </a:lnTo>
                  <a:lnTo>
                    <a:pt x="776" y="114"/>
                  </a:lnTo>
                  <a:lnTo>
                    <a:pt x="718" y="106"/>
                  </a:lnTo>
                  <a:lnTo>
                    <a:pt x="658" y="96"/>
                  </a:lnTo>
                  <a:lnTo>
                    <a:pt x="600" y="88"/>
                  </a:lnTo>
                  <a:lnTo>
                    <a:pt x="540" y="79"/>
                  </a:lnTo>
                  <a:lnTo>
                    <a:pt x="482" y="70"/>
                  </a:lnTo>
                  <a:lnTo>
                    <a:pt x="422" y="61"/>
                  </a:lnTo>
                  <a:lnTo>
                    <a:pt x="362" y="53"/>
                  </a:lnTo>
                  <a:lnTo>
                    <a:pt x="304" y="43"/>
                  </a:lnTo>
                  <a:lnTo>
                    <a:pt x="244" y="35"/>
                  </a:lnTo>
                  <a:lnTo>
                    <a:pt x="186" y="26"/>
                  </a:lnTo>
                  <a:lnTo>
                    <a:pt x="126" y="18"/>
                  </a:lnTo>
                  <a:lnTo>
                    <a:pt x="68" y="8"/>
                  </a:lnTo>
                  <a:lnTo>
                    <a:pt x="8" y="0"/>
                  </a:lnTo>
                  <a:lnTo>
                    <a:pt x="0" y="51"/>
                  </a:lnTo>
                  <a:lnTo>
                    <a:pt x="60" y="60"/>
                  </a:lnTo>
                  <a:lnTo>
                    <a:pt x="118" y="69"/>
                  </a:lnTo>
                  <a:lnTo>
                    <a:pt x="178" y="77"/>
                  </a:lnTo>
                  <a:lnTo>
                    <a:pt x="236" y="87"/>
                  </a:lnTo>
                  <a:lnTo>
                    <a:pt x="296" y="95"/>
                  </a:lnTo>
                  <a:lnTo>
                    <a:pt x="354" y="104"/>
                  </a:lnTo>
                  <a:lnTo>
                    <a:pt x="414" y="112"/>
                  </a:lnTo>
                  <a:lnTo>
                    <a:pt x="474" y="122"/>
                  </a:lnTo>
                  <a:lnTo>
                    <a:pt x="532" y="130"/>
                  </a:lnTo>
                  <a:lnTo>
                    <a:pt x="592" y="140"/>
                  </a:lnTo>
                  <a:lnTo>
                    <a:pt x="650" y="148"/>
                  </a:lnTo>
                  <a:lnTo>
                    <a:pt x="710" y="157"/>
                  </a:lnTo>
                  <a:lnTo>
                    <a:pt x="768" y="165"/>
                  </a:lnTo>
                  <a:lnTo>
                    <a:pt x="828" y="175"/>
                  </a:lnTo>
                  <a:lnTo>
                    <a:pt x="886" y="183"/>
                  </a:lnTo>
                  <a:lnTo>
                    <a:pt x="946" y="191"/>
                  </a:lnTo>
                  <a:lnTo>
                    <a:pt x="1004" y="201"/>
                  </a:lnTo>
                  <a:lnTo>
                    <a:pt x="1064" y="209"/>
                  </a:lnTo>
                  <a:lnTo>
                    <a:pt x="1122" y="218"/>
                  </a:lnTo>
                  <a:lnTo>
                    <a:pt x="1182" y="226"/>
                  </a:lnTo>
                  <a:lnTo>
                    <a:pt x="1240" y="236"/>
                  </a:lnTo>
                  <a:lnTo>
                    <a:pt x="1300" y="244"/>
                  </a:lnTo>
                  <a:lnTo>
                    <a:pt x="1358" y="254"/>
                  </a:lnTo>
                  <a:lnTo>
                    <a:pt x="1418" y="262"/>
                  </a:lnTo>
                  <a:lnTo>
                    <a:pt x="1476" y="271"/>
                  </a:lnTo>
                  <a:lnTo>
                    <a:pt x="1536" y="279"/>
                  </a:lnTo>
                  <a:lnTo>
                    <a:pt x="1594" y="289"/>
                  </a:lnTo>
                  <a:lnTo>
                    <a:pt x="1654" y="297"/>
                  </a:lnTo>
                  <a:lnTo>
                    <a:pt x="1712" y="306"/>
                  </a:lnTo>
                  <a:lnTo>
                    <a:pt x="1772" y="315"/>
                  </a:lnTo>
                  <a:lnTo>
                    <a:pt x="1830" y="324"/>
                  </a:lnTo>
                  <a:lnTo>
                    <a:pt x="1890" y="332"/>
                  </a:lnTo>
                  <a:lnTo>
                    <a:pt x="1868" y="302"/>
                  </a:lnTo>
                  <a:lnTo>
                    <a:pt x="1920" y="3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8" name="Freeform 153"/>
            <p:cNvSpPr>
              <a:spLocks/>
            </p:cNvSpPr>
            <p:nvPr/>
          </p:nvSpPr>
          <p:spPr bwMode="auto">
            <a:xfrm>
              <a:off x="4660900" y="4510088"/>
              <a:ext cx="449263" cy="2117725"/>
            </a:xfrm>
            <a:custGeom>
              <a:avLst/>
              <a:gdLst/>
              <a:ahLst/>
              <a:cxnLst>
                <a:cxn ang="0">
                  <a:pos x="82" y="3875"/>
                </a:cxn>
                <a:cxn ang="0">
                  <a:pos x="143" y="3623"/>
                </a:cxn>
                <a:cxn ang="0">
                  <a:pos x="203" y="3373"/>
                </a:cxn>
                <a:cxn ang="0">
                  <a:pos x="260" y="3125"/>
                </a:cxn>
                <a:cxn ang="0">
                  <a:pos x="316" y="2878"/>
                </a:cxn>
                <a:cxn ang="0">
                  <a:pos x="369" y="2631"/>
                </a:cxn>
                <a:cxn ang="0">
                  <a:pos x="420" y="2385"/>
                </a:cxn>
                <a:cxn ang="0">
                  <a:pos x="470" y="2139"/>
                </a:cxn>
                <a:cxn ang="0">
                  <a:pos x="518" y="1893"/>
                </a:cxn>
                <a:cxn ang="0">
                  <a:pos x="565" y="1646"/>
                </a:cxn>
                <a:cxn ang="0">
                  <a:pos x="611" y="1399"/>
                </a:cxn>
                <a:cxn ang="0">
                  <a:pos x="656" y="1150"/>
                </a:cxn>
                <a:cxn ang="0">
                  <a:pos x="701" y="899"/>
                </a:cxn>
                <a:cxn ang="0">
                  <a:pos x="743" y="648"/>
                </a:cxn>
                <a:cxn ang="0">
                  <a:pos x="786" y="394"/>
                </a:cxn>
                <a:cxn ang="0">
                  <a:pos x="828" y="137"/>
                </a:cxn>
                <a:cxn ang="0">
                  <a:pos x="797" y="0"/>
                </a:cxn>
                <a:cxn ang="0">
                  <a:pos x="755" y="258"/>
                </a:cxn>
                <a:cxn ang="0">
                  <a:pos x="713" y="513"/>
                </a:cxn>
                <a:cxn ang="0">
                  <a:pos x="671" y="766"/>
                </a:cxn>
                <a:cxn ang="0">
                  <a:pos x="628" y="1017"/>
                </a:cxn>
                <a:cxn ang="0">
                  <a:pos x="583" y="1265"/>
                </a:cxn>
                <a:cxn ang="0">
                  <a:pos x="537" y="1512"/>
                </a:cxn>
                <a:cxn ang="0">
                  <a:pos x="491" y="1759"/>
                </a:cxn>
                <a:cxn ang="0">
                  <a:pos x="443" y="2006"/>
                </a:cxn>
                <a:cxn ang="0">
                  <a:pos x="393" y="2251"/>
                </a:cxn>
                <a:cxn ang="0">
                  <a:pos x="343" y="2497"/>
                </a:cxn>
                <a:cxn ang="0">
                  <a:pos x="290" y="2744"/>
                </a:cxn>
                <a:cxn ang="0">
                  <a:pos x="236" y="2991"/>
                </a:cxn>
                <a:cxn ang="0">
                  <a:pos x="180" y="3237"/>
                </a:cxn>
                <a:cxn ang="0">
                  <a:pos x="122" y="3487"/>
                </a:cxn>
                <a:cxn ang="0">
                  <a:pos x="62" y="3735"/>
                </a:cxn>
                <a:cxn ang="0">
                  <a:pos x="0" y="3988"/>
                </a:cxn>
              </a:cxnLst>
              <a:rect l="0" t="0" r="r" b="b"/>
              <a:pathLst>
                <a:path w="849" h="4001">
                  <a:moveTo>
                    <a:pt x="51" y="4001"/>
                  </a:moveTo>
                  <a:lnTo>
                    <a:pt x="82" y="3875"/>
                  </a:lnTo>
                  <a:lnTo>
                    <a:pt x="113" y="3749"/>
                  </a:lnTo>
                  <a:lnTo>
                    <a:pt x="143" y="3623"/>
                  </a:lnTo>
                  <a:lnTo>
                    <a:pt x="173" y="3498"/>
                  </a:lnTo>
                  <a:lnTo>
                    <a:pt x="203" y="3373"/>
                  </a:lnTo>
                  <a:lnTo>
                    <a:pt x="232" y="3248"/>
                  </a:lnTo>
                  <a:lnTo>
                    <a:pt x="260" y="3125"/>
                  </a:lnTo>
                  <a:lnTo>
                    <a:pt x="287" y="3001"/>
                  </a:lnTo>
                  <a:lnTo>
                    <a:pt x="316" y="2878"/>
                  </a:lnTo>
                  <a:lnTo>
                    <a:pt x="341" y="2754"/>
                  </a:lnTo>
                  <a:lnTo>
                    <a:pt x="369" y="2631"/>
                  </a:lnTo>
                  <a:lnTo>
                    <a:pt x="394" y="2508"/>
                  </a:lnTo>
                  <a:lnTo>
                    <a:pt x="420" y="2385"/>
                  </a:lnTo>
                  <a:lnTo>
                    <a:pt x="445" y="2262"/>
                  </a:lnTo>
                  <a:lnTo>
                    <a:pt x="470" y="2139"/>
                  </a:lnTo>
                  <a:lnTo>
                    <a:pt x="495" y="2016"/>
                  </a:lnTo>
                  <a:lnTo>
                    <a:pt x="518" y="1893"/>
                  </a:lnTo>
                  <a:lnTo>
                    <a:pt x="542" y="1770"/>
                  </a:lnTo>
                  <a:lnTo>
                    <a:pt x="565" y="1646"/>
                  </a:lnTo>
                  <a:lnTo>
                    <a:pt x="588" y="1523"/>
                  </a:lnTo>
                  <a:lnTo>
                    <a:pt x="611" y="1399"/>
                  </a:lnTo>
                  <a:lnTo>
                    <a:pt x="634" y="1273"/>
                  </a:lnTo>
                  <a:lnTo>
                    <a:pt x="656" y="1150"/>
                  </a:lnTo>
                  <a:lnTo>
                    <a:pt x="679" y="1025"/>
                  </a:lnTo>
                  <a:lnTo>
                    <a:pt x="701" y="899"/>
                  </a:lnTo>
                  <a:lnTo>
                    <a:pt x="723" y="774"/>
                  </a:lnTo>
                  <a:lnTo>
                    <a:pt x="743" y="648"/>
                  </a:lnTo>
                  <a:lnTo>
                    <a:pt x="765" y="521"/>
                  </a:lnTo>
                  <a:lnTo>
                    <a:pt x="786" y="394"/>
                  </a:lnTo>
                  <a:lnTo>
                    <a:pt x="807" y="266"/>
                  </a:lnTo>
                  <a:lnTo>
                    <a:pt x="828" y="137"/>
                  </a:lnTo>
                  <a:lnTo>
                    <a:pt x="849" y="9"/>
                  </a:lnTo>
                  <a:lnTo>
                    <a:pt x="797" y="0"/>
                  </a:lnTo>
                  <a:lnTo>
                    <a:pt x="777" y="129"/>
                  </a:lnTo>
                  <a:lnTo>
                    <a:pt x="755" y="258"/>
                  </a:lnTo>
                  <a:lnTo>
                    <a:pt x="735" y="386"/>
                  </a:lnTo>
                  <a:lnTo>
                    <a:pt x="713" y="513"/>
                  </a:lnTo>
                  <a:lnTo>
                    <a:pt x="691" y="639"/>
                  </a:lnTo>
                  <a:lnTo>
                    <a:pt x="671" y="766"/>
                  </a:lnTo>
                  <a:lnTo>
                    <a:pt x="649" y="890"/>
                  </a:lnTo>
                  <a:lnTo>
                    <a:pt x="628" y="1017"/>
                  </a:lnTo>
                  <a:lnTo>
                    <a:pt x="605" y="1141"/>
                  </a:lnTo>
                  <a:lnTo>
                    <a:pt x="583" y="1265"/>
                  </a:lnTo>
                  <a:lnTo>
                    <a:pt x="560" y="1388"/>
                  </a:lnTo>
                  <a:lnTo>
                    <a:pt x="537" y="1512"/>
                  </a:lnTo>
                  <a:lnTo>
                    <a:pt x="514" y="1635"/>
                  </a:lnTo>
                  <a:lnTo>
                    <a:pt x="491" y="1759"/>
                  </a:lnTo>
                  <a:lnTo>
                    <a:pt x="466" y="1882"/>
                  </a:lnTo>
                  <a:lnTo>
                    <a:pt x="443" y="2006"/>
                  </a:lnTo>
                  <a:lnTo>
                    <a:pt x="419" y="2128"/>
                  </a:lnTo>
                  <a:lnTo>
                    <a:pt x="393" y="2251"/>
                  </a:lnTo>
                  <a:lnTo>
                    <a:pt x="369" y="2375"/>
                  </a:lnTo>
                  <a:lnTo>
                    <a:pt x="343" y="2497"/>
                  </a:lnTo>
                  <a:lnTo>
                    <a:pt x="317" y="2620"/>
                  </a:lnTo>
                  <a:lnTo>
                    <a:pt x="290" y="2744"/>
                  </a:lnTo>
                  <a:lnTo>
                    <a:pt x="264" y="2867"/>
                  </a:lnTo>
                  <a:lnTo>
                    <a:pt x="236" y="2991"/>
                  </a:lnTo>
                  <a:lnTo>
                    <a:pt x="208" y="3114"/>
                  </a:lnTo>
                  <a:lnTo>
                    <a:pt x="180" y="3237"/>
                  </a:lnTo>
                  <a:lnTo>
                    <a:pt x="151" y="3362"/>
                  </a:lnTo>
                  <a:lnTo>
                    <a:pt x="122" y="3487"/>
                  </a:lnTo>
                  <a:lnTo>
                    <a:pt x="92" y="3612"/>
                  </a:lnTo>
                  <a:lnTo>
                    <a:pt x="62" y="3735"/>
                  </a:lnTo>
                  <a:lnTo>
                    <a:pt x="31" y="3862"/>
                  </a:lnTo>
                  <a:lnTo>
                    <a:pt x="0" y="3988"/>
                  </a:lnTo>
                  <a:lnTo>
                    <a:pt x="51" y="40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9" name="Freeform 154"/>
            <p:cNvSpPr>
              <a:spLocks/>
            </p:cNvSpPr>
            <p:nvPr/>
          </p:nvSpPr>
          <p:spPr bwMode="auto">
            <a:xfrm>
              <a:off x="5083175" y="4508500"/>
              <a:ext cx="26988" cy="17463"/>
            </a:xfrm>
            <a:custGeom>
              <a:avLst/>
              <a:gdLst/>
              <a:ahLst/>
              <a:cxnLst>
                <a:cxn ang="0">
                  <a:pos x="0" y="0"/>
                </a:cxn>
                <a:cxn ang="0">
                  <a:pos x="0" y="12"/>
                </a:cxn>
                <a:cxn ang="0">
                  <a:pos x="4" y="21"/>
                </a:cxn>
                <a:cxn ang="0">
                  <a:pos x="11" y="28"/>
                </a:cxn>
                <a:cxn ang="0">
                  <a:pos x="21" y="32"/>
                </a:cxn>
                <a:cxn ang="0">
                  <a:pos x="30" y="32"/>
                </a:cxn>
                <a:cxn ang="0">
                  <a:pos x="40" y="30"/>
                </a:cxn>
                <a:cxn ang="0">
                  <a:pos x="46" y="24"/>
                </a:cxn>
                <a:cxn ang="0">
                  <a:pos x="52" y="13"/>
                </a:cxn>
                <a:cxn ang="0">
                  <a:pos x="0" y="0"/>
                </a:cxn>
              </a:cxnLst>
              <a:rect l="0" t="0" r="r" b="b"/>
              <a:pathLst>
                <a:path w="52" h="32">
                  <a:moveTo>
                    <a:pt x="0" y="0"/>
                  </a:moveTo>
                  <a:lnTo>
                    <a:pt x="0" y="12"/>
                  </a:lnTo>
                  <a:lnTo>
                    <a:pt x="4" y="21"/>
                  </a:lnTo>
                  <a:lnTo>
                    <a:pt x="11" y="28"/>
                  </a:lnTo>
                  <a:lnTo>
                    <a:pt x="21" y="32"/>
                  </a:lnTo>
                  <a:lnTo>
                    <a:pt x="30" y="32"/>
                  </a:lnTo>
                  <a:lnTo>
                    <a:pt x="40" y="30"/>
                  </a:lnTo>
                  <a:lnTo>
                    <a:pt x="46" y="24"/>
                  </a:lnTo>
                  <a:lnTo>
                    <a:pt x="52" y="1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0" name="Freeform 155"/>
            <p:cNvSpPr>
              <a:spLocks/>
            </p:cNvSpPr>
            <p:nvPr/>
          </p:nvSpPr>
          <p:spPr bwMode="auto">
            <a:xfrm>
              <a:off x="4416425" y="5030788"/>
              <a:ext cx="328613" cy="338138"/>
            </a:xfrm>
            <a:custGeom>
              <a:avLst/>
              <a:gdLst/>
              <a:ahLst/>
              <a:cxnLst>
                <a:cxn ang="0">
                  <a:pos x="472" y="0"/>
                </a:cxn>
                <a:cxn ang="0">
                  <a:pos x="447" y="34"/>
                </a:cxn>
                <a:cxn ang="0">
                  <a:pos x="422" y="66"/>
                </a:cxn>
                <a:cxn ang="0">
                  <a:pos x="396" y="100"/>
                </a:cxn>
                <a:cxn ang="0">
                  <a:pos x="369" y="133"/>
                </a:cxn>
                <a:cxn ang="0">
                  <a:pos x="342" y="166"/>
                </a:cxn>
                <a:cxn ang="0">
                  <a:pos x="315" y="198"/>
                </a:cxn>
                <a:cxn ang="0">
                  <a:pos x="287" y="231"/>
                </a:cxn>
                <a:cxn ang="0">
                  <a:pos x="258" y="263"/>
                </a:cxn>
                <a:cxn ang="0">
                  <a:pos x="228" y="294"/>
                </a:cxn>
                <a:cxn ang="0">
                  <a:pos x="198" y="326"/>
                </a:cxn>
                <a:cxn ang="0">
                  <a:pos x="167" y="357"/>
                </a:cxn>
                <a:cxn ang="0">
                  <a:pos x="136" y="388"/>
                </a:cxn>
                <a:cxn ang="0">
                  <a:pos x="103" y="418"/>
                </a:cxn>
                <a:cxn ang="0">
                  <a:pos x="69" y="448"/>
                </a:cxn>
                <a:cxn ang="0">
                  <a:pos x="36" y="476"/>
                </a:cxn>
                <a:cxn ang="0">
                  <a:pos x="0" y="505"/>
                </a:cxn>
                <a:cxn ang="0">
                  <a:pos x="14" y="521"/>
                </a:cxn>
                <a:cxn ang="0">
                  <a:pos x="26" y="537"/>
                </a:cxn>
                <a:cxn ang="0">
                  <a:pos x="40" y="554"/>
                </a:cxn>
                <a:cxn ang="0">
                  <a:pos x="52" y="571"/>
                </a:cxn>
                <a:cxn ang="0">
                  <a:pos x="65" y="587"/>
                </a:cxn>
                <a:cxn ang="0">
                  <a:pos x="78" y="604"/>
                </a:cxn>
                <a:cxn ang="0">
                  <a:pos x="91" y="621"/>
                </a:cxn>
                <a:cxn ang="0">
                  <a:pos x="103" y="638"/>
                </a:cxn>
                <a:cxn ang="0">
                  <a:pos x="126" y="612"/>
                </a:cxn>
                <a:cxn ang="0">
                  <a:pos x="151" y="586"/>
                </a:cxn>
                <a:cxn ang="0">
                  <a:pos x="175" y="560"/>
                </a:cxn>
                <a:cxn ang="0">
                  <a:pos x="202" y="533"/>
                </a:cxn>
                <a:cxn ang="0">
                  <a:pos x="231" y="506"/>
                </a:cxn>
                <a:cxn ang="0">
                  <a:pos x="261" y="478"/>
                </a:cxn>
                <a:cxn ang="0">
                  <a:pos x="291" y="450"/>
                </a:cxn>
                <a:cxn ang="0">
                  <a:pos x="323" y="422"/>
                </a:cxn>
                <a:cxn ang="0">
                  <a:pos x="356" y="395"/>
                </a:cxn>
                <a:cxn ang="0">
                  <a:pos x="391" y="368"/>
                </a:cxn>
                <a:cxn ang="0">
                  <a:pos x="426" y="339"/>
                </a:cxn>
                <a:cxn ang="0">
                  <a:pos x="463" y="312"/>
                </a:cxn>
                <a:cxn ang="0">
                  <a:pos x="501" y="285"/>
                </a:cxn>
                <a:cxn ang="0">
                  <a:pos x="539" y="259"/>
                </a:cxn>
                <a:cxn ang="0">
                  <a:pos x="580" y="233"/>
                </a:cxn>
                <a:cxn ang="0">
                  <a:pos x="620" y="208"/>
                </a:cxn>
                <a:cxn ang="0">
                  <a:pos x="601" y="182"/>
                </a:cxn>
                <a:cxn ang="0">
                  <a:pos x="582" y="156"/>
                </a:cxn>
                <a:cxn ang="0">
                  <a:pos x="565" y="130"/>
                </a:cxn>
                <a:cxn ang="0">
                  <a:pos x="546" y="103"/>
                </a:cxn>
                <a:cxn ang="0">
                  <a:pos x="528" y="77"/>
                </a:cxn>
                <a:cxn ang="0">
                  <a:pos x="509" y="52"/>
                </a:cxn>
                <a:cxn ang="0">
                  <a:pos x="491" y="26"/>
                </a:cxn>
                <a:cxn ang="0">
                  <a:pos x="472" y="0"/>
                </a:cxn>
              </a:cxnLst>
              <a:rect l="0" t="0" r="r" b="b"/>
              <a:pathLst>
                <a:path w="620" h="638">
                  <a:moveTo>
                    <a:pt x="472" y="0"/>
                  </a:moveTo>
                  <a:lnTo>
                    <a:pt x="447" y="34"/>
                  </a:lnTo>
                  <a:lnTo>
                    <a:pt x="422" y="66"/>
                  </a:lnTo>
                  <a:lnTo>
                    <a:pt x="396" y="100"/>
                  </a:lnTo>
                  <a:lnTo>
                    <a:pt x="369" y="133"/>
                  </a:lnTo>
                  <a:lnTo>
                    <a:pt x="342" y="166"/>
                  </a:lnTo>
                  <a:lnTo>
                    <a:pt x="315" y="198"/>
                  </a:lnTo>
                  <a:lnTo>
                    <a:pt x="287" y="231"/>
                  </a:lnTo>
                  <a:lnTo>
                    <a:pt x="258" y="263"/>
                  </a:lnTo>
                  <a:lnTo>
                    <a:pt x="228" y="294"/>
                  </a:lnTo>
                  <a:lnTo>
                    <a:pt x="198" y="326"/>
                  </a:lnTo>
                  <a:lnTo>
                    <a:pt x="167" y="357"/>
                  </a:lnTo>
                  <a:lnTo>
                    <a:pt x="136" y="388"/>
                  </a:lnTo>
                  <a:lnTo>
                    <a:pt x="103" y="418"/>
                  </a:lnTo>
                  <a:lnTo>
                    <a:pt x="69" y="448"/>
                  </a:lnTo>
                  <a:lnTo>
                    <a:pt x="36" y="476"/>
                  </a:lnTo>
                  <a:lnTo>
                    <a:pt x="0" y="505"/>
                  </a:lnTo>
                  <a:lnTo>
                    <a:pt x="14" y="521"/>
                  </a:lnTo>
                  <a:lnTo>
                    <a:pt x="26" y="537"/>
                  </a:lnTo>
                  <a:lnTo>
                    <a:pt x="40" y="554"/>
                  </a:lnTo>
                  <a:lnTo>
                    <a:pt x="52" y="571"/>
                  </a:lnTo>
                  <a:lnTo>
                    <a:pt x="65" y="587"/>
                  </a:lnTo>
                  <a:lnTo>
                    <a:pt x="78" y="604"/>
                  </a:lnTo>
                  <a:lnTo>
                    <a:pt x="91" y="621"/>
                  </a:lnTo>
                  <a:lnTo>
                    <a:pt x="103" y="638"/>
                  </a:lnTo>
                  <a:lnTo>
                    <a:pt x="126" y="612"/>
                  </a:lnTo>
                  <a:lnTo>
                    <a:pt x="151" y="586"/>
                  </a:lnTo>
                  <a:lnTo>
                    <a:pt x="175" y="560"/>
                  </a:lnTo>
                  <a:lnTo>
                    <a:pt x="202" y="533"/>
                  </a:lnTo>
                  <a:lnTo>
                    <a:pt x="231" y="506"/>
                  </a:lnTo>
                  <a:lnTo>
                    <a:pt x="261" y="478"/>
                  </a:lnTo>
                  <a:lnTo>
                    <a:pt x="291" y="450"/>
                  </a:lnTo>
                  <a:lnTo>
                    <a:pt x="323" y="422"/>
                  </a:lnTo>
                  <a:lnTo>
                    <a:pt x="356" y="395"/>
                  </a:lnTo>
                  <a:lnTo>
                    <a:pt x="391" y="368"/>
                  </a:lnTo>
                  <a:lnTo>
                    <a:pt x="426" y="339"/>
                  </a:lnTo>
                  <a:lnTo>
                    <a:pt x="463" y="312"/>
                  </a:lnTo>
                  <a:lnTo>
                    <a:pt x="501" y="285"/>
                  </a:lnTo>
                  <a:lnTo>
                    <a:pt x="539" y="259"/>
                  </a:lnTo>
                  <a:lnTo>
                    <a:pt x="580" y="233"/>
                  </a:lnTo>
                  <a:lnTo>
                    <a:pt x="620" y="208"/>
                  </a:lnTo>
                  <a:lnTo>
                    <a:pt x="601" y="182"/>
                  </a:lnTo>
                  <a:lnTo>
                    <a:pt x="582" y="156"/>
                  </a:lnTo>
                  <a:lnTo>
                    <a:pt x="565" y="130"/>
                  </a:lnTo>
                  <a:lnTo>
                    <a:pt x="546" y="103"/>
                  </a:lnTo>
                  <a:lnTo>
                    <a:pt x="528" y="77"/>
                  </a:lnTo>
                  <a:lnTo>
                    <a:pt x="509" y="52"/>
                  </a:lnTo>
                  <a:lnTo>
                    <a:pt x="491" y="26"/>
                  </a:lnTo>
                  <a:lnTo>
                    <a:pt x="472" y="0"/>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1" name="Freeform 156"/>
            <p:cNvSpPr>
              <a:spLocks/>
            </p:cNvSpPr>
            <p:nvPr/>
          </p:nvSpPr>
          <p:spPr bwMode="auto">
            <a:xfrm>
              <a:off x="4405313" y="5022850"/>
              <a:ext cx="273050" cy="285750"/>
            </a:xfrm>
            <a:custGeom>
              <a:avLst/>
              <a:gdLst/>
              <a:ahLst/>
              <a:cxnLst>
                <a:cxn ang="0">
                  <a:pos x="41" y="504"/>
                </a:cxn>
                <a:cxn ang="0">
                  <a:pos x="37" y="541"/>
                </a:cxn>
                <a:cxn ang="0">
                  <a:pos x="72" y="513"/>
                </a:cxn>
                <a:cxn ang="0">
                  <a:pos x="107" y="484"/>
                </a:cxn>
                <a:cxn ang="0">
                  <a:pos x="141" y="453"/>
                </a:cxn>
                <a:cxn ang="0">
                  <a:pos x="174" y="423"/>
                </a:cxn>
                <a:cxn ang="0">
                  <a:pos x="206" y="392"/>
                </a:cxn>
                <a:cxn ang="0">
                  <a:pos x="237" y="361"/>
                </a:cxn>
                <a:cxn ang="0">
                  <a:pos x="267" y="328"/>
                </a:cxn>
                <a:cxn ang="0">
                  <a:pos x="297" y="297"/>
                </a:cxn>
                <a:cxn ang="0">
                  <a:pos x="327" y="264"/>
                </a:cxn>
                <a:cxn ang="0">
                  <a:pos x="355" y="232"/>
                </a:cxn>
                <a:cxn ang="0">
                  <a:pos x="383" y="198"/>
                </a:cxn>
                <a:cxn ang="0">
                  <a:pos x="410" y="165"/>
                </a:cxn>
                <a:cxn ang="0">
                  <a:pos x="437" y="133"/>
                </a:cxn>
                <a:cxn ang="0">
                  <a:pos x="464" y="99"/>
                </a:cxn>
                <a:cxn ang="0">
                  <a:pos x="488" y="66"/>
                </a:cxn>
                <a:cxn ang="0">
                  <a:pos x="514" y="32"/>
                </a:cxn>
                <a:cxn ang="0">
                  <a:pos x="471" y="0"/>
                </a:cxn>
                <a:cxn ang="0">
                  <a:pos x="445" y="34"/>
                </a:cxn>
                <a:cxn ang="0">
                  <a:pos x="420" y="66"/>
                </a:cxn>
                <a:cxn ang="0">
                  <a:pos x="396" y="100"/>
                </a:cxn>
                <a:cxn ang="0">
                  <a:pos x="369" y="133"/>
                </a:cxn>
                <a:cxn ang="0">
                  <a:pos x="342" y="165"/>
                </a:cxn>
                <a:cxn ang="0">
                  <a:pos x="315" y="196"/>
                </a:cxn>
                <a:cxn ang="0">
                  <a:pos x="286" y="229"/>
                </a:cxn>
                <a:cxn ang="0">
                  <a:pos x="259" y="262"/>
                </a:cxn>
                <a:cxn ang="0">
                  <a:pos x="229" y="293"/>
                </a:cxn>
                <a:cxn ang="0">
                  <a:pos x="199" y="323"/>
                </a:cxn>
                <a:cxn ang="0">
                  <a:pos x="168" y="354"/>
                </a:cxn>
                <a:cxn ang="0">
                  <a:pos x="138" y="385"/>
                </a:cxn>
                <a:cxn ang="0">
                  <a:pos x="106" y="415"/>
                </a:cxn>
                <a:cxn ang="0">
                  <a:pos x="72" y="443"/>
                </a:cxn>
                <a:cxn ang="0">
                  <a:pos x="39" y="472"/>
                </a:cxn>
                <a:cxn ang="0">
                  <a:pos x="4" y="500"/>
                </a:cxn>
                <a:cxn ang="0">
                  <a:pos x="0" y="537"/>
                </a:cxn>
                <a:cxn ang="0">
                  <a:pos x="41" y="504"/>
                </a:cxn>
              </a:cxnLst>
              <a:rect l="0" t="0" r="r" b="b"/>
              <a:pathLst>
                <a:path w="514" h="541">
                  <a:moveTo>
                    <a:pt x="41" y="504"/>
                  </a:moveTo>
                  <a:lnTo>
                    <a:pt x="37" y="541"/>
                  </a:lnTo>
                  <a:lnTo>
                    <a:pt x="72" y="513"/>
                  </a:lnTo>
                  <a:lnTo>
                    <a:pt x="107" y="484"/>
                  </a:lnTo>
                  <a:lnTo>
                    <a:pt x="141" y="453"/>
                  </a:lnTo>
                  <a:lnTo>
                    <a:pt x="174" y="423"/>
                  </a:lnTo>
                  <a:lnTo>
                    <a:pt x="206" y="392"/>
                  </a:lnTo>
                  <a:lnTo>
                    <a:pt x="237" y="361"/>
                  </a:lnTo>
                  <a:lnTo>
                    <a:pt x="267" y="328"/>
                  </a:lnTo>
                  <a:lnTo>
                    <a:pt x="297" y="297"/>
                  </a:lnTo>
                  <a:lnTo>
                    <a:pt x="327" y="264"/>
                  </a:lnTo>
                  <a:lnTo>
                    <a:pt x="355" y="232"/>
                  </a:lnTo>
                  <a:lnTo>
                    <a:pt x="383" y="198"/>
                  </a:lnTo>
                  <a:lnTo>
                    <a:pt x="410" y="165"/>
                  </a:lnTo>
                  <a:lnTo>
                    <a:pt x="437" y="133"/>
                  </a:lnTo>
                  <a:lnTo>
                    <a:pt x="464" y="99"/>
                  </a:lnTo>
                  <a:lnTo>
                    <a:pt x="488" y="66"/>
                  </a:lnTo>
                  <a:lnTo>
                    <a:pt x="514" y="32"/>
                  </a:lnTo>
                  <a:lnTo>
                    <a:pt x="471" y="0"/>
                  </a:lnTo>
                  <a:lnTo>
                    <a:pt x="445" y="34"/>
                  </a:lnTo>
                  <a:lnTo>
                    <a:pt x="420" y="66"/>
                  </a:lnTo>
                  <a:lnTo>
                    <a:pt x="396" y="100"/>
                  </a:lnTo>
                  <a:lnTo>
                    <a:pt x="369" y="133"/>
                  </a:lnTo>
                  <a:lnTo>
                    <a:pt x="342" y="165"/>
                  </a:lnTo>
                  <a:lnTo>
                    <a:pt x="315" y="196"/>
                  </a:lnTo>
                  <a:lnTo>
                    <a:pt x="286" y="229"/>
                  </a:lnTo>
                  <a:lnTo>
                    <a:pt x="259" y="262"/>
                  </a:lnTo>
                  <a:lnTo>
                    <a:pt x="229" y="293"/>
                  </a:lnTo>
                  <a:lnTo>
                    <a:pt x="199" y="323"/>
                  </a:lnTo>
                  <a:lnTo>
                    <a:pt x="168" y="354"/>
                  </a:lnTo>
                  <a:lnTo>
                    <a:pt x="138" y="385"/>
                  </a:lnTo>
                  <a:lnTo>
                    <a:pt x="106" y="415"/>
                  </a:lnTo>
                  <a:lnTo>
                    <a:pt x="72" y="443"/>
                  </a:lnTo>
                  <a:lnTo>
                    <a:pt x="39" y="472"/>
                  </a:lnTo>
                  <a:lnTo>
                    <a:pt x="4" y="500"/>
                  </a:lnTo>
                  <a:lnTo>
                    <a:pt x="0" y="537"/>
                  </a:lnTo>
                  <a:lnTo>
                    <a:pt x="41" y="5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2" name="Freeform 157"/>
            <p:cNvSpPr>
              <a:spLocks/>
            </p:cNvSpPr>
            <p:nvPr/>
          </p:nvSpPr>
          <p:spPr bwMode="auto">
            <a:xfrm>
              <a:off x="4405313" y="5289550"/>
              <a:ext cx="77788" cy="87313"/>
            </a:xfrm>
            <a:custGeom>
              <a:avLst/>
              <a:gdLst/>
              <a:ahLst/>
              <a:cxnLst>
                <a:cxn ang="0">
                  <a:pos x="103" y="132"/>
                </a:cxn>
                <a:cxn ang="0">
                  <a:pos x="145" y="133"/>
                </a:cxn>
                <a:cxn ang="0">
                  <a:pos x="132" y="117"/>
                </a:cxn>
                <a:cxn ang="0">
                  <a:pos x="118" y="99"/>
                </a:cxn>
                <a:cxn ang="0">
                  <a:pos x="106" y="83"/>
                </a:cxn>
                <a:cxn ang="0">
                  <a:pos x="92" y="67"/>
                </a:cxn>
                <a:cxn ang="0">
                  <a:pos x="80" y="49"/>
                </a:cxn>
                <a:cxn ang="0">
                  <a:pos x="66" y="33"/>
                </a:cxn>
                <a:cxn ang="0">
                  <a:pos x="54" y="17"/>
                </a:cxn>
                <a:cxn ang="0">
                  <a:pos x="41" y="0"/>
                </a:cxn>
                <a:cxn ang="0">
                  <a:pos x="0" y="33"/>
                </a:cxn>
                <a:cxn ang="0">
                  <a:pos x="14" y="49"/>
                </a:cxn>
                <a:cxn ang="0">
                  <a:pos x="26" y="66"/>
                </a:cxn>
                <a:cxn ang="0">
                  <a:pos x="39" y="82"/>
                </a:cxn>
                <a:cxn ang="0">
                  <a:pos x="51" y="99"/>
                </a:cxn>
                <a:cxn ang="0">
                  <a:pos x="65" y="116"/>
                </a:cxn>
                <a:cxn ang="0">
                  <a:pos x="77" y="132"/>
                </a:cxn>
                <a:cxn ang="0">
                  <a:pos x="91" y="150"/>
                </a:cxn>
                <a:cxn ang="0">
                  <a:pos x="102" y="166"/>
                </a:cxn>
                <a:cxn ang="0">
                  <a:pos x="144" y="167"/>
                </a:cxn>
                <a:cxn ang="0">
                  <a:pos x="103" y="132"/>
                </a:cxn>
              </a:cxnLst>
              <a:rect l="0" t="0" r="r" b="b"/>
              <a:pathLst>
                <a:path w="145" h="167">
                  <a:moveTo>
                    <a:pt x="103" y="132"/>
                  </a:moveTo>
                  <a:lnTo>
                    <a:pt x="145" y="133"/>
                  </a:lnTo>
                  <a:lnTo>
                    <a:pt x="132" y="117"/>
                  </a:lnTo>
                  <a:lnTo>
                    <a:pt x="118" y="99"/>
                  </a:lnTo>
                  <a:lnTo>
                    <a:pt x="106" y="83"/>
                  </a:lnTo>
                  <a:lnTo>
                    <a:pt x="92" y="67"/>
                  </a:lnTo>
                  <a:lnTo>
                    <a:pt x="80" y="49"/>
                  </a:lnTo>
                  <a:lnTo>
                    <a:pt x="66" y="33"/>
                  </a:lnTo>
                  <a:lnTo>
                    <a:pt x="54" y="17"/>
                  </a:lnTo>
                  <a:lnTo>
                    <a:pt x="41" y="0"/>
                  </a:lnTo>
                  <a:lnTo>
                    <a:pt x="0" y="33"/>
                  </a:lnTo>
                  <a:lnTo>
                    <a:pt x="14" y="49"/>
                  </a:lnTo>
                  <a:lnTo>
                    <a:pt x="26" y="66"/>
                  </a:lnTo>
                  <a:lnTo>
                    <a:pt x="39" y="82"/>
                  </a:lnTo>
                  <a:lnTo>
                    <a:pt x="51" y="99"/>
                  </a:lnTo>
                  <a:lnTo>
                    <a:pt x="65" y="116"/>
                  </a:lnTo>
                  <a:lnTo>
                    <a:pt x="77" y="132"/>
                  </a:lnTo>
                  <a:lnTo>
                    <a:pt x="91" y="150"/>
                  </a:lnTo>
                  <a:lnTo>
                    <a:pt x="102" y="166"/>
                  </a:lnTo>
                  <a:lnTo>
                    <a:pt x="144" y="167"/>
                  </a:lnTo>
                  <a:lnTo>
                    <a:pt x="103" y="1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3" name="Freeform 158"/>
            <p:cNvSpPr>
              <a:spLocks/>
            </p:cNvSpPr>
            <p:nvPr/>
          </p:nvSpPr>
          <p:spPr bwMode="auto">
            <a:xfrm>
              <a:off x="4460875" y="5129213"/>
              <a:ext cx="295275" cy="247650"/>
            </a:xfrm>
            <a:custGeom>
              <a:avLst/>
              <a:gdLst/>
              <a:ahLst/>
              <a:cxnLst>
                <a:cxn ang="0">
                  <a:pos x="516" y="37"/>
                </a:cxn>
                <a:cxn ang="0">
                  <a:pos x="524" y="0"/>
                </a:cxn>
                <a:cxn ang="0">
                  <a:pos x="483" y="27"/>
                </a:cxn>
                <a:cxn ang="0">
                  <a:pos x="441" y="52"/>
                </a:cxn>
                <a:cxn ang="0">
                  <a:pos x="403" y="78"/>
                </a:cxn>
                <a:cxn ang="0">
                  <a:pos x="365" y="105"/>
                </a:cxn>
                <a:cxn ang="0">
                  <a:pos x="327" y="134"/>
                </a:cxn>
                <a:cxn ang="0">
                  <a:pos x="292" y="162"/>
                </a:cxn>
                <a:cxn ang="0">
                  <a:pos x="256" y="189"/>
                </a:cxn>
                <a:cxn ang="0">
                  <a:pos x="223" y="217"/>
                </a:cxn>
                <a:cxn ang="0">
                  <a:pos x="190" y="245"/>
                </a:cxn>
                <a:cxn ang="0">
                  <a:pos x="160" y="274"/>
                </a:cxn>
                <a:cxn ang="0">
                  <a:pos x="130" y="302"/>
                </a:cxn>
                <a:cxn ang="0">
                  <a:pos x="100" y="329"/>
                </a:cxn>
                <a:cxn ang="0">
                  <a:pos x="73" y="356"/>
                </a:cxn>
                <a:cxn ang="0">
                  <a:pos x="49" y="383"/>
                </a:cxn>
                <a:cxn ang="0">
                  <a:pos x="24" y="409"/>
                </a:cxn>
                <a:cxn ang="0">
                  <a:pos x="0" y="435"/>
                </a:cxn>
                <a:cxn ang="0">
                  <a:pos x="41" y="470"/>
                </a:cxn>
                <a:cxn ang="0">
                  <a:pos x="62" y="445"/>
                </a:cxn>
                <a:cxn ang="0">
                  <a:pos x="87" y="419"/>
                </a:cxn>
                <a:cxn ang="0">
                  <a:pos x="111" y="394"/>
                </a:cxn>
                <a:cxn ang="0">
                  <a:pos x="138" y="367"/>
                </a:cxn>
                <a:cxn ang="0">
                  <a:pos x="166" y="340"/>
                </a:cxn>
                <a:cxn ang="0">
                  <a:pos x="195" y="312"/>
                </a:cxn>
                <a:cxn ang="0">
                  <a:pos x="225" y="286"/>
                </a:cxn>
                <a:cxn ang="0">
                  <a:pos x="258" y="257"/>
                </a:cxn>
                <a:cxn ang="0">
                  <a:pos x="289" y="230"/>
                </a:cxn>
                <a:cxn ang="0">
                  <a:pos x="324" y="203"/>
                </a:cxn>
                <a:cxn ang="0">
                  <a:pos x="360" y="175"/>
                </a:cxn>
                <a:cxn ang="0">
                  <a:pos x="395" y="149"/>
                </a:cxn>
                <a:cxn ang="0">
                  <a:pos x="433" y="122"/>
                </a:cxn>
                <a:cxn ang="0">
                  <a:pos x="471" y="96"/>
                </a:cxn>
                <a:cxn ang="0">
                  <a:pos x="510" y="70"/>
                </a:cxn>
                <a:cxn ang="0">
                  <a:pos x="551" y="46"/>
                </a:cxn>
                <a:cxn ang="0">
                  <a:pos x="559" y="8"/>
                </a:cxn>
                <a:cxn ang="0">
                  <a:pos x="516" y="37"/>
                </a:cxn>
              </a:cxnLst>
              <a:rect l="0" t="0" r="r" b="b"/>
              <a:pathLst>
                <a:path w="559" h="470">
                  <a:moveTo>
                    <a:pt x="516" y="37"/>
                  </a:moveTo>
                  <a:lnTo>
                    <a:pt x="524" y="0"/>
                  </a:lnTo>
                  <a:lnTo>
                    <a:pt x="483" y="27"/>
                  </a:lnTo>
                  <a:lnTo>
                    <a:pt x="441" y="52"/>
                  </a:lnTo>
                  <a:lnTo>
                    <a:pt x="403" y="78"/>
                  </a:lnTo>
                  <a:lnTo>
                    <a:pt x="365" y="105"/>
                  </a:lnTo>
                  <a:lnTo>
                    <a:pt x="327" y="134"/>
                  </a:lnTo>
                  <a:lnTo>
                    <a:pt x="292" y="162"/>
                  </a:lnTo>
                  <a:lnTo>
                    <a:pt x="256" y="189"/>
                  </a:lnTo>
                  <a:lnTo>
                    <a:pt x="223" y="217"/>
                  </a:lnTo>
                  <a:lnTo>
                    <a:pt x="190" y="245"/>
                  </a:lnTo>
                  <a:lnTo>
                    <a:pt x="160" y="274"/>
                  </a:lnTo>
                  <a:lnTo>
                    <a:pt x="130" y="302"/>
                  </a:lnTo>
                  <a:lnTo>
                    <a:pt x="100" y="329"/>
                  </a:lnTo>
                  <a:lnTo>
                    <a:pt x="73" y="356"/>
                  </a:lnTo>
                  <a:lnTo>
                    <a:pt x="49" y="383"/>
                  </a:lnTo>
                  <a:lnTo>
                    <a:pt x="24" y="409"/>
                  </a:lnTo>
                  <a:lnTo>
                    <a:pt x="0" y="435"/>
                  </a:lnTo>
                  <a:lnTo>
                    <a:pt x="41" y="470"/>
                  </a:lnTo>
                  <a:lnTo>
                    <a:pt x="62" y="445"/>
                  </a:lnTo>
                  <a:lnTo>
                    <a:pt x="87" y="419"/>
                  </a:lnTo>
                  <a:lnTo>
                    <a:pt x="111" y="394"/>
                  </a:lnTo>
                  <a:lnTo>
                    <a:pt x="138" y="367"/>
                  </a:lnTo>
                  <a:lnTo>
                    <a:pt x="166" y="340"/>
                  </a:lnTo>
                  <a:lnTo>
                    <a:pt x="195" y="312"/>
                  </a:lnTo>
                  <a:lnTo>
                    <a:pt x="225" y="286"/>
                  </a:lnTo>
                  <a:lnTo>
                    <a:pt x="258" y="257"/>
                  </a:lnTo>
                  <a:lnTo>
                    <a:pt x="289" y="230"/>
                  </a:lnTo>
                  <a:lnTo>
                    <a:pt x="324" y="203"/>
                  </a:lnTo>
                  <a:lnTo>
                    <a:pt x="360" y="175"/>
                  </a:lnTo>
                  <a:lnTo>
                    <a:pt x="395" y="149"/>
                  </a:lnTo>
                  <a:lnTo>
                    <a:pt x="433" y="122"/>
                  </a:lnTo>
                  <a:lnTo>
                    <a:pt x="471" y="96"/>
                  </a:lnTo>
                  <a:lnTo>
                    <a:pt x="510" y="70"/>
                  </a:lnTo>
                  <a:lnTo>
                    <a:pt x="551" y="46"/>
                  </a:lnTo>
                  <a:lnTo>
                    <a:pt x="559" y="8"/>
                  </a:lnTo>
                  <a:lnTo>
                    <a:pt x="516" y="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4" name="Freeform 159"/>
            <p:cNvSpPr>
              <a:spLocks/>
            </p:cNvSpPr>
            <p:nvPr/>
          </p:nvSpPr>
          <p:spPr bwMode="auto">
            <a:xfrm>
              <a:off x="4654550" y="5022850"/>
              <a:ext cx="101600" cy="125413"/>
            </a:xfrm>
            <a:custGeom>
              <a:avLst/>
              <a:gdLst/>
              <a:ahLst/>
              <a:cxnLst>
                <a:cxn ang="0">
                  <a:pos x="43" y="32"/>
                </a:cxn>
                <a:cxn ang="0">
                  <a:pos x="0" y="31"/>
                </a:cxn>
                <a:cxn ang="0">
                  <a:pos x="19" y="57"/>
                </a:cxn>
                <a:cxn ang="0">
                  <a:pos x="36" y="82"/>
                </a:cxn>
                <a:cxn ang="0">
                  <a:pos x="55" y="108"/>
                </a:cxn>
                <a:cxn ang="0">
                  <a:pos x="73" y="134"/>
                </a:cxn>
                <a:cxn ang="0">
                  <a:pos x="92" y="161"/>
                </a:cxn>
                <a:cxn ang="0">
                  <a:pos x="110" y="187"/>
                </a:cxn>
                <a:cxn ang="0">
                  <a:pos x="129" y="214"/>
                </a:cxn>
                <a:cxn ang="0">
                  <a:pos x="148" y="238"/>
                </a:cxn>
                <a:cxn ang="0">
                  <a:pos x="191" y="209"/>
                </a:cxn>
                <a:cxn ang="0">
                  <a:pos x="172" y="182"/>
                </a:cxn>
                <a:cxn ang="0">
                  <a:pos x="153" y="157"/>
                </a:cxn>
                <a:cxn ang="0">
                  <a:pos x="135" y="131"/>
                </a:cxn>
                <a:cxn ang="0">
                  <a:pos x="116" y="104"/>
                </a:cxn>
                <a:cxn ang="0">
                  <a:pos x="99" y="78"/>
                </a:cxn>
                <a:cxn ang="0">
                  <a:pos x="80" y="53"/>
                </a:cxn>
                <a:cxn ang="0">
                  <a:pos x="62" y="27"/>
                </a:cxn>
                <a:cxn ang="0">
                  <a:pos x="43" y="1"/>
                </a:cxn>
                <a:cxn ang="0">
                  <a:pos x="0" y="0"/>
                </a:cxn>
                <a:cxn ang="0">
                  <a:pos x="43" y="32"/>
                </a:cxn>
              </a:cxnLst>
              <a:rect l="0" t="0" r="r" b="b"/>
              <a:pathLst>
                <a:path w="191" h="238">
                  <a:moveTo>
                    <a:pt x="43" y="32"/>
                  </a:moveTo>
                  <a:lnTo>
                    <a:pt x="0" y="31"/>
                  </a:lnTo>
                  <a:lnTo>
                    <a:pt x="19" y="57"/>
                  </a:lnTo>
                  <a:lnTo>
                    <a:pt x="36" y="82"/>
                  </a:lnTo>
                  <a:lnTo>
                    <a:pt x="55" y="108"/>
                  </a:lnTo>
                  <a:lnTo>
                    <a:pt x="73" y="134"/>
                  </a:lnTo>
                  <a:lnTo>
                    <a:pt x="92" y="161"/>
                  </a:lnTo>
                  <a:lnTo>
                    <a:pt x="110" y="187"/>
                  </a:lnTo>
                  <a:lnTo>
                    <a:pt x="129" y="214"/>
                  </a:lnTo>
                  <a:lnTo>
                    <a:pt x="148" y="238"/>
                  </a:lnTo>
                  <a:lnTo>
                    <a:pt x="191" y="209"/>
                  </a:lnTo>
                  <a:lnTo>
                    <a:pt x="172" y="182"/>
                  </a:lnTo>
                  <a:lnTo>
                    <a:pt x="153" y="157"/>
                  </a:lnTo>
                  <a:lnTo>
                    <a:pt x="135" y="131"/>
                  </a:lnTo>
                  <a:lnTo>
                    <a:pt x="116" y="104"/>
                  </a:lnTo>
                  <a:lnTo>
                    <a:pt x="99" y="78"/>
                  </a:lnTo>
                  <a:lnTo>
                    <a:pt x="80" y="53"/>
                  </a:lnTo>
                  <a:lnTo>
                    <a:pt x="62" y="27"/>
                  </a:lnTo>
                  <a:lnTo>
                    <a:pt x="43" y="1"/>
                  </a:lnTo>
                  <a:lnTo>
                    <a:pt x="0" y="0"/>
                  </a:lnTo>
                  <a:lnTo>
                    <a:pt x="43"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5" name="Freeform 160"/>
            <p:cNvSpPr>
              <a:spLocks/>
            </p:cNvSpPr>
            <p:nvPr/>
          </p:nvSpPr>
          <p:spPr bwMode="auto">
            <a:xfrm>
              <a:off x="3892550" y="4889500"/>
              <a:ext cx="266700" cy="392113"/>
            </a:xfrm>
            <a:custGeom>
              <a:avLst/>
              <a:gdLst/>
              <a:ahLst/>
              <a:cxnLst>
                <a:cxn ang="0">
                  <a:pos x="310" y="0"/>
                </a:cxn>
                <a:cxn ang="0">
                  <a:pos x="334" y="89"/>
                </a:cxn>
                <a:cxn ang="0">
                  <a:pos x="357" y="177"/>
                </a:cxn>
                <a:cxn ang="0">
                  <a:pos x="382" y="267"/>
                </a:cxn>
                <a:cxn ang="0">
                  <a:pos x="406" y="355"/>
                </a:cxn>
                <a:cxn ang="0">
                  <a:pos x="429" y="445"/>
                </a:cxn>
                <a:cxn ang="0">
                  <a:pos x="453" y="534"/>
                </a:cxn>
                <a:cxn ang="0">
                  <a:pos x="478" y="622"/>
                </a:cxn>
                <a:cxn ang="0">
                  <a:pos x="502" y="712"/>
                </a:cxn>
                <a:cxn ang="0">
                  <a:pos x="487" y="716"/>
                </a:cxn>
                <a:cxn ang="0">
                  <a:pos x="472" y="719"/>
                </a:cxn>
                <a:cxn ang="0">
                  <a:pos x="458" y="723"/>
                </a:cxn>
                <a:cxn ang="0">
                  <a:pos x="444" y="727"/>
                </a:cxn>
                <a:cxn ang="0">
                  <a:pos x="429" y="730"/>
                </a:cxn>
                <a:cxn ang="0">
                  <a:pos x="414" y="734"/>
                </a:cxn>
                <a:cxn ang="0">
                  <a:pos x="399" y="738"/>
                </a:cxn>
                <a:cxn ang="0">
                  <a:pos x="384" y="742"/>
                </a:cxn>
                <a:cxn ang="0">
                  <a:pos x="360" y="704"/>
                </a:cxn>
                <a:cxn ang="0">
                  <a:pos x="335" y="667"/>
                </a:cxn>
                <a:cxn ang="0">
                  <a:pos x="311" y="632"/>
                </a:cxn>
                <a:cxn ang="0">
                  <a:pos x="287" y="599"/>
                </a:cxn>
                <a:cxn ang="0">
                  <a:pos x="264" y="567"/>
                </a:cxn>
                <a:cxn ang="0">
                  <a:pos x="239" y="536"/>
                </a:cxn>
                <a:cxn ang="0">
                  <a:pos x="216" y="506"/>
                </a:cxn>
                <a:cxn ang="0">
                  <a:pos x="193" y="476"/>
                </a:cxn>
                <a:cxn ang="0">
                  <a:pos x="169" y="449"/>
                </a:cxn>
                <a:cxn ang="0">
                  <a:pos x="145" y="420"/>
                </a:cxn>
                <a:cxn ang="0">
                  <a:pos x="121" y="395"/>
                </a:cxn>
                <a:cxn ang="0">
                  <a:pos x="98" y="369"/>
                </a:cxn>
                <a:cxn ang="0">
                  <a:pos x="74" y="343"/>
                </a:cxn>
                <a:cxn ang="0">
                  <a:pos x="49" y="317"/>
                </a:cxn>
                <a:cxn ang="0">
                  <a:pos x="25" y="291"/>
                </a:cxn>
                <a:cxn ang="0">
                  <a:pos x="0" y="267"/>
                </a:cxn>
                <a:cxn ang="0">
                  <a:pos x="19" y="251"/>
                </a:cxn>
                <a:cxn ang="0">
                  <a:pos x="40" y="233"/>
                </a:cxn>
                <a:cxn ang="0">
                  <a:pos x="59" y="217"/>
                </a:cxn>
                <a:cxn ang="0">
                  <a:pos x="78" y="201"/>
                </a:cxn>
                <a:cxn ang="0">
                  <a:pos x="97" y="183"/>
                </a:cxn>
                <a:cxn ang="0">
                  <a:pos x="117" y="167"/>
                </a:cxn>
                <a:cxn ang="0">
                  <a:pos x="136" y="149"/>
                </a:cxn>
                <a:cxn ang="0">
                  <a:pos x="155" y="133"/>
                </a:cxn>
                <a:cxn ang="0">
                  <a:pos x="174" y="116"/>
                </a:cxn>
                <a:cxn ang="0">
                  <a:pos x="194" y="99"/>
                </a:cxn>
                <a:cxn ang="0">
                  <a:pos x="213" y="82"/>
                </a:cxn>
                <a:cxn ang="0">
                  <a:pos x="232" y="66"/>
                </a:cxn>
                <a:cxn ang="0">
                  <a:pos x="251" y="50"/>
                </a:cxn>
                <a:cxn ang="0">
                  <a:pos x="272" y="32"/>
                </a:cxn>
                <a:cxn ang="0">
                  <a:pos x="291" y="16"/>
                </a:cxn>
                <a:cxn ang="0">
                  <a:pos x="310" y="0"/>
                </a:cxn>
              </a:cxnLst>
              <a:rect l="0" t="0" r="r" b="b"/>
              <a:pathLst>
                <a:path w="502" h="742">
                  <a:moveTo>
                    <a:pt x="310" y="0"/>
                  </a:moveTo>
                  <a:lnTo>
                    <a:pt x="334" y="89"/>
                  </a:lnTo>
                  <a:lnTo>
                    <a:pt x="357" y="177"/>
                  </a:lnTo>
                  <a:lnTo>
                    <a:pt x="382" y="267"/>
                  </a:lnTo>
                  <a:lnTo>
                    <a:pt x="406" y="355"/>
                  </a:lnTo>
                  <a:lnTo>
                    <a:pt x="429" y="445"/>
                  </a:lnTo>
                  <a:lnTo>
                    <a:pt x="453" y="534"/>
                  </a:lnTo>
                  <a:lnTo>
                    <a:pt x="478" y="622"/>
                  </a:lnTo>
                  <a:lnTo>
                    <a:pt x="502" y="712"/>
                  </a:lnTo>
                  <a:lnTo>
                    <a:pt x="487" y="716"/>
                  </a:lnTo>
                  <a:lnTo>
                    <a:pt x="472" y="719"/>
                  </a:lnTo>
                  <a:lnTo>
                    <a:pt x="458" y="723"/>
                  </a:lnTo>
                  <a:lnTo>
                    <a:pt x="444" y="727"/>
                  </a:lnTo>
                  <a:lnTo>
                    <a:pt x="429" y="730"/>
                  </a:lnTo>
                  <a:lnTo>
                    <a:pt x="414" y="734"/>
                  </a:lnTo>
                  <a:lnTo>
                    <a:pt x="399" y="738"/>
                  </a:lnTo>
                  <a:lnTo>
                    <a:pt x="384" y="742"/>
                  </a:lnTo>
                  <a:lnTo>
                    <a:pt x="360" y="704"/>
                  </a:lnTo>
                  <a:lnTo>
                    <a:pt x="335" y="667"/>
                  </a:lnTo>
                  <a:lnTo>
                    <a:pt x="311" y="632"/>
                  </a:lnTo>
                  <a:lnTo>
                    <a:pt x="287" y="599"/>
                  </a:lnTo>
                  <a:lnTo>
                    <a:pt x="264" y="567"/>
                  </a:lnTo>
                  <a:lnTo>
                    <a:pt x="239" y="536"/>
                  </a:lnTo>
                  <a:lnTo>
                    <a:pt x="216" y="506"/>
                  </a:lnTo>
                  <a:lnTo>
                    <a:pt x="193" y="476"/>
                  </a:lnTo>
                  <a:lnTo>
                    <a:pt x="169" y="449"/>
                  </a:lnTo>
                  <a:lnTo>
                    <a:pt x="145" y="420"/>
                  </a:lnTo>
                  <a:lnTo>
                    <a:pt x="121" y="395"/>
                  </a:lnTo>
                  <a:lnTo>
                    <a:pt x="98" y="369"/>
                  </a:lnTo>
                  <a:lnTo>
                    <a:pt x="74" y="343"/>
                  </a:lnTo>
                  <a:lnTo>
                    <a:pt x="49" y="317"/>
                  </a:lnTo>
                  <a:lnTo>
                    <a:pt x="25" y="291"/>
                  </a:lnTo>
                  <a:lnTo>
                    <a:pt x="0" y="267"/>
                  </a:lnTo>
                  <a:lnTo>
                    <a:pt x="19" y="251"/>
                  </a:lnTo>
                  <a:lnTo>
                    <a:pt x="40" y="233"/>
                  </a:lnTo>
                  <a:lnTo>
                    <a:pt x="59" y="217"/>
                  </a:lnTo>
                  <a:lnTo>
                    <a:pt x="78" y="201"/>
                  </a:lnTo>
                  <a:lnTo>
                    <a:pt x="97" y="183"/>
                  </a:lnTo>
                  <a:lnTo>
                    <a:pt x="117" y="167"/>
                  </a:lnTo>
                  <a:lnTo>
                    <a:pt x="136" y="149"/>
                  </a:lnTo>
                  <a:lnTo>
                    <a:pt x="155" y="133"/>
                  </a:lnTo>
                  <a:lnTo>
                    <a:pt x="174" y="116"/>
                  </a:lnTo>
                  <a:lnTo>
                    <a:pt x="194" y="99"/>
                  </a:lnTo>
                  <a:lnTo>
                    <a:pt x="213" y="82"/>
                  </a:lnTo>
                  <a:lnTo>
                    <a:pt x="232" y="66"/>
                  </a:lnTo>
                  <a:lnTo>
                    <a:pt x="251" y="50"/>
                  </a:lnTo>
                  <a:lnTo>
                    <a:pt x="272" y="32"/>
                  </a:lnTo>
                  <a:lnTo>
                    <a:pt x="291" y="16"/>
                  </a:lnTo>
                  <a:lnTo>
                    <a:pt x="310" y="0"/>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6" name="Freeform 161"/>
            <p:cNvSpPr>
              <a:spLocks/>
            </p:cNvSpPr>
            <p:nvPr/>
          </p:nvSpPr>
          <p:spPr bwMode="auto">
            <a:xfrm>
              <a:off x="4043363" y="4886325"/>
              <a:ext cx="128588" cy="393700"/>
            </a:xfrm>
            <a:custGeom>
              <a:avLst/>
              <a:gdLst/>
              <a:ahLst/>
              <a:cxnLst>
                <a:cxn ang="0">
                  <a:pos x="224" y="745"/>
                </a:cxn>
                <a:cxn ang="0">
                  <a:pos x="244" y="712"/>
                </a:cxn>
                <a:cxn ang="0">
                  <a:pos x="232" y="667"/>
                </a:cxn>
                <a:cxn ang="0">
                  <a:pos x="220" y="623"/>
                </a:cxn>
                <a:cxn ang="0">
                  <a:pos x="207" y="579"/>
                </a:cxn>
                <a:cxn ang="0">
                  <a:pos x="195" y="534"/>
                </a:cxn>
                <a:cxn ang="0">
                  <a:pos x="183" y="490"/>
                </a:cxn>
                <a:cxn ang="0">
                  <a:pos x="171" y="445"/>
                </a:cxn>
                <a:cxn ang="0">
                  <a:pos x="159" y="400"/>
                </a:cxn>
                <a:cxn ang="0">
                  <a:pos x="148" y="355"/>
                </a:cxn>
                <a:cxn ang="0">
                  <a:pos x="136" y="312"/>
                </a:cxn>
                <a:cxn ang="0">
                  <a:pos x="123" y="267"/>
                </a:cxn>
                <a:cxn ang="0">
                  <a:pos x="111" y="222"/>
                </a:cxn>
                <a:cxn ang="0">
                  <a:pos x="99" y="178"/>
                </a:cxn>
                <a:cxn ang="0">
                  <a:pos x="87" y="133"/>
                </a:cxn>
                <a:cxn ang="0">
                  <a:pos x="76" y="89"/>
                </a:cxn>
                <a:cxn ang="0">
                  <a:pos x="64" y="45"/>
                </a:cxn>
                <a:cxn ang="0">
                  <a:pos x="51" y="0"/>
                </a:cxn>
                <a:cxn ang="0">
                  <a:pos x="0" y="14"/>
                </a:cxn>
                <a:cxn ang="0">
                  <a:pos x="12" y="58"/>
                </a:cxn>
                <a:cxn ang="0">
                  <a:pos x="24" y="103"/>
                </a:cxn>
                <a:cxn ang="0">
                  <a:pos x="35" y="146"/>
                </a:cxn>
                <a:cxn ang="0">
                  <a:pos x="47" y="191"/>
                </a:cxn>
                <a:cxn ang="0">
                  <a:pos x="60" y="236"/>
                </a:cxn>
                <a:cxn ang="0">
                  <a:pos x="72" y="281"/>
                </a:cxn>
                <a:cxn ang="0">
                  <a:pos x="84" y="326"/>
                </a:cxn>
                <a:cxn ang="0">
                  <a:pos x="96" y="369"/>
                </a:cxn>
                <a:cxn ang="0">
                  <a:pos x="107" y="414"/>
                </a:cxn>
                <a:cxn ang="0">
                  <a:pos x="119" y="459"/>
                </a:cxn>
                <a:cxn ang="0">
                  <a:pos x="131" y="503"/>
                </a:cxn>
                <a:cxn ang="0">
                  <a:pos x="144" y="548"/>
                </a:cxn>
                <a:cxn ang="0">
                  <a:pos x="156" y="593"/>
                </a:cxn>
                <a:cxn ang="0">
                  <a:pos x="168" y="636"/>
                </a:cxn>
                <a:cxn ang="0">
                  <a:pos x="180" y="681"/>
                </a:cxn>
                <a:cxn ang="0">
                  <a:pos x="193" y="726"/>
                </a:cxn>
                <a:cxn ang="0">
                  <a:pos x="213" y="693"/>
                </a:cxn>
                <a:cxn ang="0">
                  <a:pos x="224" y="745"/>
                </a:cxn>
              </a:cxnLst>
              <a:rect l="0" t="0" r="r" b="b"/>
              <a:pathLst>
                <a:path w="244" h="745">
                  <a:moveTo>
                    <a:pt x="224" y="745"/>
                  </a:moveTo>
                  <a:lnTo>
                    <a:pt x="244" y="712"/>
                  </a:lnTo>
                  <a:lnTo>
                    <a:pt x="232" y="667"/>
                  </a:lnTo>
                  <a:lnTo>
                    <a:pt x="220" y="623"/>
                  </a:lnTo>
                  <a:lnTo>
                    <a:pt x="207" y="579"/>
                  </a:lnTo>
                  <a:lnTo>
                    <a:pt x="195" y="534"/>
                  </a:lnTo>
                  <a:lnTo>
                    <a:pt x="183" y="490"/>
                  </a:lnTo>
                  <a:lnTo>
                    <a:pt x="171" y="445"/>
                  </a:lnTo>
                  <a:lnTo>
                    <a:pt x="159" y="400"/>
                  </a:lnTo>
                  <a:lnTo>
                    <a:pt x="148" y="355"/>
                  </a:lnTo>
                  <a:lnTo>
                    <a:pt x="136" y="312"/>
                  </a:lnTo>
                  <a:lnTo>
                    <a:pt x="123" y="267"/>
                  </a:lnTo>
                  <a:lnTo>
                    <a:pt x="111" y="222"/>
                  </a:lnTo>
                  <a:lnTo>
                    <a:pt x="99" y="178"/>
                  </a:lnTo>
                  <a:lnTo>
                    <a:pt x="87" y="133"/>
                  </a:lnTo>
                  <a:lnTo>
                    <a:pt x="76" y="89"/>
                  </a:lnTo>
                  <a:lnTo>
                    <a:pt x="64" y="45"/>
                  </a:lnTo>
                  <a:lnTo>
                    <a:pt x="51" y="0"/>
                  </a:lnTo>
                  <a:lnTo>
                    <a:pt x="0" y="14"/>
                  </a:lnTo>
                  <a:lnTo>
                    <a:pt x="12" y="58"/>
                  </a:lnTo>
                  <a:lnTo>
                    <a:pt x="24" y="103"/>
                  </a:lnTo>
                  <a:lnTo>
                    <a:pt x="35" y="146"/>
                  </a:lnTo>
                  <a:lnTo>
                    <a:pt x="47" y="191"/>
                  </a:lnTo>
                  <a:lnTo>
                    <a:pt x="60" y="236"/>
                  </a:lnTo>
                  <a:lnTo>
                    <a:pt x="72" y="281"/>
                  </a:lnTo>
                  <a:lnTo>
                    <a:pt x="84" y="326"/>
                  </a:lnTo>
                  <a:lnTo>
                    <a:pt x="96" y="369"/>
                  </a:lnTo>
                  <a:lnTo>
                    <a:pt x="107" y="414"/>
                  </a:lnTo>
                  <a:lnTo>
                    <a:pt x="119" y="459"/>
                  </a:lnTo>
                  <a:lnTo>
                    <a:pt x="131" y="503"/>
                  </a:lnTo>
                  <a:lnTo>
                    <a:pt x="144" y="548"/>
                  </a:lnTo>
                  <a:lnTo>
                    <a:pt x="156" y="593"/>
                  </a:lnTo>
                  <a:lnTo>
                    <a:pt x="168" y="636"/>
                  </a:lnTo>
                  <a:lnTo>
                    <a:pt x="180" y="681"/>
                  </a:lnTo>
                  <a:lnTo>
                    <a:pt x="193" y="726"/>
                  </a:lnTo>
                  <a:lnTo>
                    <a:pt x="213" y="693"/>
                  </a:lnTo>
                  <a:lnTo>
                    <a:pt x="224" y="7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7" name="Freeform 162"/>
            <p:cNvSpPr>
              <a:spLocks/>
            </p:cNvSpPr>
            <p:nvPr/>
          </p:nvSpPr>
          <p:spPr bwMode="auto">
            <a:xfrm>
              <a:off x="4084638" y="5253038"/>
              <a:ext cx="77788" cy="42863"/>
            </a:xfrm>
            <a:custGeom>
              <a:avLst/>
              <a:gdLst/>
              <a:ahLst/>
              <a:cxnLst>
                <a:cxn ang="0">
                  <a:pos x="0" y="71"/>
                </a:cxn>
                <a:cxn ang="0">
                  <a:pos x="28" y="82"/>
                </a:cxn>
                <a:cxn ang="0">
                  <a:pos x="43" y="78"/>
                </a:cxn>
                <a:cxn ang="0">
                  <a:pos x="58" y="73"/>
                </a:cxn>
                <a:cxn ang="0">
                  <a:pos x="71" y="69"/>
                </a:cxn>
                <a:cxn ang="0">
                  <a:pos x="86" y="67"/>
                </a:cxn>
                <a:cxn ang="0">
                  <a:pos x="101" y="63"/>
                </a:cxn>
                <a:cxn ang="0">
                  <a:pos x="115" y="59"/>
                </a:cxn>
                <a:cxn ang="0">
                  <a:pos x="130" y="56"/>
                </a:cxn>
                <a:cxn ang="0">
                  <a:pos x="145" y="52"/>
                </a:cxn>
                <a:cxn ang="0">
                  <a:pos x="134" y="0"/>
                </a:cxn>
                <a:cxn ang="0">
                  <a:pos x="119" y="4"/>
                </a:cxn>
                <a:cxn ang="0">
                  <a:pos x="104" y="7"/>
                </a:cxn>
                <a:cxn ang="0">
                  <a:pos x="88" y="11"/>
                </a:cxn>
                <a:cxn ang="0">
                  <a:pos x="76" y="15"/>
                </a:cxn>
                <a:cxn ang="0">
                  <a:pos x="61" y="18"/>
                </a:cxn>
                <a:cxn ang="0">
                  <a:pos x="44" y="22"/>
                </a:cxn>
                <a:cxn ang="0">
                  <a:pos x="29" y="26"/>
                </a:cxn>
                <a:cxn ang="0">
                  <a:pos x="14" y="30"/>
                </a:cxn>
                <a:cxn ang="0">
                  <a:pos x="43" y="41"/>
                </a:cxn>
                <a:cxn ang="0">
                  <a:pos x="0" y="71"/>
                </a:cxn>
              </a:cxnLst>
              <a:rect l="0" t="0" r="r" b="b"/>
              <a:pathLst>
                <a:path w="145" h="82">
                  <a:moveTo>
                    <a:pt x="0" y="71"/>
                  </a:moveTo>
                  <a:lnTo>
                    <a:pt x="28" y="82"/>
                  </a:lnTo>
                  <a:lnTo>
                    <a:pt x="43" y="78"/>
                  </a:lnTo>
                  <a:lnTo>
                    <a:pt x="58" y="73"/>
                  </a:lnTo>
                  <a:lnTo>
                    <a:pt x="71" y="69"/>
                  </a:lnTo>
                  <a:lnTo>
                    <a:pt x="86" y="67"/>
                  </a:lnTo>
                  <a:lnTo>
                    <a:pt x="101" y="63"/>
                  </a:lnTo>
                  <a:lnTo>
                    <a:pt x="115" y="59"/>
                  </a:lnTo>
                  <a:lnTo>
                    <a:pt x="130" y="56"/>
                  </a:lnTo>
                  <a:lnTo>
                    <a:pt x="145" y="52"/>
                  </a:lnTo>
                  <a:lnTo>
                    <a:pt x="134" y="0"/>
                  </a:lnTo>
                  <a:lnTo>
                    <a:pt x="119" y="4"/>
                  </a:lnTo>
                  <a:lnTo>
                    <a:pt x="104" y="7"/>
                  </a:lnTo>
                  <a:lnTo>
                    <a:pt x="88" y="11"/>
                  </a:lnTo>
                  <a:lnTo>
                    <a:pt x="76" y="15"/>
                  </a:lnTo>
                  <a:lnTo>
                    <a:pt x="61" y="18"/>
                  </a:lnTo>
                  <a:lnTo>
                    <a:pt x="44" y="22"/>
                  </a:lnTo>
                  <a:lnTo>
                    <a:pt x="29" y="26"/>
                  </a:lnTo>
                  <a:lnTo>
                    <a:pt x="14" y="30"/>
                  </a:lnTo>
                  <a:lnTo>
                    <a:pt x="43" y="41"/>
                  </a:lnTo>
                  <a:lnTo>
                    <a:pt x="0" y="7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8" name="Freeform 163"/>
            <p:cNvSpPr>
              <a:spLocks/>
            </p:cNvSpPr>
            <p:nvPr/>
          </p:nvSpPr>
          <p:spPr bwMode="auto">
            <a:xfrm>
              <a:off x="3883025" y="5019675"/>
              <a:ext cx="225425" cy="269875"/>
            </a:xfrm>
            <a:custGeom>
              <a:avLst/>
              <a:gdLst/>
              <a:ahLst/>
              <a:cxnLst>
                <a:cxn ang="0">
                  <a:pos x="2" y="0"/>
                </a:cxn>
                <a:cxn ang="0">
                  <a:pos x="0" y="39"/>
                </a:cxn>
                <a:cxn ang="0">
                  <a:pos x="25" y="63"/>
                </a:cxn>
                <a:cxn ang="0">
                  <a:pos x="49" y="88"/>
                </a:cxn>
                <a:cxn ang="0">
                  <a:pos x="74" y="114"/>
                </a:cxn>
                <a:cxn ang="0">
                  <a:pos x="98" y="139"/>
                </a:cxn>
                <a:cxn ang="0">
                  <a:pos x="121" y="165"/>
                </a:cxn>
                <a:cxn ang="0">
                  <a:pos x="144" y="191"/>
                </a:cxn>
                <a:cxn ang="0">
                  <a:pos x="167" y="219"/>
                </a:cxn>
                <a:cxn ang="0">
                  <a:pos x="192" y="245"/>
                </a:cxn>
                <a:cxn ang="0">
                  <a:pos x="215" y="275"/>
                </a:cxn>
                <a:cxn ang="0">
                  <a:pos x="238" y="305"/>
                </a:cxn>
                <a:cxn ang="0">
                  <a:pos x="261" y="336"/>
                </a:cxn>
                <a:cxn ang="0">
                  <a:pos x="284" y="367"/>
                </a:cxn>
                <a:cxn ang="0">
                  <a:pos x="308" y="400"/>
                </a:cxn>
                <a:cxn ang="0">
                  <a:pos x="333" y="435"/>
                </a:cxn>
                <a:cxn ang="0">
                  <a:pos x="357" y="472"/>
                </a:cxn>
                <a:cxn ang="0">
                  <a:pos x="382" y="510"/>
                </a:cxn>
                <a:cxn ang="0">
                  <a:pos x="425" y="480"/>
                </a:cxn>
                <a:cxn ang="0">
                  <a:pos x="401" y="442"/>
                </a:cxn>
                <a:cxn ang="0">
                  <a:pos x="376" y="405"/>
                </a:cxn>
                <a:cxn ang="0">
                  <a:pos x="352" y="370"/>
                </a:cxn>
                <a:cxn ang="0">
                  <a:pos x="327" y="337"/>
                </a:cxn>
                <a:cxn ang="0">
                  <a:pos x="304" y="304"/>
                </a:cxn>
                <a:cxn ang="0">
                  <a:pos x="278" y="272"/>
                </a:cxn>
                <a:cxn ang="0">
                  <a:pos x="255" y="242"/>
                </a:cxn>
                <a:cxn ang="0">
                  <a:pos x="232" y="213"/>
                </a:cxn>
                <a:cxn ang="0">
                  <a:pos x="208" y="184"/>
                </a:cxn>
                <a:cxn ang="0">
                  <a:pos x="185" y="156"/>
                </a:cxn>
                <a:cxn ang="0">
                  <a:pos x="159" y="130"/>
                </a:cxn>
                <a:cxn ang="0">
                  <a:pos x="136" y="104"/>
                </a:cxn>
                <a:cxn ang="0">
                  <a:pos x="112" y="78"/>
                </a:cxn>
                <a:cxn ang="0">
                  <a:pos x="87" y="53"/>
                </a:cxn>
                <a:cxn ang="0">
                  <a:pos x="63" y="25"/>
                </a:cxn>
                <a:cxn ang="0">
                  <a:pos x="38" y="1"/>
                </a:cxn>
                <a:cxn ang="0">
                  <a:pos x="37" y="40"/>
                </a:cxn>
                <a:cxn ang="0">
                  <a:pos x="2" y="0"/>
                </a:cxn>
              </a:cxnLst>
              <a:rect l="0" t="0" r="r" b="b"/>
              <a:pathLst>
                <a:path w="425" h="510">
                  <a:moveTo>
                    <a:pt x="2" y="0"/>
                  </a:moveTo>
                  <a:lnTo>
                    <a:pt x="0" y="39"/>
                  </a:lnTo>
                  <a:lnTo>
                    <a:pt x="25" y="63"/>
                  </a:lnTo>
                  <a:lnTo>
                    <a:pt x="49" y="88"/>
                  </a:lnTo>
                  <a:lnTo>
                    <a:pt x="74" y="114"/>
                  </a:lnTo>
                  <a:lnTo>
                    <a:pt x="98" y="139"/>
                  </a:lnTo>
                  <a:lnTo>
                    <a:pt x="121" y="165"/>
                  </a:lnTo>
                  <a:lnTo>
                    <a:pt x="144" y="191"/>
                  </a:lnTo>
                  <a:lnTo>
                    <a:pt x="167" y="219"/>
                  </a:lnTo>
                  <a:lnTo>
                    <a:pt x="192" y="245"/>
                  </a:lnTo>
                  <a:lnTo>
                    <a:pt x="215" y="275"/>
                  </a:lnTo>
                  <a:lnTo>
                    <a:pt x="238" y="305"/>
                  </a:lnTo>
                  <a:lnTo>
                    <a:pt x="261" y="336"/>
                  </a:lnTo>
                  <a:lnTo>
                    <a:pt x="284" y="367"/>
                  </a:lnTo>
                  <a:lnTo>
                    <a:pt x="308" y="400"/>
                  </a:lnTo>
                  <a:lnTo>
                    <a:pt x="333" y="435"/>
                  </a:lnTo>
                  <a:lnTo>
                    <a:pt x="357" y="472"/>
                  </a:lnTo>
                  <a:lnTo>
                    <a:pt x="382" y="510"/>
                  </a:lnTo>
                  <a:lnTo>
                    <a:pt x="425" y="480"/>
                  </a:lnTo>
                  <a:lnTo>
                    <a:pt x="401" y="442"/>
                  </a:lnTo>
                  <a:lnTo>
                    <a:pt x="376" y="405"/>
                  </a:lnTo>
                  <a:lnTo>
                    <a:pt x="352" y="370"/>
                  </a:lnTo>
                  <a:lnTo>
                    <a:pt x="327" y="337"/>
                  </a:lnTo>
                  <a:lnTo>
                    <a:pt x="304" y="304"/>
                  </a:lnTo>
                  <a:lnTo>
                    <a:pt x="278" y="272"/>
                  </a:lnTo>
                  <a:lnTo>
                    <a:pt x="255" y="242"/>
                  </a:lnTo>
                  <a:lnTo>
                    <a:pt x="232" y="213"/>
                  </a:lnTo>
                  <a:lnTo>
                    <a:pt x="208" y="184"/>
                  </a:lnTo>
                  <a:lnTo>
                    <a:pt x="185" y="156"/>
                  </a:lnTo>
                  <a:lnTo>
                    <a:pt x="159" y="130"/>
                  </a:lnTo>
                  <a:lnTo>
                    <a:pt x="136" y="104"/>
                  </a:lnTo>
                  <a:lnTo>
                    <a:pt x="112" y="78"/>
                  </a:lnTo>
                  <a:lnTo>
                    <a:pt x="87" y="53"/>
                  </a:lnTo>
                  <a:lnTo>
                    <a:pt x="63" y="25"/>
                  </a:lnTo>
                  <a:lnTo>
                    <a:pt x="38" y="1"/>
                  </a:lnTo>
                  <a:lnTo>
                    <a:pt x="37" y="40"/>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9" name="Freeform 164"/>
            <p:cNvSpPr>
              <a:spLocks/>
            </p:cNvSpPr>
            <p:nvPr/>
          </p:nvSpPr>
          <p:spPr bwMode="auto">
            <a:xfrm>
              <a:off x="3884613" y="4878388"/>
              <a:ext cx="185738" cy="163513"/>
            </a:xfrm>
            <a:custGeom>
              <a:avLst/>
              <a:gdLst/>
              <a:ahLst/>
              <a:cxnLst>
                <a:cxn ang="0">
                  <a:pos x="352" y="14"/>
                </a:cxn>
                <a:cxn ang="0">
                  <a:pos x="309" y="0"/>
                </a:cxn>
                <a:cxn ang="0">
                  <a:pos x="290" y="17"/>
                </a:cxn>
                <a:cxn ang="0">
                  <a:pos x="271" y="33"/>
                </a:cxn>
                <a:cxn ang="0">
                  <a:pos x="251" y="51"/>
                </a:cxn>
                <a:cxn ang="0">
                  <a:pos x="232" y="67"/>
                </a:cxn>
                <a:cxn ang="0">
                  <a:pos x="213" y="83"/>
                </a:cxn>
                <a:cxn ang="0">
                  <a:pos x="194" y="99"/>
                </a:cxn>
                <a:cxn ang="0">
                  <a:pos x="173" y="117"/>
                </a:cxn>
                <a:cxn ang="0">
                  <a:pos x="154" y="133"/>
                </a:cxn>
                <a:cxn ang="0">
                  <a:pos x="135" y="151"/>
                </a:cxn>
                <a:cxn ang="0">
                  <a:pos x="116" y="167"/>
                </a:cxn>
                <a:cxn ang="0">
                  <a:pos x="96" y="184"/>
                </a:cxn>
                <a:cxn ang="0">
                  <a:pos x="77" y="203"/>
                </a:cxn>
                <a:cxn ang="0">
                  <a:pos x="58" y="217"/>
                </a:cxn>
                <a:cxn ang="0">
                  <a:pos x="39" y="234"/>
                </a:cxn>
                <a:cxn ang="0">
                  <a:pos x="19" y="251"/>
                </a:cxn>
                <a:cxn ang="0">
                  <a:pos x="0" y="268"/>
                </a:cxn>
                <a:cxn ang="0">
                  <a:pos x="35" y="308"/>
                </a:cxn>
                <a:cxn ang="0">
                  <a:pos x="54" y="292"/>
                </a:cxn>
                <a:cxn ang="0">
                  <a:pos x="74" y="274"/>
                </a:cxn>
                <a:cxn ang="0">
                  <a:pos x="93" y="258"/>
                </a:cxn>
                <a:cxn ang="0">
                  <a:pos x="112" y="241"/>
                </a:cxn>
                <a:cxn ang="0">
                  <a:pos x="131" y="224"/>
                </a:cxn>
                <a:cxn ang="0">
                  <a:pos x="152" y="208"/>
                </a:cxn>
                <a:cxn ang="0">
                  <a:pos x="171" y="189"/>
                </a:cxn>
                <a:cxn ang="0">
                  <a:pos x="190" y="174"/>
                </a:cxn>
                <a:cxn ang="0">
                  <a:pos x="209" y="158"/>
                </a:cxn>
                <a:cxn ang="0">
                  <a:pos x="229" y="140"/>
                </a:cxn>
                <a:cxn ang="0">
                  <a:pos x="248" y="124"/>
                </a:cxn>
                <a:cxn ang="0">
                  <a:pos x="267" y="108"/>
                </a:cxn>
                <a:cxn ang="0">
                  <a:pos x="286" y="91"/>
                </a:cxn>
                <a:cxn ang="0">
                  <a:pos x="306" y="74"/>
                </a:cxn>
                <a:cxn ang="0">
                  <a:pos x="325" y="57"/>
                </a:cxn>
                <a:cxn ang="0">
                  <a:pos x="344" y="41"/>
                </a:cxn>
                <a:cxn ang="0">
                  <a:pos x="301" y="28"/>
                </a:cxn>
                <a:cxn ang="0">
                  <a:pos x="352" y="14"/>
                </a:cxn>
              </a:cxnLst>
              <a:rect l="0" t="0" r="r" b="b"/>
              <a:pathLst>
                <a:path w="352" h="308">
                  <a:moveTo>
                    <a:pt x="352" y="14"/>
                  </a:moveTo>
                  <a:lnTo>
                    <a:pt x="309" y="0"/>
                  </a:lnTo>
                  <a:lnTo>
                    <a:pt x="290" y="17"/>
                  </a:lnTo>
                  <a:lnTo>
                    <a:pt x="271" y="33"/>
                  </a:lnTo>
                  <a:lnTo>
                    <a:pt x="251" y="51"/>
                  </a:lnTo>
                  <a:lnTo>
                    <a:pt x="232" y="67"/>
                  </a:lnTo>
                  <a:lnTo>
                    <a:pt x="213" y="83"/>
                  </a:lnTo>
                  <a:lnTo>
                    <a:pt x="194" y="99"/>
                  </a:lnTo>
                  <a:lnTo>
                    <a:pt x="173" y="117"/>
                  </a:lnTo>
                  <a:lnTo>
                    <a:pt x="154" y="133"/>
                  </a:lnTo>
                  <a:lnTo>
                    <a:pt x="135" y="151"/>
                  </a:lnTo>
                  <a:lnTo>
                    <a:pt x="116" y="167"/>
                  </a:lnTo>
                  <a:lnTo>
                    <a:pt x="96" y="184"/>
                  </a:lnTo>
                  <a:lnTo>
                    <a:pt x="77" y="203"/>
                  </a:lnTo>
                  <a:lnTo>
                    <a:pt x="58" y="217"/>
                  </a:lnTo>
                  <a:lnTo>
                    <a:pt x="39" y="234"/>
                  </a:lnTo>
                  <a:lnTo>
                    <a:pt x="19" y="251"/>
                  </a:lnTo>
                  <a:lnTo>
                    <a:pt x="0" y="268"/>
                  </a:lnTo>
                  <a:lnTo>
                    <a:pt x="35" y="308"/>
                  </a:lnTo>
                  <a:lnTo>
                    <a:pt x="54" y="292"/>
                  </a:lnTo>
                  <a:lnTo>
                    <a:pt x="74" y="274"/>
                  </a:lnTo>
                  <a:lnTo>
                    <a:pt x="93" y="258"/>
                  </a:lnTo>
                  <a:lnTo>
                    <a:pt x="112" y="241"/>
                  </a:lnTo>
                  <a:lnTo>
                    <a:pt x="131" y="224"/>
                  </a:lnTo>
                  <a:lnTo>
                    <a:pt x="152" y="208"/>
                  </a:lnTo>
                  <a:lnTo>
                    <a:pt x="171" y="189"/>
                  </a:lnTo>
                  <a:lnTo>
                    <a:pt x="190" y="174"/>
                  </a:lnTo>
                  <a:lnTo>
                    <a:pt x="209" y="158"/>
                  </a:lnTo>
                  <a:lnTo>
                    <a:pt x="229" y="140"/>
                  </a:lnTo>
                  <a:lnTo>
                    <a:pt x="248" y="124"/>
                  </a:lnTo>
                  <a:lnTo>
                    <a:pt x="267" y="108"/>
                  </a:lnTo>
                  <a:lnTo>
                    <a:pt x="286" y="91"/>
                  </a:lnTo>
                  <a:lnTo>
                    <a:pt x="306" y="74"/>
                  </a:lnTo>
                  <a:lnTo>
                    <a:pt x="325" y="57"/>
                  </a:lnTo>
                  <a:lnTo>
                    <a:pt x="344" y="41"/>
                  </a:lnTo>
                  <a:lnTo>
                    <a:pt x="301" y="28"/>
                  </a:lnTo>
                  <a:lnTo>
                    <a:pt x="352"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0" name="Freeform 165"/>
            <p:cNvSpPr>
              <a:spLocks/>
            </p:cNvSpPr>
            <p:nvPr/>
          </p:nvSpPr>
          <p:spPr bwMode="auto">
            <a:xfrm>
              <a:off x="3689350" y="5643563"/>
              <a:ext cx="649288" cy="941388"/>
            </a:xfrm>
            <a:custGeom>
              <a:avLst/>
              <a:gdLst/>
              <a:ahLst/>
              <a:cxnLst>
                <a:cxn ang="0">
                  <a:pos x="1225" y="489"/>
                </a:cxn>
                <a:cxn ang="0">
                  <a:pos x="1225" y="1350"/>
                </a:cxn>
                <a:cxn ang="0">
                  <a:pos x="1187" y="1777"/>
                </a:cxn>
                <a:cxn ang="0">
                  <a:pos x="1110" y="1771"/>
                </a:cxn>
                <a:cxn ang="0">
                  <a:pos x="1034" y="1764"/>
                </a:cxn>
                <a:cxn ang="0">
                  <a:pos x="957" y="1757"/>
                </a:cxn>
                <a:cxn ang="0">
                  <a:pos x="881" y="1750"/>
                </a:cxn>
                <a:cxn ang="0">
                  <a:pos x="805" y="1744"/>
                </a:cxn>
                <a:cxn ang="0">
                  <a:pos x="728" y="1737"/>
                </a:cxn>
                <a:cxn ang="0">
                  <a:pos x="652" y="1731"/>
                </a:cxn>
                <a:cxn ang="0">
                  <a:pos x="574" y="1725"/>
                </a:cxn>
                <a:cxn ang="0">
                  <a:pos x="498" y="1718"/>
                </a:cxn>
                <a:cxn ang="0">
                  <a:pos x="421" y="1711"/>
                </a:cxn>
                <a:cxn ang="0">
                  <a:pos x="345" y="1704"/>
                </a:cxn>
                <a:cxn ang="0">
                  <a:pos x="269" y="1699"/>
                </a:cxn>
                <a:cxn ang="0">
                  <a:pos x="192" y="1692"/>
                </a:cxn>
                <a:cxn ang="0">
                  <a:pos x="116" y="1685"/>
                </a:cxn>
                <a:cxn ang="0">
                  <a:pos x="38" y="1678"/>
                </a:cxn>
                <a:cxn ang="0">
                  <a:pos x="55" y="1571"/>
                </a:cxn>
                <a:cxn ang="0">
                  <a:pos x="163" y="1361"/>
                </a:cxn>
                <a:cxn ang="0">
                  <a:pos x="273" y="1152"/>
                </a:cxn>
                <a:cxn ang="0">
                  <a:pos x="382" y="942"/>
                </a:cxn>
                <a:cxn ang="0">
                  <a:pos x="490" y="733"/>
                </a:cxn>
                <a:cxn ang="0">
                  <a:pos x="599" y="524"/>
                </a:cxn>
                <a:cxn ang="0">
                  <a:pos x="709" y="314"/>
                </a:cxn>
                <a:cxn ang="0">
                  <a:pos x="817" y="105"/>
                </a:cxn>
                <a:cxn ang="0">
                  <a:pos x="893" y="4"/>
                </a:cxn>
                <a:cxn ang="0">
                  <a:pos x="938" y="11"/>
                </a:cxn>
                <a:cxn ang="0">
                  <a:pos x="983" y="19"/>
                </a:cxn>
                <a:cxn ang="0">
                  <a:pos x="1026" y="26"/>
                </a:cxn>
                <a:cxn ang="0">
                  <a:pos x="1071" y="34"/>
                </a:cxn>
                <a:cxn ang="0">
                  <a:pos x="1114" y="41"/>
                </a:cxn>
                <a:cxn ang="0">
                  <a:pos x="1159" y="48"/>
                </a:cxn>
                <a:cxn ang="0">
                  <a:pos x="1204" y="55"/>
                </a:cxn>
              </a:cxnLst>
              <a:rect l="0" t="0" r="r" b="b"/>
              <a:pathLst>
                <a:path w="1225" h="1780">
                  <a:moveTo>
                    <a:pt x="1225" y="59"/>
                  </a:moveTo>
                  <a:lnTo>
                    <a:pt x="1225" y="489"/>
                  </a:lnTo>
                  <a:lnTo>
                    <a:pt x="1225" y="919"/>
                  </a:lnTo>
                  <a:lnTo>
                    <a:pt x="1225" y="1350"/>
                  </a:lnTo>
                  <a:lnTo>
                    <a:pt x="1225" y="1780"/>
                  </a:lnTo>
                  <a:lnTo>
                    <a:pt x="1187" y="1777"/>
                  </a:lnTo>
                  <a:lnTo>
                    <a:pt x="1149" y="1773"/>
                  </a:lnTo>
                  <a:lnTo>
                    <a:pt x="1110" y="1771"/>
                  </a:lnTo>
                  <a:lnTo>
                    <a:pt x="1072" y="1767"/>
                  </a:lnTo>
                  <a:lnTo>
                    <a:pt x="1034" y="1764"/>
                  </a:lnTo>
                  <a:lnTo>
                    <a:pt x="996" y="1760"/>
                  </a:lnTo>
                  <a:lnTo>
                    <a:pt x="957" y="1757"/>
                  </a:lnTo>
                  <a:lnTo>
                    <a:pt x="919" y="1754"/>
                  </a:lnTo>
                  <a:lnTo>
                    <a:pt x="881" y="1750"/>
                  </a:lnTo>
                  <a:lnTo>
                    <a:pt x="843" y="1748"/>
                  </a:lnTo>
                  <a:lnTo>
                    <a:pt x="805" y="1744"/>
                  </a:lnTo>
                  <a:lnTo>
                    <a:pt x="766" y="1741"/>
                  </a:lnTo>
                  <a:lnTo>
                    <a:pt x="728" y="1737"/>
                  </a:lnTo>
                  <a:lnTo>
                    <a:pt x="690" y="1734"/>
                  </a:lnTo>
                  <a:lnTo>
                    <a:pt x="652" y="1731"/>
                  </a:lnTo>
                  <a:lnTo>
                    <a:pt x="614" y="1727"/>
                  </a:lnTo>
                  <a:lnTo>
                    <a:pt x="574" y="1725"/>
                  </a:lnTo>
                  <a:lnTo>
                    <a:pt x="536" y="1721"/>
                  </a:lnTo>
                  <a:lnTo>
                    <a:pt x="498" y="1718"/>
                  </a:lnTo>
                  <a:lnTo>
                    <a:pt x="460" y="1714"/>
                  </a:lnTo>
                  <a:lnTo>
                    <a:pt x="421" y="1711"/>
                  </a:lnTo>
                  <a:lnTo>
                    <a:pt x="383" y="1708"/>
                  </a:lnTo>
                  <a:lnTo>
                    <a:pt x="345" y="1704"/>
                  </a:lnTo>
                  <a:lnTo>
                    <a:pt x="307" y="1702"/>
                  </a:lnTo>
                  <a:lnTo>
                    <a:pt x="269" y="1699"/>
                  </a:lnTo>
                  <a:lnTo>
                    <a:pt x="230" y="1695"/>
                  </a:lnTo>
                  <a:lnTo>
                    <a:pt x="192" y="1692"/>
                  </a:lnTo>
                  <a:lnTo>
                    <a:pt x="154" y="1688"/>
                  </a:lnTo>
                  <a:lnTo>
                    <a:pt x="116" y="1685"/>
                  </a:lnTo>
                  <a:lnTo>
                    <a:pt x="76" y="1683"/>
                  </a:lnTo>
                  <a:lnTo>
                    <a:pt x="38" y="1678"/>
                  </a:lnTo>
                  <a:lnTo>
                    <a:pt x="0" y="1676"/>
                  </a:lnTo>
                  <a:lnTo>
                    <a:pt x="55" y="1571"/>
                  </a:lnTo>
                  <a:lnTo>
                    <a:pt x="109" y="1467"/>
                  </a:lnTo>
                  <a:lnTo>
                    <a:pt x="163" y="1361"/>
                  </a:lnTo>
                  <a:lnTo>
                    <a:pt x="219" y="1257"/>
                  </a:lnTo>
                  <a:lnTo>
                    <a:pt x="273" y="1152"/>
                  </a:lnTo>
                  <a:lnTo>
                    <a:pt x="327" y="1048"/>
                  </a:lnTo>
                  <a:lnTo>
                    <a:pt x="382" y="942"/>
                  </a:lnTo>
                  <a:lnTo>
                    <a:pt x="436" y="837"/>
                  </a:lnTo>
                  <a:lnTo>
                    <a:pt x="490" y="733"/>
                  </a:lnTo>
                  <a:lnTo>
                    <a:pt x="544" y="628"/>
                  </a:lnTo>
                  <a:lnTo>
                    <a:pt x="599" y="524"/>
                  </a:lnTo>
                  <a:lnTo>
                    <a:pt x="654" y="418"/>
                  </a:lnTo>
                  <a:lnTo>
                    <a:pt x="709" y="314"/>
                  </a:lnTo>
                  <a:lnTo>
                    <a:pt x="763" y="209"/>
                  </a:lnTo>
                  <a:lnTo>
                    <a:pt x="817" y="105"/>
                  </a:lnTo>
                  <a:lnTo>
                    <a:pt x="871" y="0"/>
                  </a:lnTo>
                  <a:lnTo>
                    <a:pt x="893" y="4"/>
                  </a:lnTo>
                  <a:lnTo>
                    <a:pt x="916" y="8"/>
                  </a:lnTo>
                  <a:lnTo>
                    <a:pt x="938" y="11"/>
                  </a:lnTo>
                  <a:lnTo>
                    <a:pt x="960" y="15"/>
                  </a:lnTo>
                  <a:lnTo>
                    <a:pt x="983" y="19"/>
                  </a:lnTo>
                  <a:lnTo>
                    <a:pt x="1004" y="23"/>
                  </a:lnTo>
                  <a:lnTo>
                    <a:pt x="1026" y="26"/>
                  </a:lnTo>
                  <a:lnTo>
                    <a:pt x="1049" y="30"/>
                  </a:lnTo>
                  <a:lnTo>
                    <a:pt x="1071" y="34"/>
                  </a:lnTo>
                  <a:lnTo>
                    <a:pt x="1092" y="37"/>
                  </a:lnTo>
                  <a:lnTo>
                    <a:pt x="1114" y="41"/>
                  </a:lnTo>
                  <a:lnTo>
                    <a:pt x="1137" y="44"/>
                  </a:lnTo>
                  <a:lnTo>
                    <a:pt x="1159" y="48"/>
                  </a:lnTo>
                  <a:lnTo>
                    <a:pt x="1181" y="52"/>
                  </a:lnTo>
                  <a:lnTo>
                    <a:pt x="1204" y="55"/>
                  </a:lnTo>
                  <a:lnTo>
                    <a:pt x="1225" y="59"/>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1" name="Freeform 166"/>
            <p:cNvSpPr>
              <a:spLocks/>
            </p:cNvSpPr>
            <p:nvPr/>
          </p:nvSpPr>
          <p:spPr bwMode="auto">
            <a:xfrm>
              <a:off x="3676650" y="6523038"/>
              <a:ext cx="25400" cy="20638"/>
            </a:xfrm>
            <a:custGeom>
              <a:avLst/>
              <a:gdLst/>
              <a:ahLst/>
              <a:cxnLst>
                <a:cxn ang="0">
                  <a:pos x="2" y="0"/>
                </a:cxn>
                <a:cxn ang="0">
                  <a:pos x="0" y="10"/>
                </a:cxn>
                <a:cxn ang="0">
                  <a:pos x="1" y="20"/>
                </a:cxn>
                <a:cxn ang="0">
                  <a:pos x="5" y="28"/>
                </a:cxn>
                <a:cxn ang="0">
                  <a:pos x="13" y="33"/>
                </a:cxn>
                <a:cxn ang="0">
                  <a:pos x="23" y="38"/>
                </a:cxn>
                <a:cxn ang="0">
                  <a:pos x="32" y="38"/>
                </a:cxn>
                <a:cxn ang="0">
                  <a:pos x="42" y="32"/>
                </a:cxn>
                <a:cxn ang="0">
                  <a:pos x="48" y="24"/>
                </a:cxn>
                <a:cxn ang="0">
                  <a:pos x="2" y="0"/>
                </a:cxn>
              </a:cxnLst>
              <a:rect l="0" t="0" r="r" b="b"/>
              <a:pathLst>
                <a:path w="48" h="38">
                  <a:moveTo>
                    <a:pt x="2" y="0"/>
                  </a:moveTo>
                  <a:lnTo>
                    <a:pt x="0" y="10"/>
                  </a:lnTo>
                  <a:lnTo>
                    <a:pt x="1" y="20"/>
                  </a:lnTo>
                  <a:lnTo>
                    <a:pt x="5" y="28"/>
                  </a:lnTo>
                  <a:lnTo>
                    <a:pt x="13" y="33"/>
                  </a:lnTo>
                  <a:lnTo>
                    <a:pt x="23" y="38"/>
                  </a:lnTo>
                  <a:lnTo>
                    <a:pt x="32" y="38"/>
                  </a:lnTo>
                  <a:lnTo>
                    <a:pt x="42" y="32"/>
                  </a:lnTo>
                  <a:lnTo>
                    <a:pt x="48" y="24"/>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2" name="Freeform 167"/>
            <p:cNvSpPr>
              <a:spLocks/>
            </p:cNvSpPr>
            <p:nvPr/>
          </p:nvSpPr>
          <p:spPr bwMode="auto">
            <a:xfrm>
              <a:off x="3678238" y="5629275"/>
              <a:ext cx="484188" cy="906463"/>
            </a:xfrm>
            <a:custGeom>
              <a:avLst/>
              <a:gdLst/>
              <a:ahLst/>
              <a:cxnLst>
                <a:cxn ang="0">
                  <a:pos x="871" y="14"/>
                </a:cxn>
                <a:cxn ang="0">
                  <a:pos x="817" y="119"/>
                </a:cxn>
                <a:cxn ang="0">
                  <a:pos x="763" y="223"/>
                </a:cxn>
                <a:cxn ang="0">
                  <a:pos x="709" y="327"/>
                </a:cxn>
                <a:cxn ang="0">
                  <a:pos x="654" y="432"/>
                </a:cxn>
                <a:cxn ang="0">
                  <a:pos x="599" y="538"/>
                </a:cxn>
                <a:cxn ang="0">
                  <a:pos x="544" y="642"/>
                </a:cxn>
                <a:cxn ang="0">
                  <a:pos x="490" y="747"/>
                </a:cxn>
                <a:cxn ang="0">
                  <a:pos x="436" y="851"/>
                </a:cxn>
                <a:cxn ang="0">
                  <a:pos x="382" y="956"/>
                </a:cxn>
                <a:cxn ang="0">
                  <a:pos x="327" y="1061"/>
                </a:cxn>
                <a:cxn ang="0">
                  <a:pos x="273" y="1166"/>
                </a:cxn>
                <a:cxn ang="0">
                  <a:pos x="219" y="1270"/>
                </a:cxn>
                <a:cxn ang="0">
                  <a:pos x="163" y="1375"/>
                </a:cxn>
                <a:cxn ang="0">
                  <a:pos x="109" y="1481"/>
                </a:cxn>
                <a:cxn ang="0">
                  <a:pos x="55" y="1585"/>
                </a:cxn>
                <a:cxn ang="0">
                  <a:pos x="0" y="1690"/>
                </a:cxn>
                <a:cxn ang="0">
                  <a:pos x="74" y="1661"/>
                </a:cxn>
                <a:cxn ang="0">
                  <a:pos x="128" y="1557"/>
                </a:cxn>
                <a:cxn ang="0">
                  <a:pos x="182" y="1452"/>
                </a:cxn>
                <a:cxn ang="0">
                  <a:pos x="236" y="1348"/>
                </a:cxn>
                <a:cxn ang="0">
                  <a:pos x="292" y="1242"/>
                </a:cxn>
                <a:cxn ang="0">
                  <a:pos x="346" y="1137"/>
                </a:cxn>
                <a:cxn ang="0">
                  <a:pos x="401" y="1033"/>
                </a:cxn>
                <a:cxn ang="0">
                  <a:pos x="455" y="928"/>
                </a:cxn>
                <a:cxn ang="0">
                  <a:pos x="509" y="824"/>
                </a:cxn>
                <a:cxn ang="0">
                  <a:pos x="563" y="718"/>
                </a:cxn>
                <a:cxn ang="0">
                  <a:pos x="618" y="614"/>
                </a:cxn>
                <a:cxn ang="0">
                  <a:pos x="672" y="509"/>
                </a:cxn>
                <a:cxn ang="0">
                  <a:pos x="727" y="405"/>
                </a:cxn>
                <a:cxn ang="0">
                  <a:pos x="782" y="300"/>
                </a:cxn>
                <a:cxn ang="0">
                  <a:pos x="836" y="196"/>
                </a:cxn>
                <a:cxn ang="0">
                  <a:pos x="890" y="91"/>
                </a:cxn>
                <a:cxn ang="0">
                  <a:pos x="890" y="52"/>
                </a:cxn>
              </a:cxnLst>
              <a:rect l="0" t="0" r="r" b="b"/>
              <a:pathLst>
                <a:path w="917" h="1714">
                  <a:moveTo>
                    <a:pt x="898" y="0"/>
                  </a:moveTo>
                  <a:lnTo>
                    <a:pt x="871" y="14"/>
                  </a:lnTo>
                  <a:lnTo>
                    <a:pt x="844" y="67"/>
                  </a:lnTo>
                  <a:lnTo>
                    <a:pt x="817" y="119"/>
                  </a:lnTo>
                  <a:lnTo>
                    <a:pt x="790" y="171"/>
                  </a:lnTo>
                  <a:lnTo>
                    <a:pt x="763" y="223"/>
                  </a:lnTo>
                  <a:lnTo>
                    <a:pt x="736" y="276"/>
                  </a:lnTo>
                  <a:lnTo>
                    <a:pt x="709" y="327"/>
                  </a:lnTo>
                  <a:lnTo>
                    <a:pt x="681" y="380"/>
                  </a:lnTo>
                  <a:lnTo>
                    <a:pt x="654" y="432"/>
                  </a:lnTo>
                  <a:lnTo>
                    <a:pt x="626" y="485"/>
                  </a:lnTo>
                  <a:lnTo>
                    <a:pt x="599" y="538"/>
                  </a:lnTo>
                  <a:lnTo>
                    <a:pt x="571" y="589"/>
                  </a:lnTo>
                  <a:lnTo>
                    <a:pt x="544" y="642"/>
                  </a:lnTo>
                  <a:lnTo>
                    <a:pt x="517" y="694"/>
                  </a:lnTo>
                  <a:lnTo>
                    <a:pt x="490" y="747"/>
                  </a:lnTo>
                  <a:lnTo>
                    <a:pt x="463" y="800"/>
                  </a:lnTo>
                  <a:lnTo>
                    <a:pt x="436" y="851"/>
                  </a:lnTo>
                  <a:lnTo>
                    <a:pt x="409" y="904"/>
                  </a:lnTo>
                  <a:lnTo>
                    <a:pt x="382" y="956"/>
                  </a:lnTo>
                  <a:lnTo>
                    <a:pt x="354" y="1008"/>
                  </a:lnTo>
                  <a:lnTo>
                    <a:pt x="327" y="1061"/>
                  </a:lnTo>
                  <a:lnTo>
                    <a:pt x="300" y="1113"/>
                  </a:lnTo>
                  <a:lnTo>
                    <a:pt x="273" y="1166"/>
                  </a:lnTo>
                  <a:lnTo>
                    <a:pt x="246" y="1217"/>
                  </a:lnTo>
                  <a:lnTo>
                    <a:pt x="219" y="1270"/>
                  </a:lnTo>
                  <a:lnTo>
                    <a:pt x="190" y="1323"/>
                  </a:lnTo>
                  <a:lnTo>
                    <a:pt x="163" y="1375"/>
                  </a:lnTo>
                  <a:lnTo>
                    <a:pt x="136" y="1428"/>
                  </a:lnTo>
                  <a:lnTo>
                    <a:pt x="109" y="1481"/>
                  </a:lnTo>
                  <a:lnTo>
                    <a:pt x="82" y="1532"/>
                  </a:lnTo>
                  <a:lnTo>
                    <a:pt x="55" y="1585"/>
                  </a:lnTo>
                  <a:lnTo>
                    <a:pt x="27" y="1637"/>
                  </a:lnTo>
                  <a:lnTo>
                    <a:pt x="0" y="1690"/>
                  </a:lnTo>
                  <a:lnTo>
                    <a:pt x="46" y="1714"/>
                  </a:lnTo>
                  <a:lnTo>
                    <a:pt x="74" y="1661"/>
                  </a:lnTo>
                  <a:lnTo>
                    <a:pt x="101" y="1609"/>
                  </a:lnTo>
                  <a:lnTo>
                    <a:pt x="128" y="1557"/>
                  </a:lnTo>
                  <a:lnTo>
                    <a:pt x="155" y="1505"/>
                  </a:lnTo>
                  <a:lnTo>
                    <a:pt x="182" y="1452"/>
                  </a:lnTo>
                  <a:lnTo>
                    <a:pt x="209" y="1399"/>
                  </a:lnTo>
                  <a:lnTo>
                    <a:pt x="236" y="1348"/>
                  </a:lnTo>
                  <a:lnTo>
                    <a:pt x="265" y="1295"/>
                  </a:lnTo>
                  <a:lnTo>
                    <a:pt x="292" y="1242"/>
                  </a:lnTo>
                  <a:lnTo>
                    <a:pt x="319" y="1190"/>
                  </a:lnTo>
                  <a:lnTo>
                    <a:pt x="346" y="1137"/>
                  </a:lnTo>
                  <a:lnTo>
                    <a:pt x="373" y="1086"/>
                  </a:lnTo>
                  <a:lnTo>
                    <a:pt x="401" y="1033"/>
                  </a:lnTo>
                  <a:lnTo>
                    <a:pt x="428" y="980"/>
                  </a:lnTo>
                  <a:lnTo>
                    <a:pt x="455" y="928"/>
                  </a:lnTo>
                  <a:lnTo>
                    <a:pt x="482" y="876"/>
                  </a:lnTo>
                  <a:lnTo>
                    <a:pt x="509" y="824"/>
                  </a:lnTo>
                  <a:lnTo>
                    <a:pt x="536" y="771"/>
                  </a:lnTo>
                  <a:lnTo>
                    <a:pt x="563" y="718"/>
                  </a:lnTo>
                  <a:lnTo>
                    <a:pt x="590" y="667"/>
                  </a:lnTo>
                  <a:lnTo>
                    <a:pt x="618" y="614"/>
                  </a:lnTo>
                  <a:lnTo>
                    <a:pt x="645" y="562"/>
                  </a:lnTo>
                  <a:lnTo>
                    <a:pt x="672" y="509"/>
                  </a:lnTo>
                  <a:lnTo>
                    <a:pt x="700" y="456"/>
                  </a:lnTo>
                  <a:lnTo>
                    <a:pt x="727" y="405"/>
                  </a:lnTo>
                  <a:lnTo>
                    <a:pt x="755" y="352"/>
                  </a:lnTo>
                  <a:lnTo>
                    <a:pt x="782" y="300"/>
                  </a:lnTo>
                  <a:lnTo>
                    <a:pt x="809" y="247"/>
                  </a:lnTo>
                  <a:lnTo>
                    <a:pt x="836" y="196"/>
                  </a:lnTo>
                  <a:lnTo>
                    <a:pt x="863" y="143"/>
                  </a:lnTo>
                  <a:lnTo>
                    <a:pt x="890" y="91"/>
                  </a:lnTo>
                  <a:lnTo>
                    <a:pt x="917" y="38"/>
                  </a:lnTo>
                  <a:lnTo>
                    <a:pt x="890" y="52"/>
                  </a:lnTo>
                  <a:lnTo>
                    <a:pt x="8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3" name="Freeform 168"/>
            <p:cNvSpPr>
              <a:spLocks/>
            </p:cNvSpPr>
            <p:nvPr/>
          </p:nvSpPr>
          <p:spPr bwMode="auto">
            <a:xfrm>
              <a:off x="4148138" y="5629275"/>
              <a:ext cx="203200" cy="58738"/>
            </a:xfrm>
            <a:custGeom>
              <a:avLst/>
              <a:gdLst/>
              <a:ahLst/>
              <a:cxnLst>
                <a:cxn ang="0">
                  <a:pos x="384" y="85"/>
                </a:cxn>
                <a:cxn ang="0">
                  <a:pos x="362" y="59"/>
                </a:cxn>
                <a:cxn ang="0">
                  <a:pos x="341" y="55"/>
                </a:cxn>
                <a:cxn ang="0">
                  <a:pos x="318" y="52"/>
                </a:cxn>
                <a:cxn ang="0">
                  <a:pos x="297" y="48"/>
                </a:cxn>
                <a:cxn ang="0">
                  <a:pos x="274" y="44"/>
                </a:cxn>
                <a:cxn ang="0">
                  <a:pos x="251" y="41"/>
                </a:cxn>
                <a:cxn ang="0">
                  <a:pos x="230" y="37"/>
                </a:cxn>
                <a:cxn ang="0">
                  <a:pos x="208" y="34"/>
                </a:cxn>
                <a:cxn ang="0">
                  <a:pos x="186" y="30"/>
                </a:cxn>
                <a:cxn ang="0">
                  <a:pos x="163" y="26"/>
                </a:cxn>
                <a:cxn ang="0">
                  <a:pos x="141" y="24"/>
                </a:cxn>
                <a:cxn ang="0">
                  <a:pos x="120" y="19"/>
                </a:cxn>
                <a:cxn ang="0">
                  <a:pos x="97" y="15"/>
                </a:cxn>
                <a:cxn ang="0">
                  <a:pos x="75" y="11"/>
                </a:cxn>
                <a:cxn ang="0">
                  <a:pos x="53" y="9"/>
                </a:cxn>
                <a:cxn ang="0">
                  <a:pos x="30" y="5"/>
                </a:cxn>
                <a:cxn ang="0">
                  <a:pos x="8" y="0"/>
                </a:cxn>
                <a:cxn ang="0">
                  <a:pos x="0" y="52"/>
                </a:cxn>
                <a:cxn ang="0">
                  <a:pos x="22" y="56"/>
                </a:cxn>
                <a:cxn ang="0">
                  <a:pos x="45" y="60"/>
                </a:cxn>
                <a:cxn ang="0">
                  <a:pos x="67" y="63"/>
                </a:cxn>
                <a:cxn ang="0">
                  <a:pos x="88" y="67"/>
                </a:cxn>
                <a:cxn ang="0">
                  <a:pos x="112" y="71"/>
                </a:cxn>
                <a:cxn ang="0">
                  <a:pos x="133" y="75"/>
                </a:cxn>
                <a:cxn ang="0">
                  <a:pos x="155" y="78"/>
                </a:cxn>
                <a:cxn ang="0">
                  <a:pos x="178" y="82"/>
                </a:cxn>
                <a:cxn ang="0">
                  <a:pos x="200" y="86"/>
                </a:cxn>
                <a:cxn ang="0">
                  <a:pos x="221" y="89"/>
                </a:cxn>
                <a:cxn ang="0">
                  <a:pos x="243" y="93"/>
                </a:cxn>
                <a:cxn ang="0">
                  <a:pos x="266" y="95"/>
                </a:cxn>
                <a:cxn ang="0">
                  <a:pos x="287" y="100"/>
                </a:cxn>
                <a:cxn ang="0">
                  <a:pos x="310" y="104"/>
                </a:cxn>
                <a:cxn ang="0">
                  <a:pos x="333" y="106"/>
                </a:cxn>
                <a:cxn ang="0">
                  <a:pos x="354" y="110"/>
                </a:cxn>
                <a:cxn ang="0">
                  <a:pos x="333" y="85"/>
                </a:cxn>
                <a:cxn ang="0">
                  <a:pos x="384" y="85"/>
                </a:cxn>
              </a:cxnLst>
              <a:rect l="0" t="0" r="r" b="b"/>
              <a:pathLst>
                <a:path w="384" h="110">
                  <a:moveTo>
                    <a:pt x="384" y="85"/>
                  </a:moveTo>
                  <a:lnTo>
                    <a:pt x="362" y="59"/>
                  </a:lnTo>
                  <a:lnTo>
                    <a:pt x="341" y="55"/>
                  </a:lnTo>
                  <a:lnTo>
                    <a:pt x="318" y="52"/>
                  </a:lnTo>
                  <a:lnTo>
                    <a:pt x="297" y="48"/>
                  </a:lnTo>
                  <a:lnTo>
                    <a:pt x="274" y="44"/>
                  </a:lnTo>
                  <a:lnTo>
                    <a:pt x="251" y="41"/>
                  </a:lnTo>
                  <a:lnTo>
                    <a:pt x="230" y="37"/>
                  </a:lnTo>
                  <a:lnTo>
                    <a:pt x="208" y="34"/>
                  </a:lnTo>
                  <a:lnTo>
                    <a:pt x="186" y="30"/>
                  </a:lnTo>
                  <a:lnTo>
                    <a:pt x="163" y="26"/>
                  </a:lnTo>
                  <a:lnTo>
                    <a:pt x="141" y="24"/>
                  </a:lnTo>
                  <a:lnTo>
                    <a:pt x="120" y="19"/>
                  </a:lnTo>
                  <a:lnTo>
                    <a:pt x="97" y="15"/>
                  </a:lnTo>
                  <a:lnTo>
                    <a:pt x="75" y="11"/>
                  </a:lnTo>
                  <a:lnTo>
                    <a:pt x="53" y="9"/>
                  </a:lnTo>
                  <a:lnTo>
                    <a:pt x="30" y="5"/>
                  </a:lnTo>
                  <a:lnTo>
                    <a:pt x="8" y="0"/>
                  </a:lnTo>
                  <a:lnTo>
                    <a:pt x="0" y="52"/>
                  </a:lnTo>
                  <a:lnTo>
                    <a:pt x="22" y="56"/>
                  </a:lnTo>
                  <a:lnTo>
                    <a:pt x="45" y="60"/>
                  </a:lnTo>
                  <a:lnTo>
                    <a:pt x="67" y="63"/>
                  </a:lnTo>
                  <a:lnTo>
                    <a:pt x="88" y="67"/>
                  </a:lnTo>
                  <a:lnTo>
                    <a:pt x="112" y="71"/>
                  </a:lnTo>
                  <a:lnTo>
                    <a:pt x="133" y="75"/>
                  </a:lnTo>
                  <a:lnTo>
                    <a:pt x="155" y="78"/>
                  </a:lnTo>
                  <a:lnTo>
                    <a:pt x="178" y="82"/>
                  </a:lnTo>
                  <a:lnTo>
                    <a:pt x="200" y="86"/>
                  </a:lnTo>
                  <a:lnTo>
                    <a:pt x="221" y="89"/>
                  </a:lnTo>
                  <a:lnTo>
                    <a:pt x="243" y="93"/>
                  </a:lnTo>
                  <a:lnTo>
                    <a:pt x="266" y="95"/>
                  </a:lnTo>
                  <a:lnTo>
                    <a:pt x="287" y="100"/>
                  </a:lnTo>
                  <a:lnTo>
                    <a:pt x="310" y="104"/>
                  </a:lnTo>
                  <a:lnTo>
                    <a:pt x="333" y="106"/>
                  </a:lnTo>
                  <a:lnTo>
                    <a:pt x="354" y="110"/>
                  </a:lnTo>
                  <a:lnTo>
                    <a:pt x="333" y="85"/>
                  </a:lnTo>
                  <a:lnTo>
                    <a:pt x="384"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4" name="Freeform 169"/>
            <p:cNvSpPr>
              <a:spLocks/>
            </p:cNvSpPr>
            <p:nvPr/>
          </p:nvSpPr>
          <p:spPr bwMode="auto">
            <a:xfrm>
              <a:off x="4324350" y="5673725"/>
              <a:ext cx="26988" cy="911225"/>
            </a:xfrm>
            <a:custGeom>
              <a:avLst/>
              <a:gdLst/>
              <a:ahLst/>
              <a:cxnLst>
                <a:cxn ang="0">
                  <a:pos x="51" y="1667"/>
                </a:cxn>
                <a:cxn ang="0">
                  <a:pos x="51" y="1560"/>
                </a:cxn>
                <a:cxn ang="0">
                  <a:pos x="51" y="1453"/>
                </a:cxn>
                <a:cxn ang="0">
                  <a:pos x="51" y="1344"/>
                </a:cxn>
                <a:cxn ang="0">
                  <a:pos x="51" y="1237"/>
                </a:cxn>
                <a:cxn ang="0">
                  <a:pos x="51" y="1130"/>
                </a:cxn>
                <a:cxn ang="0">
                  <a:pos x="51" y="1021"/>
                </a:cxn>
                <a:cxn ang="0">
                  <a:pos x="51" y="914"/>
                </a:cxn>
                <a:cxn ang="0">
                  <a:pos x="51" y="807"/>
                </a:cxn>
                <a:cxn ang="0">
                  <a:pos x="51" y="700"/>
                </a:cxn>
                <a:cxn ang="0">
                  <a:pos x="51" y="591"/>
                </a:cxn>
                <a:cxn ang="0">
                  <a:pos x="51" y="484"/>
                </a:cxn>
                <a:cxn ang="0">
                  <a:pos x="51" y="377"/>
                </a:cxn>
                <a:cxn ang="0">
                  <a:pos x="51" y="268"/>
                </a:cxn>
                <a:cxn ang="0">
                  <a:pos x="51" y="161"/>
                </a:cxn>
                <a:cxn ang="0">
                  <a:pos x="51" y="54"/>
                </a:cxn>
                <a:cxn ang="0">
                  <a:pos x="0" y="0"/>
                </a:cxn>
                <a:cxn ang="0">
                  <a:pos x="0" y="107"/>
                </a:cxn>
                <a:cxn ang="0">
                  <a:pos x="0" y="215"/>
                </a:cxn>
                <a:cxn ang="0">
                  <a:pos x="0" y="322"/>
                </a:cxn>
                <a:cxn ang="0">
                  <a:pos x="0" y="430"/>
                </a:cxn>
                <a:cxn ang="0">
                  <a:pos x="0" y="538"/>
                </a:cxn>
                <a:cxn ang="0">
                  <a:pos x="0" y="645"/>
                </a:cxn>
                <a:cxn ang="0">
                  <a:pos x="0" y="753"/>
                </a:cxn>
                <a:cxn ang="0">
                  <a:pos x="0" y="860"/>
                </a:cxn>
                <a:cxn ang="0">
                  <a:pos x="0" y="968"/>
                </a:cxn>
                <a:cxn ang="0">
                  <a:pos x="0" y="1075"/>
                </a:cxn>
                <a:cxn ang="0">
                  <a:pos x="0" y="1183"/>
                </a:cxn>
                <a:cxn ang="0">
                  <a:pos x="0" y="1291"/>
                </a:cxn>
                <a:cxn ang="0">
                  <a:pos x="0" y="1398"/>
                </a:cxn>
                <a:cxn ang="0">
                  <a:pos x="0" y="1505"/>
                </a:cxn>
                <a:cxn ang="0">
                  <a:pos x="0" y="1614"/>
                </a:cxn>
                <a:cxn ang="0">
                  <a:pos x="0" y="1721"/>
                </a:cxn>
              </a:cxnLst>
              <a:rect l="0" t="0" r="r" b="b"/>
              <a:pathLst>
                <a:path w="51" h="1721">
                  <a:moveTo>
                    <a:pt x="51" y="1721"/>
                  </a:moveTo>
                  <a:lnTo>
                    <a:pt x="51" y="1667"/>
                  </a:lnTo>
                  <a:lnTo>
                    <a:pt x="51" y="1614"/>
                  </a:lnTo>
                  <a:lnTo>
                    <a:pt x="51" y="1560"/>
                  </a:lnTo>
                  <a:lnTo>
                    <a:pt x="51" y="1505"/>
                  </a:lnTo>
                  <a:lnTo>
                    <a:pt x="51" y="1453"/>
                  </a:lnTo>
                  <a:lnTo>
                    <a:pt x="51" y="1398"/>
                  </a:lnTo>
                  <a:lnTo>
                    <a:pt x="51" y="1344"/>
                  </a:lnTo>
                  <a:lnTo>
                    <a:pt x="51" y="1291"/>
                  </a:lnTo>
                  <a:lnTo>
                    <a:pt x="51" y="1237"/>
                  </a:lnTo>
                  <a:lnTo>
                    <a:pt x="51" y="1183"/>
                  </a:lnTo>
                  <a:lnTo>
                    <a:pt x="51" y="1130"/>
                  </a:lnTo>
                  <a:lnTo>
                    <a:pt x="51" y="1075"/>
                  </a:lnTo>
                  <a:lnTo>
                    <a:pt x="51" y="1021"/>
                  </a:lnTo>
                  <a:lnTo>
                    <a:pt x="51" y="968"/>
                  </a:lnTo>
                  <a:lnTo>
                    <a:pt x="51" y="914"/>
                  </a:lnTo>
                  <a:lnTo>
                    <a:pt x="51" y="860"/>
                  </a:lnTo>
                  <a:lnTo>
                    <a:pt x="51" y="807"/>
                  </a:lnTo>
                  <a:lnTo>
                    <a:pt x="51" y="753"/>
                  </a:lnTo>
                  <a:lnTo>
                    <a:pt x="51" y="700"/>
                  </a:lnTo>
                  <a:lnTo>
                    <a:pt x="51" y="645"/>
                  </a:lnTo>
                  <a:lnTo>
                    <a:pt x="51" y="591"/>
                  </a:lnTo>
                  <a:lnTo>
                    <a:pt x="51" y="538"/>
                  </a:lnTo>
                  <a:lnTo>
                    <a:pt x="51" y="484"/>
                  </a:lnTo>
                  <a:lnTo>
                    <a:pt x="51" y="430"/>
                  </a:lnTo>
                  <a:lnTo>
                    <a:pt x="51" y="377"/>
                  </a:lnTo>
                  <a:lnTo>
                    <a:pt x="51" y="322"/>
                  </a:lnTo>
                  <a:lnTo>
                    <a:pt x="51" y="268"/>
                  </a:lnTo>
                  <a:lnTo>
                    <a:pt x="51" y="215"/>
                  </a:lnTo>
                  <a:lnTo>
                    <a:pt x="51" y="161"/>
                  </a:lnTo>
                  <a:lnTo>
                    <a:pt x="51" y="107"/>
                  </a:lnTo>
                  <a:lnTo>
                    <a:pt x="51" y="54"/>
                  </a:lnTo>
                  <a:lnTo>
                    <a:pt x="51" y="0"/>
                  </a:lnTo>
                  <a:lnTo>
                    <a:pt x="0" y="0"/>
                  </a:lnTo>
                  <a:lnTo>
                    <a:pt x="0" y="54"/>
                  </a:lnTo>
                  <a:lnTo>
                    <a:pt x="0" y="107"/>
                  </a:lnTo>
                  <a:lnTo>
                    <a:pt x="0" y="161"/>
                  </a:lnTo>
                  <a:lnTo>
                    <a:pt x="0" y="215"/>
                  </a:lnTo>
                  <a:lnTo>
                    <a:pt x="0" y="268"/>
                  </a:lnTo>
                  <a:lnTo>
                    <a:pt x="0" y="322"/>
                  </a:lnTo>
                  <a:lnTo>
                    <a:pt x="0" y="377"/>
                  </a:lnTo>
                  <a:lnTo>
                    <a:pt x="0" y="430"/>
                  </a:lnTo>
                  <a:lnTo>
                    <a:pt x="0" y="484"/>
                  </a:lnTo>
                  <a:lnTo>
                    <a:pt x="0" y="538"/>
                  </a:lnTo>
                  <a:lnTo>
                    <a:pt x="0" y="591"/>
                  </a:lnTo>
                  <a:lnTo>
                    <a:pt x="0" y="645"/>
                  </a:lnTo>
                  <a:lnTo>
                    <a:pt x="0" y="700"/>
                  </a:lnTo>
                  <a:lnTo>
                    <a:pt x="0" y="753"/>
                  </a:lnTo>
                  <a:lnTo>
                    <a:pt x="0" y="807"/>
                  </a:lnTo>
                  <a:lnTo>
                    <a:pt x="0" y="860"/>
                  </a:lnTo>
                  <a:lnTo>
                    <a:pt x="0" y="914"/>
                  </a:lnTo>
                  <a:lnTo>
                    <a:pt x="0" y="968"/>
                  </a:lnTo>
                  <a:lnTo>
                    <a:pt x="0" y="1021"/>
                  </a:lnTo>
                  <a:lnTo>
                    <a:pt x="0" y="1075"/>
                  </a:lnTo>
                  <a:lnTo>
                    <a:pt x="0" y="1130"/>
                  </a:lnTo>
                  <a:lnTo>
                    <a:pt x="0" y="1183"/>
                  </a:lnTo>
                  <a:lnTo>
                    <a:pt x="0" y="1237"/>
                  </a:lnTo>
                  <a:lnTo>
                    <a:pt x="0" y="1291"/>
                  </a:lnTo>
                  <a:lnTo>
                    <a:pt x="0" y="1344"/>
                  </a:lnTo>
                  <a:lnTo>
                    <a:pt x="0" y="1398"/>
                  </a:lnTo>
                  <a:lnTo>
                    <a:pt x="0" y="1453"/>
                  </a:lnTo>
                  <a:lnTo>
                    <a:pt x="0" y="1505"/>
                  </a:lnTo>
                  <a:lnTo>
                    <a:pt x="0" y="1560"/>
                  </a:lnTo>
                  <a:lnTo>
                    <a:pt x="0" y="1614"/>
                  </a:lnTo>
                  <a:lnTo>
                    <a:pt x="0" y="1667"/>
                  </a:lnTo>
                  <a:lnTo>
                    <a:pt x="0" y="1721"/>
                  </a:lnTo>
                  <a:lnTo>
                    <a:pt x="51" y="17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5" name="Freeform 170"/>
            <p:cNvSpPr>
              <a:spLocks/>
            </p:cNvSpPr>
            <p:nvPr/>
          </p:nvSpPr>
          <p:spPr bwMode="auto">
            <a:xfrm>
              <a:off x="4324350" y="5673725"/>
              <a:ext cx="26988" cy="14288"/>
            </a:xfrm>
            <a:custGeom>
              <a:avLst/>
              <a:gdLst/>
              <a:ahLst/>
              <a:cxnLst>
                <a:cxn ang="0">
                  <a:pos x="0" y="0"/>
                </a:cxn>
                <a:cxn ang="0">
                  <a:pos x="2" y="10"/>
                </a:cxn>
                <a:cxn ang="0">
                  <a:pos x="8" y="19"/>
                </a:cxn>
                <a:cxn ang="0">
                  <a:pos x="16" y="24"/>
                </a:cxn>
                <a:cxn ang="0">
                  <a:pos x="25" y="25"/>
                </a:cxn>
                <a:cxn ang="0">
                  <a:pos x="35" y="24"/>
                </a:cxn>
                <a:cxn ang="0">
                  <a:pos x="43" y="19"/>
                </a:cxn>
                <a:cxn ang="0">
                  <a:pos x="48" y="10"/>
                </a:cxn>
                <a:cxn ang="0">
                  <a:pos x="51" y="0"/>
                </a:cxn>
                <a:cxn ang="0">
                  <a:pos x="0" y="0"/>
                </a:cxn>
              </a:cxnLst>
              <a:rect l="0" t="0" r="r" b="b"/>
              <a:pathLst>
                <a:path w="51" h="25">
                  <a:moveTo>
                    <a:pt x="0" y="0"/>
                  </a:moveTo>
                  <a:lnTo>
                    <a:pt x="2" y="10"/>
                  </a:lnTo>
                  <a:lnTo>
                    <a:pt x="8" y="19"/>
                  </a:lnTo>
                  <a:lnTo>
                    <a:pt x="16" y="24"/>
                  </a:lnTo>
                  <a:lnTo>
                    <a:pt x="25" y="25"/>
                  </a:lnTo>
                  <a:lnTo>
                    <a:pt x="35" y="24"/>
                  </a:lnTo>
                  <a:lnTo>
                    <a:pt x="43" y="19"/>
                  </a:lnTo>
                  <a:lnTo>
                    <a:pt x="48" y="10"/>
                  </a:lnTo>
                  <a:lnTo>
                    <a:pt x="51"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6" name="Freeform 171"/>
            <p:cNvSpPr>
              <a:spLocks/>
            </p:cNvSpPr>
            <p:nvPr/>
          </p:nvSpPr>
          <p:spPr bwMode="auto">
            <a:xfrm>
              <a:off x="4010025" y="5218113"/>
              <a:ext cx="523875" cy="527050"/>
            </a:xfrm>
            <a:custGeom>
              <a:avLst/>
              <a:gdLst/>
              <a:ahLst/>
              <a:cxnLst>
                <a:cxn ang="0">
                  <a:pos x="11" y="185"/>
                </a:cxn>
                <a:cxn ang="0">
                  <a:pos x="36" y="281"/>
                </a:cxn>
                <a:cxn ang="0">
                  <a:pos x="63" y="378"/>
                </a:cxn>
                <a:cxn ang="0">
                  <a:pos x="91" y="473"/>
                </a:cxn>
                <a:cxn ang="0">
                  <a:pos x="120" y="566"/>
                </a:cxn>
                <a:cxn ang="0">
                  <a:pos x="150" y="661"/>
                </a:cxn>
                <a:cxn ang="0">
                  <a:pos x="180" y="757"/>
                </a:cxn>
                <a:cxn ang="0">
                  <a:pos x="208" y="855"/>
                </a:cxn>
                <a:cxn ang="0">
                  <a:pos x="242" y="896"/>
                </a:cxn>
                <a:cxn ang="0">
                  <a:pos x="292" y="882"/>
                </a:cxn>
                <a:cxn ang="0">
                  <a:pos x="349" y="878"/>
                </a:cxn>
                <a:cxn ang="0">
                  <a:pos x="410" y="884"/>
                </a:cxn>
                <a:cxn ang="0">
                  <a:pos x="473" y="896"/>
                </a:cxn>
                <a:cxn ang="0">
                  <a:pos x="532" y="916"/>
                </a:cxn>
                <a:cxn ang="0">
                  <a:pos x="587" y="943"/>
                </a:cxn>
                <a:cxn ang="0">
                  <a:pos x="631" y="976"/>
                </a:cxn>
                <a:cxn ang="0">
                  <a:pos x="680" y="947"/>
                </a:cxn>
                <a:cxn ang="0">
                  <a:pos x="737" y="857"/>
                </a:cxn>
                <a:cxn ang="0">
                  <a:pos x="789" y="768"/>
                </a:cxn>
                <a:cxn ang="0">
                  <a:pos x="837" y="682"/>
                </a:cxn>
                <a:cxn ang="0">
                  <a:pos x="880" y="596"/>
                </a:cxn>
                <a:cxn ang="0">
                  <a:pos x="918" y="509"/>
                </a:cxn>
                <a:cxn ang="0">
                  <a:pos x="950" y="421"/>
                </a:cxn>
                <a:cxn ang="0">
                  <a:pos x="977" y="330"/>
                </a:cxn>
                <a:cxn ang="0">
                  <a:pos x="989" y="254"/>
                </a:cxn>
                <a:cxn ang="0">
                  <a:pos x="976" y="201"/>
                </a:cxn>
                <a:cxn ang="0">
                  <a:pos x="943" y="155"/>
                </a:cxn>
                <a:cxn ang="0">
                  <a:pos x="897" y="114"/>
                </a:cxn>
                <a:cxn ang="0">
                  <a:pos x="837" y="80"/>
                </a:cxn>
                <a:cxn ang="0">
                  <a:pos x="767" y="52"/>
                </a:cxn>
                <a:cxn ang="0">
                  <a:pos x="688" y="30"/>
                </a:cxn>
                <a:cxn ang="0">
                  <a:pos x="606" y="14"/>
                </a:cxn>
                <a:cxn ang="0">
                  <a:pos x="517" y="5"/>
                </a:cxn>
                <a:cxn ang="0">
                  <a:pos x="429" y="0"/>
                </a:cxn>
                <a:cxn ang="0">
                  <a:pos x="344" y="3"/>
                </a:cxn>
                <a:cxn ang="0">
                  <a:pos x="261" y="13"/>
                </a:cxn>
                <a:cxn ang="0">
                  <a:pos x="185" y="29"/>
                </a:cxn>
                <a:cxn ang="0">
                  <a:pos x="117" y="51"/>
                </a:cxn>
                <a:cxn ang="0">
                  <a:pos x="60" y="79"/>
                </a:cxn>
                <a:cxn ang="0">
                  <a:pos x="17" y="114"/>
                </a:cxn>
              </a:cxnLst>
              <a:rect l="0" t="0" r="r" b="b"/>
              <a:pathLst>
                <a:path w="989" h="995">
                  <a:moveTo>
                    <a:pt x="0" y="135"/>
                  </a:moveTo>
                  <a:lnTo>
                    <a:pt x="11" y="185"/>
                  </a:lnTo>
                  <a:lnTo>
                    <a:pt x="24" y="234"/>
                  </a:lnTo>
                  <a:lnTo>
                    <a:pt x="36" y="281"/>
                  </a:lnTo>
                  <a:lnTo>
                    <a:pt x="49" y="330"/>
                  </a:lnTo>
                  <a:lnTo>
                    <a:pt x="63" y="378"/>
                  </a:lnTo>
                  <a:lnTo>
                    <a:pt x="76" y="425"/>
                  </a:lnTo>
                  <a:lnTo>
                    <a:pt x="91" y="473"/>
                  </a:lnTo>
                  <a:lnTo>
                    <a:pt x="105" y="520"/>
                  </a:lnTo>
                  <a:lnTo>
                    <a:pt x="120" y="566"/>
                  </a:lnTo>
                  <a:lnTo>
                    <a:pt x="135" y="614"/>
                  </a:lnTo>
                  <a:lnTo>
                    <a:pt x="150" y="661"/>
                  </a:lnTo>
                  <a:lnTo>
                    <a:pt x="165" y="710"/>
                  </a:lnTo>
                  <a:lnTo>
                    <a:pt x="180" y="757"/>
                  </a:lnTo>
                  <a:lnTo>
                    <a:pt x="193" y="806"/>
                  </a:lnTo>
                  <a:lnTo>
                    <a:pt x="208" y="855"/>
                  </a:lnTo>
                  <a:lnTo>
                    <a:pt x="222" y="905"/>
                  </a:lnTo>
                  <a:lnTo>
                    <a:pt x="242" y="896"/>
                  </a:lnTo>
                  <a:lnTo>
                    <a:pt x="266" y="888"/>
                  </a:lnTo>
                  <a:lnTo>
                    <a:pt x="292" y="882"/>
                  </a:lnTo>
                  <a:lnTo>
                    <a:pt x="319" y="880"/>
                  </a:lnTo>
                  <a:lnTo>
                    <a:pt x="349" y="878"/>
                  </a:lnTo>
                  <a:lnTo>
                    <a:pt x="379" y="880"/>
                  </a:lnTo>
                  <a:lnTo>
                    <a:pt x="410" y="884"/>
                  </a:lnTo>
                  <a:lnTo>
                    <a:pt x="441" y="889"/>
                  </a:lnTo>
                  <a:lnTo>
                    <a:pt x="473" y="896"/>
                  </a:lnTo>
                  <a:lnTo>
                    <a:pt x="502" y="905"/>
                  </a:lnTo>
                  <a:lnTo>
                    <a:pt x="532" y="916"/>
                  </a:lnTo>
                  <a:lnTo>
                    <a:pt x="559" y="928"/>
                  </a:lnTo>
                  <a:lnTo>
                    <a:pt x="587" y="943"/>
                  </a:lnTo>
                  <a:lnTo>
                    <a:pt x="611" y="958"/>
                  </a:lnTo>
                  <a:lnTo>
                    <a:pt x="631" y="976"/>
                  </a:lnTo>
                  <a:lnTo>
                    <a:pt x="650" y="995"/>
                  </a:lnTo>
                  <a:lnTo>
                    <a:pt x="680" y="947"/>
                  </a:lnTo>
                  <a:lnTo>
                    <a:pt x="709" y="903"/>
                  </a:lnTo>
                  <a:lnTo>
                    <a:pt x="737" y="857"/>
                  </a:lnTo>
                  <a:lnTo>
                    <a:pt x="764" y="813"/>
                  </a:lnTo>
                  <a:lnTo>
                    <a:pt x="789" y="768"/>
                  </a:lnTo>
                  <a:lnTo>
                    <a:pt x="813" y="725"/>
                  </a:lnTo>
                  <a:lnTo>
                    <a:pt x="837" y="682"/>
                  </a:lnTo>
                  <a:lnTo>
                    <a:pt x="859" y="638"/>
                  </a:lnTo>
                  <a:lnTo>
                    <a:pt x="880" y="596"/>
                  </a:lnTo>
                  <a:lnTo>
                    <a:pt x="900" y="553"/>
                  </a:lnTo>
                  <a:lnTo>
                    <a:pt x="918" y="509"/>
                  </a:lnTo>
                  <a:lnTo>
                    <a:pt x="935" y="464"/>
                  </a:lnTo>
                  <a:lnTo>
                    <a:pt x="950" y="421"/>
                  </a:lnTo>
                  <a:lnTo>
                    <a:pt x="965" y="375"/>
                  </a:lnTo>
                  <a:lnTo>
                    <a:pt x="977" y="330"/>
                  </a:lnTo>
                  <a:lnTo>
                    <a:pt x="989" y="283"/>
                  </a:lnTo>
                  <a:lnTo>
                    <a:pt x="989" y="254"/>
                  </a:lnTo>
                  <a:lnTo>
                    <a:pt x="985" y="227"/>
                  </a:lnTo>
                  <a:lnTo>
                    <a:pt x="976" y="201"/>
                  </a:lnTo>
                  <a:lnTo>
                    <a:pt x="961" y="178"/>
                  </a:lnTo>
                  <a:lnTo>
                    <a:pt x="943" y="155"/>
                  </a:lnTo>
                  <a:lnTo>
                    <a:pt x="922" y="133"/>
                  </a:lnTo>
                  <a:lnTo>
                    <a:pt x="897" y="114"/>
                  </a:lnTo>
                  <a:lnTo>
                    <a:pt x="869" y="97"/>
                  </a:lnTo>
                  <a:lnTo>
                    <a:pt x="837" y="80"/>
                  </a:lnTo>
                  <a:lnTo>
                    <a:pt x="804" y="66"/>
                  </a:lnTo>
                  <a:lnTo>
                    <a:pt x="767" y="52"/>
                  </a:lnTo>
                  <a:lnTo>
                    <a:pt x="729" y="40"/>
                  </a:lnTo>
                  <a:lnTo>
                    <a:pt x="688" y="30"/>
                  </a:lnTo>
                  <a:lnTo>
                    <a:pt x="648" y="21"/>
                  </a:lnTo>
                  <a:lnTo>
                    <a:pt x="606" y="14"/>
                  </a:lnTo>
                  <a:lnTo>
                    <a:pt x="562" y="9"/>
                  </a:lnTo>
                  <a:lnTo>
                    <a:pt x="517" y="5"/>
                  </a:lnTo>
                  <a:lnTo>
                    <a:pt x="474" y="2"/>
                  </a:lnTo>
                  <a:lnTo>
                    <a:pt x="429" y="0"/>
                  </a:lnTo>
                  <a:lnTo>
                    <a:pt x="386" y="2"/>
                  </a:lnTo>
                  <a:lnTo>
                    <a:pt x="344" y="3"/>
                  </a:lnTo>
                  <a:lnTo>
                    <a:pt x="302" y="7"/>
                  </a:lnTo>
                  <a:lnTo>
                    <a:pt x="261" y="13"/>
                  </a:lnTo>
                  <a:lnTo>
                    <a:pt x="222" y="19"/>
                  </a:lnTo>
                  <a:lnTo>
                    <a:pt x="185" y="29"/>
                  </a:lnTo>
                  <a:lnTo>
                    <a:pt x="150" y="38"/>
                  </a:lnTo>
                  <a:lnTo>
                    <a:pt x="117" y="51"/>
                  </a:lnTo>
                  <a:lnTo>
                    <a:pt x="87" y="64"/>
                  </a:lnTo>
                  <a:lnTo>
                    <a:pt x="60" y="79"/>
                  </a:lnTo>
                  <a:lnTo>
                    <a:pt x="36" y="97"/>
                  </a:lnTo>
                  <a:lnTo>
                    <a:pt x="17" y="114"/>
                  </a:lnTo>
                  <a:lnTo>
                    <a:pt x="0" y="135"/>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7" name="Freeform 172"/>
            <p:cNvSpPr>
              <a:spLocks/>
            </p:cNvSpPr>
            <p:nvPr/>
          </p:nvSpPr>
          <p:spPr bwMode="auto">
            <a:xfrm>
              <a:off x="3997325" y="5286375"/>
              <a:ext cx="142875" cy="423863"/>
            </a:xfrm>
            <a:custGeom>
              <a:avLst/>
              <a:gdLst/>
              <a:ahLst/>
              <a:cxnLst>
                <a:cxn ang="0">
                  <a:pos x="233" y="753"/>
                </a:cxn>
                <a:cxn ang="0">
                  <a:pos x="272" y="770"/>
                </a:cxn>
                <a:cxn ang="0">
                  <a:pos x="259" y="719"/>
                </a:cxn>
                <a:cxn ang="0">
                  <a:pos x="244" y="671"/>
                </a:cxn>
                <a:cxn ang="0">
                  <a:pos x="230" y="622"/>
                </a:cxn>
                <a:cxn ang="0">
                  <a:pos x="215" y="573"/>
                </a:cxn>
                <a:cxn ang="0">
                  <a:pos x="200" y="524"/>
                </a:cxn>
                <a:cxn ang="0">
                  <a:pos x="186" y="477"/>
                </a:cxn>
                <a:cxn ang="0">
                  <a:pos x="171" y="429"/>
                </a:cxn>
                <a:cxn ang="0">
                  <a:pos x="156" y="383"/>
                </a:cxn>
                <a:cxn ang="0">
                  <a:pos x="142" y="335"/>
                </a:cxn>
                <a:cxn ang="0">
                  <a:pos x="127" y="288"/>
                </a:cxn>
                <a:cxn ang="0">
                  <a:pos x="114" y="242"/>
                </a:cxn>
                <a:cxn ang="0">
                  <a:pos x="100" y="194"/>
                </a:cxn>
                <a:cxn ang="0">
                  <a:pos x="87" y="146"/>
                </a:cxn>
                <a:cxn ang="0">
                  <a:pos x="74" y="98"/>
                </a:cxn>
                <a:cxn ang="0">
                  <a:pos x="62" y="51"/>
                </a:cxn>
                <a:cxn ang="0">
                  <a:pos x="51" y="0"/>
                </a:cxn>
                <a:cxn ang="0">
                  <a:pos x="0" y="11"/>
                </a:cxn>
                <a:cxn ang="0">
                  <a:pos x="11" y="61"/>
                </a:cxn>
                <a:cxn ang="0">
                  <a:pos x="23" y="112"/>
                </a:cxn>
                <a:cxn ang="0">
                  <a:pos x="35" y="159"/>
                </a:cxn>
                <a:cxn ang="0">
                  <a:pos x="49" y="208"/>
                </a:cxn>
                <a:cxn ang="0">
                  <a:pos x="62" y="255"/>
                </a:cxn>
                <a:cxn ang="0">
                  <a:pos x="76" y="304"/>
                </a:cxn>
                <a:cxn ang="0">
                  <a:pos x="91" y="352"/>
                </a:cxn>
                <a:cxn ang="0">
                  <a:pos x="104" y="399"/>
                </a:cxn>
                <a:cxn ang="0">
                  <a:pos x="119" y="445"/>
                </a:cxn>
                <a:cxn ang="0">
                  <a:pos x="134" y="493"/>
                </a:cxn>
                <a:cxn ang="0">
                  <a:pos x="149" y="540"/>
                </a:cxn>
                <a:cxn ang="0">
                  <a:pos x="164" y="589"/>
                </a:cxn>
                <a:cxn ang="0">
                  <a:pos x="179" y="635"/>
                </a:cxn>
                <a:cxn ang="0">
                  <a:pos x="192" y="684"/>
                </a:cxn>
                <a:cxn ang="0">
                  <a:pos x="207" y="733"/>
                </a:cxn>
                <a:cxn ang="0">
                  <a:pos x="221" y="783"/>
                </a:cxn>
                <a:cxn ang="0">
                  <a:pos x="260" y="799"/>
                </a:cxn>
                <a:cxn ang="0">
                  <a:pos x="233" y="753"/>
                </a:cxn>
              </a:cxnLst>
              <a:rect l="0" t="0" r="r" b="b"/>
              <a:pathLst>
                <a:path w="272" h="799">
                  <a:moveTo>
                    <a:pt x="233" y="753"/>
                  </a:moveTo>
                  <a:lnTo>
                    <a:pt x="272" y="770"/>
                  </a:lnTo>
                  <a:lnTo>
                    <a:pt x="259" y="719"/>
                  </a:lnTo>
                  <a:lnTo>
                    <a:pt x="244" y="671"/>
                  </a:lnTo>
                  <a:lnTo>
                    <a:pt x="230" y="622"/>
                  </a:lnTo>
                  <a:lnTo>
                    <a:pt x="215" y="573"/>
                  </a:lnTo>
                  <a:lnTo>
                    <a:pt x="200" y="524"/>
                  </a:lnTo>
                  <a:lnTo>
                    <a:pt x="186" y="477"/>
                  </a:lnTo>
                  <a:lnTo>
                    <a:pt x="171" y="429"/>
                  </a:lnTo>
                  <a:lnTo>
                    <a:pt x="156" y="383"/>
                  </a:lnTo>
                  <a:lnTo>
                    <a:pt x="142" y="335"/>
                  </a:lnTo>
                  <a:lnTo>
                    <a:pt x="127" y="288"/>
                  </a:lnTo>
                  <a:lnTo>
                    <a:pt x="114" y="242"/>
                  </a:lnTo>
                  <a:lnTo>
                    <a:pt x="100" y="194"/>
                  </a:lnTo>
                  <a:lnTo>
                    <a:pt x="87" y="146"/>
                  </a:lnTo>
                  <a:lnTo>
                    <a:pt x="74" y="98"/>
                  </a:lnTo>
                  <a:lnTo>
                    <a:pt x="62" y="51"/>
                  </a:lnTo>
                  <a:lnTo>
                    <a:pt x="51" y="0"/>
                  </a:lnTo>
                  <a:lnTo>
                    <a:pt x="0" y="11"/>
                  </a:lnTo>
                  <a:lnTo>
                    <a:pt x="11" y="61"/>
                  </a:lnTo>
                  <a:lnTo>
                    <a:pt x="23" y="112"/>
                  </a:lnTo>
                  <a:lnTo>
                    <a:pt x="35" y="159"/>
                  </a:lnTo>
                  <a:lnTo>
                    <a:pt x="49" y="208"/>
                  </a:lnTo>
                  <a:lnTo>
                    <a:pt x="62" y="255"/>
                  </a:lnTo>
                  <a:lnTo>
                    <a:pt x="76" y="304"/>
                  </a:lnTo>
                  <a:lnTo>
                    <a:pt x="91" y="352"/>
                  </a:lnTo>
                  <a:lnTo>
                    <a:pt x="104" y="399"/>
                  </a:lnTo>
                  <a:lnTo>
                    <a:pt x="119" y="445"/>
                  </a:lnTo>
                  <a:lnTo>
                    <a:pt x="134" y="493"/>
                  </a:lnTo>
                  <a:lnTo>
                    <a:pt x="149" y="540"/>
                  </a:lnTo>
                  <a:lnTo>
                    <a:pt x="164" y="589"/>
                  </a:lnTo>
                  <a:lnTo>
                    <a:pt x="179" y="635"/>
                  </a:lnTo>
                  <a:lnTo>
                    <a:pt x="192" y="684"/>
                  </a:lnTo>
                  <a:lnTo>
                    <a:pt x="207" y="733"/>
                  </a:lnTo>
                  <a:lnTo>
                    <a:pt x="221" y="783"/>
                  </a:lnTo>
                  <a:lnTo>
                    <a:pt x="260" y="799"/>
                  </a:lnTo>
                  <a:lnTo>
                    <a:pt x="233" y="7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8" name="Freeform 173"/>
            <p:cNvSpPr>
              <a:spLocks/>
            </p:cNvSpPr>
            <p:nvPr/>
          </p:nvSpPr>
          <p:spPr bwMode="auto">
            <a:xfrm>
              <a:off x="4119563" y="5668963"/>
              <a:ext cx="246063" cy="85725"/>
            </a:xfrm>
            <a:custGeom>
              <a:avLst/>
              <a:gdLst/>
              <a:ahLst/>
              <a:cxnLst>
                <a:cxn ang="0">
                  <a:pos x="421" y="128"/>
                </a:cxn>
                <a:cxn ang="0">
                  <a:pos x="463" y="125"/>
                </a:cxn>
                <a:cxn ang="0">
                  <a:pos x="441" y="105"/>
                </a:cxn>
                <a:cxn ang="0">
                  <a:pos x="418" y="85"/>
                </a:cxn>
                <a:cxn ang="0">
                  <a:pos x="392" y="68"/>
                </a:cxn>
                <a:cxn ang="0">
                  <a:pos x="364" y="53"/>
                </a:cxn>
                <a:cxn ang="0">
                  <a:pos x="334" y="40"/>
                </a:cxn>
                <a:cxn ang="0">
                  <a:pos x="303" y="29"/>
                </a:cxn>
                <a:cxn ang="0">
                  <a:pos x="271" y="18"/>
                </a:cxn>
                <a:cxn ang="0">
                  <a:pos x="239" y="11"/>
                </a:cxn>
                <a:cxn ang="0">
                  <a:pos x="206" y="6"/>
                </a:cxn>
                <a:cxn ang="0">
                  <a:pos x="174" y="2"/>
                </a:cxn>
                <a:cxn ang="0">
                  <a:pos x="141" y="0"/>
                </a:cxn>
                <a:cxn ang="0">
                  <a:pos x="110" y="2"/>
                </a:cxn>
                <a:cxn ang="0">
                  <a:pos x="80" y="5"/>
                </a:cxn>
                <a:cxn ang="0">
                  <a:pos x="52" y="10"/>
                </a:cxn>
                <a:cxn ang="0">
                  <a:pos x="24" y="19"/>
                </a:cxn>
                <a:cxn ang="0">
                  <a:pos x="0" y="30"/>
                </a:cxn>
                <a:cxn ang="0">
                  <a:pos x="27" y="76"/>
                </a:cxn>
                <a:cxn ang="0">
                  <a:pos x="43" y="68"/>
                </a:cxn>
                <a:cxn ang="0">
                  <a:pos x="65" y="61"/>
                </a:cxn>
                <a:cxn ang="0">
                  <a:pos x="88" y="56"/>
                </a:cxn>
                <a:cxn ang="0">
                  <a:pos x="113" y="53"/>
                </a:cxn>
                <a:cxn ang="0">
                  <a:pos x="141" y="52"/>
                </a:cxn>
                <a:cxn ang="0">
                  <a:pos x="168" y="53"/>
                </a:cxn>
                <a:cxn ang="0">
                  <a:pos x="198" y="57"/>
                </a:cxn>
                <a:cxn ang="0">
                  <a:pos x="228" y="63"/>
                </a:cxn>
                <a:cxn ang="0">
                  <a:pos x="258" y="70"/>
                </a:cxn>
                <a:cxn ang="0">
                  <a:pos x="286" y="78"/>
                </a:cxn>
                <a:cxn ang="0">
                  <a:pos x="315" y="89"/>
                </a:cxn>
                <a:cxn ang="0">
                  <a:pos x="339" y="99"/>
                </a:cxn>
                <a:cxn ang="0">
                  <a:pos x="365" y="114"/>
                </a:cxn>
                <a:cxn ang="0">
                  <a:pos x="388" y="128"/>
                </a:cxn>
                <a:cxn ang="0">
                  <a:pos x="406" y="143"/>
                </a:cxn>
                <a:cxn ang="0">
                  <a:pos x="422" y="161"/>
                </a:cxn>
                <a:cxn ang="0">
                  <a:pos x="464" y="158"/>
                </a:cxn>
                <a:cxn ang="0">
                  <a:pos x="421" y="128"/>
                </a:cxn>
              </a:cxnLst>
              <a:rect l="0" t="0" r="r" b="b"/>
              <a:pathLst>
                <a:path w="464" h="161">
                  <a:moveTo>
                    <a:pt x="421" y="128"/>
                  </a:moveTo>
                  <a:lnTo>
                    <a:pt x="463" y="125"/>
                  </a:lnTo>
                  <a:lnTo>
                    <a:pt x="441" y="105"/>
                  </a:lnTo>
                  <a:lnTo>
                    <a:pt x="418" y="85"/>
                  </a:lnTo>
                  <a:lnTo>
                    <a:pt x="392" y="68"/>
                  </a:lnTo>
                  <a:lnTo>
                    <a:pt x="364" y="53"/>
                  </a:lnTo>
                  <a:lnTo>
                    <a:pt x="334" y="40"/>
                  </a:lnTo>
                  <a:lnTo>
                    <a:pt x="303" y="29"/>
                  </a:lnTo>
                  <a:lnTo>
                    <a:pt x="271" y="18"/>
                  </a:lnTo>
                  <a:lnTo>
                    <a:pt x="239" y="11"/>
                  </a:lnTo>
                  <a:lnTo>
                    <a:pt x="206" y="6"/>
                  </a:lnTo>
                  <a:lnTo>
                    <a:pt x="174" y="2"/>
                  </a:lnTo>
                  <a:lnTo>
                    <a:pt x="141" y="0"/>
                  </a:lnTo>
                  <a:lnTo>
                    <a:pt x="110" y="2"/>
                  </a:lnTo>
                  <a:lnTo>
                    <a:pt x="80" y="5"/>
                  </a:lnTo>
                  <a:lnTo>
                    <a:pt x="52" y="10"/>
                  </a:lnTo>
                  <a:lnTo>
                    <a:pt x="24" y="19"/>
                  </a:lnTo>
                  <a:lnTo>
                    <a:pt x="0" y="30"/>
                  </a:lnTo>
                  <a:lnTo>
                    <a:pt x="27" y="76"/>
                  </a:lnTo>
                  <a:lnTo>
                    <a:pt x="43" y="68"/>
                  </a:lnTo>
                  <a:lnTo>
                    <a:pt x="65" y="61"/>
                  </a:lnTo>
                  <a:lnTo>
                    <a:pt x="88" y="56"/>
                  </a:lnTo>
                  <a:lnTo>
                    <a:pt x="113" y="53"/>
                  </a:lnTo>
                  <a:lnTo>
                    <a:pt x="141" y="52"/>
                  </a:lnTo>
                  <a:lnTo>
                    <a:pt x="168" y="53"/>
                  </a:lnTo>
                  <a:lnTo>
                    <a:pt x="198" y="57"/>
                  </a:lnTo>
                  <a:lnTo>
                    <a:pt x="228" y="63"/>
                  </a:lnTo>
                  <a:lnTo>
                    <a:pt x="258" y="70"/>
                  </a:lnTo>
                  <a:lnTo>
                    <a:pt x="286" y="78"/>
                  </a:lnTo>
                  <a:lnTo>
                    <a:pt x="315" y="89"/>
                  </a:lnTo>
                  <a:lnTo>
                    <a:pt x="339" y="99"/>
                  </a:lnTo>
                  <a:lnTo>
                    <a:pt x="365" y="114"/>
                  </a:lnTo>
                  <a:lnTo>
                    <a:pt x="388" y="128"/>
                  </a:lnTo>
                  <a:lnTo>
                    <a:pt x="406" y="143"/>
                  </a:lnTo>
                  <a:lnTo>
                    <a:pt x="422" y="161"/>
                  </a:lnTo>
                  <a:lnTo>
                    <a:pt x="464" y="158"/>
                  </a:lnTo>
                  <a:lnTo>
                    <a:pt x="421" y="1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9" name="Freeform 174"/>
            <p:cNvSpPr>
              <a:spLocks/>
            </p:cNvSpPr>
            <p:nvPr/>
          </p:nvSpPr>
          <p:spPr bwMode="auto">
            <a:xfrm>
              <a:off x="4343400" y="5365750"/>
              <a:ext cx="203200" cy="387350"/>
            </a:xfrm>
            <a:custGeom>
              <a:avLst/>
              <a:gdLst/>
              <a:ahLst/>
              <a:cxnLst>
                <a:cxn ang="0">
                  <a:pos x="335" y="3"/>
                </a:cxn>
                <a:cxn ang="0">
                  <a:pos x="335" y="0"/>
                </a:cxn>
                <a:cxn ang="0">
                  <a:pos x="322" y="46"/>
                </a:cxn>
                <a:cxn ang="0">
                  <a:pos x="310" y="90"/>
                </a:cxn>
                <a:cxn ang="0">
                  <a:pos x="297" y="136"/>
                </a:cxn>
                <a:cxn ang="0">
                  <a:pos x="282" y="178"/>
                </a:cxn>
                <a:cxn ang="0">
                  <a:pos x="264" y="223"/>
                </a:cxn>
                <a:cxn ang="0">
                  <a:pos x="246" y="265"/>
                </a:cxn>
                <a:cxn ang="0">
                  <a:pos x="226" y="308"/>
                </a:cxn>
                <a:cxn ang="0">
                  <a:pos x="207" y="349"/>
                </a:cxn>
                <a:cxn ang="0">
                  <a:pos x="185" y="392"/>
                </a:cxn>
                <a:cxn ang="0">
                  <a:pos x="161" y="434"/>
                </a:cxn>
                <a:cxn ang="0">
                  <a:pos x="137" y="479"/>
                </a:cxn>
                <a:cxn ang="0">
                  <a:pos x="112" y="523"/>
                </a:cxn>
                <a:cxn ang="0">
                  <a:pos x="85" y="566"/>
                </a:cxn>
                <a:cxn ang="0">
                  <a:pos x="58" y="612"/>
                </a:cxn>
                <a:cxn ang="0">
                  <a:pos x="29" y="657"/>
                </a:cxn>
                <a:cxn ang="0">
                  <a:pos x="0" y="703"/>
                </a:cxn>
                <a:cxn ang="0">
                  <a:pos x="43" y="733"/>
                </a:cxn>
                <a:cxn ang="0">
                  <a:pos x="73" y="684"/>
                </a:cxn>
                <a:cxn ang="0">
                  <a:pos x="101" y="639"/>
                </a:cxn>
                <a:cxn ang="0">
                  <a:pos x="131" y="593"/>
                </a:cxn>
                <a:cxn ang="0">
                  <a:pos x="158" y="550"/>
                </a:cxn>
                <a:cxn ang="0">
                  <a:pos x="183" y="504"/>
                </a:cxn>
                <a:cxn ang="0">
                  <a:pos x="207" y="461"/>
                </a:cxn>
                <a:cxn ang="0">
                  <a:pos x="232" y="417"/>
                </a:cxn>
                <a:cxn ang="0">
                  <a:pos x="253" y="373"/>
                </a:cxn>
                <a:cxn ang="0">
                  <a:pos x="275" y="330"/>
                </a:cxn>
                <a:cxn ang="0">
                  <a:pos x="295" y="286"/>
                </a:cxn>
                <a:cxn ang="0">
                  <a:pos x="313" y="242"/>
                </a:cxn>
                <a:cxn ang="0">
                  <a:pos x="331" y="197"/>
                </a:cxn>
                <a:cxn ang="0">
                  <a:pos x="345" y="152"/>
                </a:cxn>
                <a:cxn ang="0">
                  <a:pos x="362" y="106"/>
                </a:cxn>
                <a:cxn ang="0">
                  <a:pos x="374" y="60"/>
                </a:cxn>
                <a:cxn ang="0">
                  <a:pos x="386" y="11"/>
                </a:cxn>
                <a:cxn ang="0">
                  <a:pos x="386" y="8"/>
                </a:cxn>
                <a:cxn ang="0">
                  <a:pos x="335" y="3"/>
                </a:cxn>
              </a:cxnLst>
              <a:rect l="0" t="0" r="r" b="b"/>
              <a:pathLst>
                <a:path w="386" h="733">
                  <a:moveTo>
                    <a:pt x="335" y="3"/>
                  </a:moveTo>
                  <a:lnTo>
                    <a:pt x="335" y="0"/>
                  </a:lnTo>
                  <a:lnTo>
                    <a:pt x="322" y="46"/>
                  </a:lnTo>
                  <a:lnTo>
                    <a:pt x="310" y="90"/>
                  </a:lnTo>
                  <a:lnTo>
                    <a:pt x="297" y="136"/>
                  </a:lnTo>
                  <a:lnTo>
                    <a:pt x="282" y="178"/>
                  </a:lnTo>
                  <a:lnTo>
                    <a:pt x="264" y="223"/>
                  </a:lnTo>
                  <a:lnTo>
                    <a:pt x="246" y="265"/>
                  </a:lnTo>
                  <a:lnTo>
                    <a:pt x="226" y="308"/>
                  </a:lnTo>
                  <a:lnTo>
                    <a:pt x="207" y="349"/>
                  </a:lnTo>
                  <a:lnTo>
                    <a:pt x="185" y="392"/>
                  </a:lnTo>
                  <a:lnTo>
                    <a:pt x="161" y="434"/>
                  </a:lnTo>
                  <a:lnTo>
                    <a:pt x="137" y="479"/>
                  </a:lnTo>
                  <a:lnTo>
                    <a:pt x="112" y="523"/>
                  </a:lnTo>
                  <a:lnTo>
                    <a:pt x="85" y="566"/>
                  </a:lnTo>
                  <a:lnTo>
                    <a:pt x="58" y="612"/>
                  </a:lnTo>
                  <a:lnTo>
                    <a:pt x="29" y="657"/>
                  </a:lnTo>
                  <a:lnTo>
                    <a:pt x="0" y="703"/>
                  </a:lnTo>
                  <a:lnTo>
                    <a:pt x="43" y="733"/>
                  </a:lnTo>
                  <a:lnTo>
                    <a:pt x="73" y="684"/>
                  </a:lnTo>
                  <a:lnTo>
                    <a:pt x="101" y="639"/>
                  </a:lnTo>
                  <a:lnTo>
                    <a:pt x="131" y="593"/>
                  </a:lnTo>
                  <a:lnTo>
                    <a:pt x="158" y="550"/>
                  </a:lnTo>
                  <a:lnTo>
                    <a:pt x="183" y="504"/>
                  </a:lnTo>
                  <a:lnTo>
                    <a:pt x="207" y="461"/>
                  </a:lnTo>
                  <a:lnTo>
                    <a:pt x="232" y="417"/>
                  </a:lnTo>
                  <a:lnTo>
                    <a:pt x="253" y="373"/>
                  </a:lnTo>
                  <a:lnTo>
                    <a:pt x="275" y="330"/>
                  </a:lnTo>
                  <a:lnTo>
                    <a:pt x="295" y="286"/>
                  </a:lnTo>
                  <a:lnTo>
                    <a:pt x="313" y="242"/>
                  </a:lnTo>
                  <a:lnTo>
                    <a:pt x="331" y="197"/>
                  </a:lnTo>
                  <a:lnTo>
                    <a:pt x="345" y="152"/>
                  </a:lnTo>
                  <a:lnTo>
                    <a:pt x="362" y="106"/>
                  </a:lnTo>
                  <a:lnTo>
                    <a:pt x="374" y="60"/>
                  </a:lnTo>
                  <a:lnTo>
                    <a:pt x="386" y="11"/>
                  </a:lnTo>
                  <a:lnTo>
                    <a:pt x="386" y="8"/>
                  </a:lnTo>
                  <a:lnTo>
                    <a:pt x="335"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0" name="Freeform 175"/>
            <p:cNvSpPr>
              <a:spLocks/>
            </p:cNvSpPr>
            <p:nvPr/>
          </p:nvSpPr>
          <p:spPr bwMode="auto">
            <a:xfrm>
              <a:off x="3997325" y="5203825"/>
              <a:ext cx="549275" cy="165100"/>
            </a:xfrm>
            <a:custGeom>
              <a:avLst/>
              <a:gdLst/>
              <a:ahLst/>
              <a:cxnLst>
                <a:cxn ang="0">
                  <a:pos x="47" y="177"/>
                </a:cxn>
                <a:cxn ang="0">
                  <a:pos x="77" y="144"/>
                </a:cxn>
                <a:cxn ang="0">
                  <a:pos x="124" y="114"/>
                </a:cxn>
                <a:cxn ang="0">
                  <a:pos x="183" y="91"/>
                </a:cxn>
                <a:cxn ang="0">
                  <a:pos x="252" y="72"/>
                </a:cxn>
                <a:cxn ang="0">
                  <a:pos x="329" y="60"/>
                </a:cxn>
                <a:cxn ang="0">
                  <a:pos x="412" y="55"/>
                </a:cxn>
                <a:cxn ang="0">
                  <a:pos x="498" y="55"/>
                </a:cxn>
                <a:cxn ang="0">
                  <a:pos x="584" y="61"/>
                </a:cxn>
                <a:cxn ang="0">
                  <a:pos x="667" y="74"/>
                </a:cxn>
                <a:cxn ang="0">
                  <a:pos x="747" y="93"/>
                </a:cxn>
                <a:cxn ang="0">
                  <a:pos x="819" y="117"/>
                </a:cxn>
                <a:cxn ang="0">
                  <a:pos x="880" y="147"/>
                </a:cxn>
                <a:cxn ang="0">
                  <a:pos x="929" y="181"/>
                </a:cxn>
                <a:cxn ang="0">
                  <a:pos x="964" y="220"/>
                </a:cxn>
                <a:cxn ang="0">
                  <a:pos x="985" y="261"/>
                </a:cxn>
                <a:cxn ang="0">
                  <a:pos x="989" y="307"/>
                </a:cxn>
                <a:cxn ang="0">
                  <a:pos x="1040" y="280"/>
                </a:cxn>
                <a:cxn ang="0">
                  <a:pos x="1024" y="216"/>
                </a:cxn>
                <a:cxn ang="0">
                  <a:pos x="989" y="164"/>
                </a:cxn>
                <a:cxn ang="0">
                  <a:pos x="937" y="120"/>
                </a:cxn>
                <a:cxn ang="0">
                  <a:pos x="873" y="83"/>
                </a:cxn>
                <a:cxn ang="0">
                  <a:pos x="800" y="55"/>
                </a:cxn>
                <a:cxn ang="0">
                  <a:pos x="719" y="32"/>
                </a:cxn>
                <a:cxn ang="0">
                  <a:pos x="635" y="15"/>
                </a:cxn>
                <a:cxn ang="0">
                  <a:pos x="544" y="6"/>
                </a:cxn>
                <a:cxn ang="0">
                  <a:pos x="454" y="0"/>
                </a:cxn>
                <a:cxn ang="0">
                  <a:pos x="367" y="4"/>
                </a:cxn>
                <a:cxn ang="0">
                  <a:pos x="282" y="14"/>
                </a:cxn>
                <a:cxn ang="0">
                  <a:pos x="203" y="30"/>
                </a:cxn>
                <a:cxn ang="0">
                  <a:pos x="133" y="53"/>
                </a:cxn>
                <a:cxn ang="0">
                  <a:pos x="72" y="84"/>
                </a:cxn>
                <a:cxn ang="0">
                  <a:pos x="23" y="124"/>
                </a:cxn>
                <a:cxn ang="0">
                  <a:pos x="0" y="167"/>
                </a:cxn>
              </a:cxnLst>
              <a:rect l="0" t="0" r="r" b="b"/>
              <a:pathLst>
                <a:path w="1040" h="312">
                  <a:moveTo>
                    <a:pt x="51" y="156"/>
                  </a:moveTo>
                  <a:lnTo>
                    <a:pt x="47" y="177"/>
                  </a:lnTo>
                  <a:lnTo>
                    <a:pt x="61" y="159"/>
                  </a:lnTo>
                  <a:lnTo>
                    <a:pt x="77" y="144"/>
                  </a:lnTo>
                  <a:lnTo>
                    <a:pt x="99" y="128"/>
                  </a:lnTo>
                  <a:lnTo>
                    <a:pt x="124" y="114"/>
                  </a:lnTo>
                  <a:lnTo>
                    <a:pt x="152" y="102"/>
                  </a:lnTo>
                  <a:lnTo>
                    <a:pt x="183" y="91"/>
                  </a:lnTo>
                  <a:lnTo>
                    <a:pt x="217" y="82"/>
                  </a:lnTo>
                  <a:lnTo>
                    <a:pt x="252" y="72"/>
                  </a:lnTo>
                  <a:lnTo>
                    <a:pt x="290" y="65"/>
                  </a:lnTo>
                  <a:lnTo>
                    <a:pt x="329" y="60"/>
                  </a:lnTo>
                  <a:lnTo>
                    <a:pt x="370" y="56"/>
                  </a:lnTo>
                  <a:lnTo>
                    <a:pt x="412" y="55"/>
                  </a:lnTo>
                  <a:lnTo>
                    <a:pt x="454" y="55"/>
                  </a:lnTo>
                  <a:lnTo>
                    <a:pt x="498" y="55"/>
                  </a:lnTo>
                  <a:lnTo>
                    <a:pt x="541" y="57"/>
                  </a:lnTo>
                  <a:lnTo>
                    <a:pt x="584" y="61"/>
                  </a:lnTo>
                  <a:lnTo>
                    <a:pt x="626" y="67"/>
                  </a:lnTo>
                  <a:lnTo>
                    <a:pt x="667" y="74"/>
                  </a:lnTo>
                  <a:lnTo>
                    <a:pt x="708" y="83"/>
                  </a:lnTo>
                  <a:lnTo>
                    <a:pt x="747" y="93"/>
                  </a:lnTo>
                  <a:lnTo>
                    <a:pt x="784" y="103"/>
                  </a:lnTo>
                  <a:lnTo>
                    <a:pt x="819" y="117"/>
                  </a:lnTo>
                  <a:lnTo>
                    <a:pt x="852" y="132"/>
                  </a:lnTo>
                  <a:lnTo>
                    <a:pt x="880" y="147"/>
                  </a:lnTo>
                  <a:lnTo>
                    <a:pt x="907" y="163"/>
                  </a:lnTo>
                  <a:lnTo>
                    <a:pt x="929" y="181"/>
                  </a:lnTo>
                  <a:lnTo>
                    <a:pt x="948" y="200"/>
                  </a:lnTo>
                  <a:lnTo>
                    <a:pt x="964" y="220"/>
                  </a:lnTo>
                  <a:lnTo>
                    <a:pt x="978" y="240"/>
                  </a:lnTo>
                  <a:lnTo>
                    <a:pt x="985" y="261"/>
                  </a:lnTo>
                  <a:lnTo>
                    <a:pt x="989" y="283"/>
                  </a:lnTo>
                  <a:lnTo>
                    <a:pt x="989" y="307"/>
                  </a:lnTo>
                  <a:lnTo>
                    <a:pt x="1040" y="312"/>
                  </a:lnTo>
                  <a:lnTo>
                    <a:pt x="1040" y="280"/>
                  </a:lnTo>
                  <a:lnTo>
                    <a:pt x="1036" y="247"/>
                  </a:lnTo>
                  <a:lnTo>
                    <a:pt x="1024" y="216"/>
                  </a:lnTo>
                  <a:lnTo>
                    <a:pt x="1008" y="190"/>
                  </a:lnTo>
                  <a:lnTo>
                    <a:pt x="989" y="164"/>
                  </a:lnTo>
                  <a:lnTo>
                    <a:pt x="964" y="140"/>
                  </a:lnTo>
                  <a:lnTo>
                    <a:pt x="937" y="120"/>
                  </a:lnTo>
                  <a:lnTo>
                    <a:pt x="907" y="101"/>
                  </a:lnTo>
                  <a:lnTo>
                    <a:pt x="873" y="83"/>
                  </a:lnTo>
                  <a:lnTo>
                    <a:pt x="838" y="68"/>
                  </a:lnTo>
                  <a:lnTo>
                    <a:pt x="800" y="55"/>
                  </a:lnTo>
                  <a:lnTo>
                    <a:pt x="761" y="41"/>
                  </a:lnTo>
                  <a:lnTo>
                    <a:pt x="719" y="32"/>
                  </a:lnTo>
                  <a:lnTo>
                    <a:pt x="678" y="22"/>
                  </a:lnTo>
                  <a:lnTo>
                    <a:pt x="635" y="15"/>
                  </a:lnTo>
                  <a:lnTo>
                    <a:pt x="590" y="10"/>
                  </a:lnTo>
                  <a:lnTo>
                    <a:pt x="544" y="6"/>
                  </a:lnTo>
                  <a:lnTo>
                    <a:pt x="500" y="3"/>
                  </a:lnTo>
                  <a:lnTo>
                    <a:pt x="454" y="0"/>
                  </a:lnTo>
                  <a:lnTo>
                    <a:pt x="409" y="3"/>
                  </a:lnTo>
                  <a:lnTo>
                    <a:pt x="367" y="4"/>
                  </a:lnTo>
                  <a:lnTo>
                    <a:pt x="324" y="8"/>
                  </a:lnTo>
                  <a:lnTo>
                    <a:pt x="282" y="14"/>
                  </a:lnTo>
                  <a:lnTo>
                    <a:pt x="241" y="21"/>
                  </a:lnTo>
                  <a:lnTo>
                    <a:pt x="203" y="30"/>
                  </a:lnTo>
                  <a:lnTo>
                    <a:pt x="167" y="40"/>
                  </a:lnTo>
                  <a:lnTo>
                    <a:pt x="133" y="53"/>
                  </a:lnTo>
                  <a:lnTo>
                    <a:pt x="100" y="68"/>
                  </a:lnTo>
                  <a:lnTo>
                    <a:pt x="72" y="84"/>
                  </a:lnTo>
                  <a:lnTo>
                    <a:pt x="44" y="103"/>
                  </a:lnTo>
                  <a:lnTo>
                    <a:pt x="23" y="124"/>
                  </a:lnTo>
                  <a:lnTo>
                    <a:pt x="4" y="147"/>
                  </a:lnTo>
                  <a:lnTo>
                    <a:pt x="0" y="167"/>
                  </a:lnTo>
                  <a:lnTo>
                    <a:pt x="51" y="1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1" name="Freeform 176"/>
            <p:cNvSpPr>
              <a:spLocks/>
            </p:cNvSpPr>
            <p:nvPr/>
          </p:nvSpPr>
          <p:spPr bwMode="auto">
            <a:xfrm>
              <a:off x="3603625" y="4364038"/>
              <a:ext cx="1492250" cy="1184275"/>
            </a:xfrm>
            <a:custGeom>
              <a:avLst/>
              <a:gdLst/>
              <a:ahLst/>
              <a:cxnLst>
                <a:cxn ang="0">
                  <a:pos x="1558" y="848"/>
                </a:cxn>
                <a:cxn ang="0">
                  <a:pos x="1653" y="972"/>
                </a:cxn>
                <a:cxn ang="0">
                  <a:pos x="1744" y="1104"/>
                </a:cxn>
                <a:cxn ang="0">
                  <a:pos x="1832" y="1242"/>
                </a:cxn>
                <a:cxn ang="0">
                  <a:pos x="1918" y="1385"/>
                </a:cxn>
                <a:cxn ang="0">
                  <a:pos x="2003" y="1531"/>
                </a:cxn>
                <a:cxn ang="0">
                  <a:pos x="2089" y="1678"/>
                </a:cxn>
                <a:cxn ang="0">
                  <a:pos x="2178" y="1823"/>
                </a:cxn>
                <a:cxn ang="0">
                  <a:pos x="2272" y="1967"/>
                </a:cxn>
                <a:cxn ang="0">
                  <a:pos x="2372" y="2105"/>
                </a:cxn>
                <a:cxn ang="0">
                  <a:pos x="2479" y="2238"/>
                </a:cxn>
                <a:cxn ang="0">
                  <a:pos x="2543" y="1871"/>
                </a:cxn>
                <a:cxn ang="0">
                  <a:pos x="2610" y="1504"/>
                </a:cxn>
                <a:cxn ang="0">
                  <a:pos x="2675" y="1137"/>
                </a:cxn>
                <a:cxn ang="0">
                  <a:pos x="2739" y="770"/>
                </a:cxn>
                <a:cxn ang="0">
                  <a:pos x="2801" y="403"/>
                </a:cxn>
                <a:cxn ang="0">
                  <a:pos x="2702" y="263"/>
                </a:cxn>
                <a:cxn ang="0">
                  <a:pos x="2524" y="237"/>
                </a:cxn>
                <a:cxn ang="0">
                  <a:pos x="2348" y="210"/>
                </a:cxn>
                <a:cxn ang="0">
                  <a:pos x="2170" y="184"/>
                </a:cxn>
                <a:cxn ang="0">
                  <a:pos x="1994" y="157"/>
                </a:cxn>
                <a:cxn ang="0">
                  <a:pos x="1816" y="131"/>
                </a:cxn>
                <a:cxn ang="0">
                  <a:pos x="1638" y="105"/>
                </a:cxn>
                <a:cxn ang="0">
                  <a:pos x="1462" y="78"/>
                </a:cxn>
                <a:cxn ang="0">
                  <a:pos x="1284" y="53"/>
                </a:cxn>
                <a:cxn ang="0">
                  <a:pos x="1108" y="25"/>
                </a:cxn>
                <a:cxn ang="0">
                  <a:pos x="930" y="0"/>
                </a:cxn>
                <a:cxn ang="0">
                  <a:pos x="834" y="162"/>
                </a:cxn>
                <a:cxn ang="0">
                  <a:pos x="739" y="328"/>
                </a:cxn>
                <a:cxn ang="0">
                  <a:pos x="645" y="495"/>
                </a:cxn>
                <a:cxn ang="0">
                  <a:pos x="552" y="664"/>
                </a:cxn>
                <a:cxn ang="0">
                  <a:pos x="461" y="835"/>
                </a:cxn>
                <a:cxn ang="0">
                  <a:pos x="373" y="1009"/>
                </a:cxn>
                <a:cxn ang="0">
                  <a:pos x="286" y="1184"/>
                </a:cxn>
                <a:cxn ang="0">
                  <a:pos x="203" y="1363"/>
                </a:cxn>
                <a:cxn ang="0">
                  <a:pos x="123" y="1545"/>
                </a:cxn>
                <a:cxn ang="0">
                  <a:pos x="47" y="1728"/>
                </a:cxn>
                <a:cxn ang="0">
                  <a:pos x="44" y="1808"/>
                </a:cxn>
                <a:cxn ang="0">
                  <a:pos x="176" y="1681"/>
                </a:cxn>
                <a:cxn ang="0">
                  <a:pos x="309" y="1560"/>
                </a:cxn>
                <a:cxn ang="0">
                  <a:pos x="442" y="1446"/>
                </a:cxn>
                <a:cxn ang="0">
                  <a:pos x="576" y="1336"/>
                </a:cxn>
                <a:cxn ang="0">
                  <a:pos x="712" y="1234"/>
                </a:cxn>
                <a:cxn ang="0">
                  <a:pos x="850" y="1137"/>
                </a:cxn>
                <a:cxn ang="0">
                  <a:pos x="991" y="1044"/>
                </a:cxn>
                <a:cxn ang="0">
                  <a:pos x="1136" y="957"/>
                </a:cxn>
                <a:cxn ang="0">
                  <a:pos x="1284" y="873"/>
                </a:cxn>
                <a:cxn ang="0">
                  <a:pos x="1438" y="796"/>
                </a:cxn>
              </a:cxnLst>
              <a:rect l="0" t="0" r="r" b="b"/>
              <a:pathLst>
                <a:path w="2820" h="2238">
                  <a:moveTo>
                    <a:pt x="1491" y="770"/>
                  </a:moveTo>
                  <a:lnTo>
                    <a:pt x="1524" y="808"/>
                  </a:lnTo>
                  <a:lnTo>
                    <a:pt x="1558" y="848"/>
                  </a:lnTo>
                  <a:lnTo>
                    <a:pt x="1591" y="888"/>
                  </a:lnTo>
                  <a:lnTo>
                    <a:pt x="1622" y="929"/>
                  </a:lnTo>
                  <a:lnTo>
                    <a:pt x="1653" y="972"/>
                  </a:lnTo>
                  <a:lnTo>
                    <a:pt x="1685" y="1014"/>
                  </a:lnTo>
                  <a:lnTo>
                    <a:pt x="1714" y="1059"/>
                  </a:lnTo>
                  <a:lnTo>
                    <a:pt x="1744" y="1104"/>
                  </a:lnTo>
                  <a:lnTo>
                    <a:pt x="1774" y="1150"/>
                  </a:lnTo>
                  <a:lnTo>
                    <a:pt x="1804" y="1196"/>
                  </a:lnTo>
                  <a:lnTo>
                    <a:pt x="1832" y="1242"/>
                  </a:lnTo>
                  <a:lnTo>
                    <a:pt x="1861" y="1290"/>
                  </a:lnTo>
                  <a:lnTo>
                    <a:pt x="1889" y="1337"/>
                  </a:lnTo>
                  <a:lnTo>
                    <a:pt x="1918" y="1385"/>
                  </a:lnTo>
                  <a:lnTo>
                    <a:pt x="1946" y="1434"/>
                  </a:lnTo>
                  <a:lnTo>
                    <a:pt x="1975" y="1482"/>
                  </a:lnTo>
                  <a:lnTo>
                    <a:pt x="2003" y="1531"/>
                  </a:lnTo>
                  <a:lnTo>
                    <a:pt x="2032" y="1580"/>
                  </a:lnTo>
                  <a:lnTo>
                    <a:pt x="2060" y="1629"/>
                  </a:lnTo>
                  <a:lnTo>
                    <a:pt x="2089" y="1678"/>
                  </a:lnTo>
                  <a:lnTo>
                    <a:pt x="2119" y="1727"/>
                  </a:lnTo>
                  <a:lnTo>
                    <a:pt x="2148" y="1776"/>
                  </a:lnTo>
                  <a:lnTo>
                    <a:pt x="2178" y="1823"/>
                  </a:lnTo>
                  <a:lnTo>
                    <a:pt x="2210" y="1872"/>
                  </a:lnTo>
                  <a:lnTo>
                    <a:pt x="2241" y="1919"/>
                  </a:lnTo>
                  <a:lnTo>
                    <a:pt x="2272" y="1967"/>
                  </a:lnTo>
                  <a:lnTo>
                    <a:pt x="2304" y="2013"/>
                  </a:lnTo>
                  <a:lnTo>
                    <a:pt x="2338" y="2060"/>
                  </a:lnTo>
                  <a:lnTo>
                    <a:pt x="2372" y="2105"/>
                  </a:lnTo>
                  <a:lnTo>
                    <a:pt x="2408" y="2150"/>
                  </a:lnTo>
                  <a:lnTo>
                    <a:pt x="2443" y="2195"/>
                  </a:lnTo>
                  <a:lnTo>
                    <a:pt x="2479" y="2238"/>
                  </a:lnTo>
                  <a:lnTo>
                    <a:pt x="2501" y="2116"/>
                  </a:lnTo>
                  <a:lnTo>
                    <a:pt x="2522" y="1994"/>
                  </a:lnTo>
                  <a:lnTo>
                    <a:pt x="2543" y="1871"/>
                  </a:lnTo>
                  <a:lnTo>
                    <a:pt x="2566" y="1748"/>
                  </a:lnTo>
                  <a:lnTo>
                    <a:pt x="2588" y="1626"/>
                  </a:lnTo>
                  <a:lnTo>
                    <a:pt x="2610" y="1504"/>
                  </a:lnTo>
                  <a:lnTo>
                    <a:pt x="2631" y="1382"/>
                  </a:lnTo>
                  <a:lnTo>
                    <a:pt x="2653" y="1259"/>
                  </a:lnTo>
                  <a:lnTo>
                    <a:pt x="2675" y="1137"/>
                  </a:lnTo>
                  <a:lnTo>
                    <a:pt x="2697" y="1014"/>
                  </a:lnTo>
                  <a:lnTo>
                    <a:pt x="2718" y="892"/>
                  </a:lnTo>
                  <a:lnTo>
                    <a:pt x="2739" y="770"/>
                  </a:lnTo>
                  <a:lnTo>
                    <a:pt x="2760" y="648"/>
                  </a:lnTo>
                  <a:lnTo>
                    <a:pt x="2781" y="525"/>
                  </a:lnTo>
                  <a:lnTo>
                    <a:pt x="2801" y="403"/>
                  </a:lnTo>
                  <a:lnTo>
                    <a:pt x="2820" y="280"/>
                  </a:lnTo>
                  <a:lnTo>
                    <a:pt x="2760" y="272"/>
                  </a:lnTo>
                  <a:lnTo>
                    <a:pt x="2702" y="263"/>
                  </a:lnTo>
                  <a:lnTo>
                    <a:pt x="2642" y="255"/>
                  </a:lnTo>
                  <a:lnTo>
                    <a:pt x="2584" y="245"/>
                  </a:lnTo>
                  <a:lnTo>
                    <a:pt x="2524" y="237"/>
                  </a:lnTo>
                  <a:lnTo>
                    <a:pt x="2466" y="228"/>
                  </a:lnTo>
                  <a:lnTo>
                    <a:pt x="2406" y="219"/>
                  </a:lnTo>
                  <a:lnTo>
                    <a:pt x="2348" y="210"/>
                  </a:lnTo>
                  <a:lnTo>
                    <a:pt x="2288" y="202"/>
                  </a:lnTo>
                  <a:lnTo>
                    <a:pt x="2230" y="192"/>
                  </a:lnTo>
                  <a:lnTo>
                    <a:pt x="2170" y="184"/>
                  </a:lnTo>
                  <a:lnTo>
                    <a:pt x="2112" y="175"/>
                  </a:lnTo>
                  <a:lnTo>
                    <a:pt x="2052" y="167"/>
                  </a:lnTo>
                  <a:lnTo>
                    <a:pt x="1994" y="157"/>
                  </a:lnTo>
                  <a:lnTo>
                    <a:pt x="1934" y="149"/>
                  </a:lnTo>
                  <a:lnTo>
                    <a:pt x="1876" y="139"/>
                  </a:lnTo>
                  <a:lnTo>
                    <a:pt x="1816" y="131"/>
                  </a:lnTo>
                  <a:lnTo>
                    <a:pt x="1756" y="123"/>
                  </a:lnTo>
                  <a:lnTo>
                    <a:pt x="1698" y="114"/>
                  </a:lnTo>
                  <a:lnTo>
                    <a:pt x="1638" y="105"/>
                  </a:lnTo>
                  <a:lnTo>
                    <a:pt x="1580" y="96"/>
                  </a:lnTo>
                  <a:lnTo>
                    <a:pt x="1520" y="88"/>
                  </a:lnTo>
                  <a:lnTo>
                    <a:pt x="1462" y="78"/>
                  </a:lnTo>
                  <a:lnTo>
                    <a:pt x="1402" y="70"/>
                  </a:lnTo>
                  <a:lnTo>
                    <a:pt x="1344" y="61"/>
                  </a:lnTo>
                  <a:lnTo>
                    <a:pt x="1284" y="53"/>
                  </a:lnTo>
                  <a:lnTo>
                    <a:pt x="1226" y="43"/>
                  </a:lnTo>
                  <a:lnTo>
                    <a:pt x="1166" y="35"/>
                  </a:lnTo>
                  <a:lnTo>
                    <a:pt x="1108" y="25"/>
                  </a:lnTo>
                  <a:lnTo>
                    <a:pt x="1048" y="17"/>
                  </a:lnTo>
                  <a:lnTo>
                    <a:pt x="990" y="8"/>
                  </a:lnTo>
                  <a:lnTo>
                    <a:pt x="930" y="0"/>
                  </a:lnTo>
                  <a:lnTo>
                    <a:pt x="898" y="54"/>
                  </a:lnTo>
                  <a:lnTo>
                    <a:pt x="866" y="108"/>
                  </a:lnTo>
                  <a:lnTo>
                    <a:pt x="834" y="162"/>
                  </a:lnTo>
                  <a:lnTo>
                    <a:pt x="803" y="218"/>
                  </a:lnTo>
                  <a:lnTo>
                    <a:pt x="772" y="272"/>
                  </a:lnTo>
                  <a:lnTo>
                    <a:pt x="739" y="328"/>
                  </a:lnTo>
                  <a:lnTo>
                    <a:pt x="708" y="384"/>
                  </a:lnTo>
                  <a:lnTo>
                    <a:pt x="677" y="439"/>
                  </a:lnTo>
                  <a:lnTo>
                    <a:pt x="645" y="495"/>
                  </a:lnTo>
                  <a:lnTo>
                    <a:pt x="614" y="550"/>
                  </a:lnTo>
                  <a:lnTo>
                    <a:pt x="583" y="607"/>
                  </a:lnTo>
                  <a:lnTo>
                    <a:pt x="552" y="664"/>
                  </a:lnTo>
                  <a:lnTo>
                    <a:pt x="522" y="721"/>
                  </a:lnTo>
                  <a:lnTo>
                    <a:pt x="491" y="778"/>
                  </a:lnTo>
                  <a:lnTo>
                    <a:pt x="461" y="835"/>
                  </a:lnTo>
                  <a:lnTo>
                    <a:pt x="431" y="892"/>
                  </a:lnTo>
                  <a:lnTo>
                    <a:pt x="401" y="951"/>
                  </a:lnTo>
                  <a:lnTo>
                    <a:pt x="373" y="1009"/>
                  </a:lnTo>
                  <a:lnTo>
                    <a:pt x="343" y="1067"/>
                  </a:lnTo>
                  <a:lnTo>
                    <a:pt x="314" y="1126"/>
                  </a:lnTo>
                  <a:lnTo>
                    <a:pt x="286" y="1184"/>
                  </a:lnTo>
                  <a:lnTo>
                    <a:pt x="259" y="1244"/>
                  </a:lnTo>
                  <a:lnTo>
                    <a:pt x="230" y="1303"/>
                  </a:lnTo>
                  <a:lnTo>
                    <a:pt x="203" y="1363"/>
                  </a:lnTo>
                  <a:lnTo>
                    <a:pt x="176" y="1423"/>
                  </a:lnTo>
                  <a:lnTo>
                    <a:pt x="149" y="1484"/>
                  </a:lnTo>
                  <a:lnTo>
                    <a:pt x="123" y="1545"/>
                  </a:lnTo>
                  <a:lnTo>
                    <a:pt x="97" y="1606"/>
                  </a:lnTo>
                  <a:lnTo>
                    <a:pt x="73" y="1667"/>
                  </a:lnTo>
                  <a:lnTo>
                    <a:pt x="47" y="1728"/>
                  </a:lnTo>
                  <a:lnTo>
                    <a:pt x="24" y="1790"/>
                  </a:lnTo>
                  <a:lnTo>
                    <a:pt x="0" y="1853"/>
                  </a:lnTo>
                  <a:lnTo>
                    <a:pt x="44" y="1808"/>
                  </a:lnTo>
                  <a:lnTo>
                    <a:pt x="88" y="1766"/>
                  </a:lnTo>
                  <a:lnTo>
                    <a:pt x="133" y="1723"/>
                  </a:lnTo>
                  <a:lnTo>
                    <a:pt x="176" y="1681"/>
                  </a:lnTo>
                  <a:lnTo>
                    <a:pt x="221" y="1640"/>
                  </a:lnTo>
                  <a:lnTo>
                    <a:pt x="264" y="1599"/>
                  </a:lnTo>
                  <a:lnTo>
                    <a:pt x="309" y="1560"/>
                  </a:lnTo>
                  <a:lnTo>
                    <a:pt x="352" y="1520"/>
                  </a:lnTo>
                  <a:lnTo>
                    <a:pt x="397" y="1482"/>
                  </a:lnTo>
                  <a:lnTo>
                    <a:pt x="442" y="1446"/>
                  </a:lnTo>
                  <a:lnTo>
                    <a:pt x="487" y="1408"/>
                  </a:lnTo>
                  <a:lnTo>
                    <a:pt x="531" y="1373"/>
                  </a:lnTo>
                  <a:lnTo>
                    <a:pt x="576" y="1336"/>
                  </a:lnTo>
                  <a:lnTo>
                    <a:pt x="621" y="1302"/>
                  </a:lnTo>
                  <a:lnTo>
                    <a:pt x="667" y="1267"/>
                  </a:lnTo>
                  <a:lnTo>
                    <a:pt x="712" y="1234"/>
                  </a:lnTo>
                  <a:lnTo>
                    <a:pt x="758" y="1200"/>
                  </a:lnTo>
                  <a:lnTo>
                    <a:pt x="804" y="1168"/>
                  </a:lnTo>
                  <a:lnTo>
                    <a:pt x="850" y="1137"/>
                  </a:lnTo>
                  <a:lnTo>
                    <a:pt x="898" y="1105"/>
                  </a:lnTo>
                  <a:lnTo>
                    <a:pt x="944" y="1074"/>
                  </a:lnTo>
                  <a:lnTo>
                    <a:pt x="991" y="1044"/>
                  </a:lnTo>
                  <a:lnTo>
                    <a:pt x="1039" y="1014"/>
                  </a:lnTo>
                  <a:lnTo>
                    <a:pt x="1088" y="986"/>
                  </a:lnTo>
                  <a:lnTo>
                    <a:pt x="1136" y="957"/>
                  </a:lnTo>
                  <a:lnTo>
                    <a:pt x="1185" y="929"/>
                  </a:lnTo>
                  <a:lnTo>
                    <a:pt x="1235" y="900"/>
                  </a:lnTo>
                  <a:lnTo>
                    <a:pt x="1284" y="873"/>
                  </a:lnTo>
                  <a:lnTo>
                    <a:pt x="1336" y="848"/>
                  </a:lnTo>
                  <a:lnTo>
                    <a:pt x="1386" y="822"/>
                  </a:lnTo>
                  <a:lnTo>
                    <a:pt x="1438" y="796"/>
                  </a:lnTo>
                  <a:lnTo>
                    <a:pt x="1491" y="77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2" name="Freeform 177"/>
            <p:cNvSpPr>
              <a:spLocks/>
            </p:cNvSpPr>
            <p:nvPr/>
          </p:nvSpPr>
          <p:spPr bwMode="auto">
            <a:xfrm>
              <a:off x="4383088" y="4762500"/>
              <a:ext cx="546100" cy="795338"/>
            </a:xfrm>
            <a:custGeom>
              <a:avLst/>
              <a:gdLst/>
              <a:ahLst/>
              <a:cxnLst>
                <a:cxn ang="0">
                  <a:pos x="1028" y="1468"/>
                </a:cxn>
                <a:cxn ang="0">
                  <a:pos x="956" y="1381"/>
                </a:cxn>
                <a:cxn ang="0">
                  <a:pos x="888" y="1291"/>
                </a:cxn>
                <a:cxn ang="0">
                  <a:pos x="822" y="1199"/>
                </a:cxn>
                <a:cxn ang="0">
                  <a:pos x="759" y="1104"/>
                </a:cxn>
                <a:cxn ang="0">
                  <a:pos x="700" y="1009"/>
                </a:cxn>
                <a:cxn ang="0">
                  <a:pos x="640" y="911"/>
                </a:cxn>
                <a:cxn ang="0">
                  <a:pos x="583" y="814"/>
                </a:cxn>
                <a:cxn ang="0">
                  <a:pos x="526" y="716"/>
                </a:cxn>
                <a:cxn ang="0">
                  <a:pos x="469" y="618"/>
                </a:cxn>
                <a:cxn ang="0">
                  <a:pos x="412" y="523"/>
                </a:cxn>
                <a:cxn ang="0">
                  <a:pos x="354" y="430"/>
                </a:cxn>
                <a:cxn ang="0">
                  <a:pos x="294" y="336"/>
                </a:cxn>
                <a:cxn ang="0">
                  <a:pos x="234" y="247"/>
                </a:cxn>
                <a:cxn ang="0">
                  <a:pos x="172" y="160"/>
                </a:cxn>
                <a:cxn ang="0">
                  <a:pos x="107" y="78"/>
                </a:cxn>
                <a:cxn ang="0">
                  <a:pos x="38" y="0"/>
                </a:cxn>
                <a:cxn ang="0">
                  <a:pos x="32" y="73"/>
                </a:cxn>
                <a:cxn ang="0">
                  <a:pos x="99" y="152"/>
                </a:cxn>
                <a:cxn ang="0">
                  <a:pos x="160" y="234"/>
                </a:cxn>
                <a:cxn ang="0">
                  <a:pos x="221" y="321"/>
                </a:cxn>
                <a:cxn ang="0">
                  <a:pos x="280" y="412"/>
                </a:cxn>
                <a:cxn ang="0">
                  <a:pos x="337" y="503"/>
                </a:cxn>
                <a:cxn ang="0">
                  <a:pos x="394" y="598"/>
                </a:cxn>
                <a:cxn ang="0">
                  <a:pos x="451" y="694"/>
                </a:cxn>
                <a:cxn ang="0">
                  <a:pos x="508" y="792"/>
                </a:cxn>
                <a:cxn ang="0">
                  <a:pos x="565" y="890"/>
                </a:cxn>
                <a:cxn ang="0">
                  <a:pos x="624" y="987"/>
                </a:cxn>
                <a:cxn ang="0">
                  <a:pos x="685" y="1084"/>
                </a:cxn>
                <a:cxn ang="0">
                  <a:pos x="747" y="1181"/>
                </a:cxn>
                <a:cxn ang="0">
                  <a:pos x="811" y="1275"/>
                </a:cxn>
                <a:cxn ang="0">
                  <a:pos x="880" y="1368"/>
                </a:cxn>
                <a:cxn ang="0">
                  <a:pos x="951" y="1458"/>
                </a:cxn>
                <a:cxn ang="0">
                  <a:pos x="1033" y="1489"/>
                </a:cxn>
              </a:cxnLst>
              <a:rect l="0" t="0" r="r" b="b"/>
              <a:pathLst>
                <a:path w="1033" h="1503">
                  <a:moveTo>
                    <a:pt x="982" y="1481"/>
                  </a:moveTo>
                  <a:lnTo>
                    <a:pt x="1028" y="1468"/>
                  </a:lnTo>
                  <a:lnTo>
                    <a:pt x="991" y="1425"/>
                  </a:lnTo>
                  <a:lnTo>
                    <a:pt x="956" y="1381"/>
                  </a:lnTo>
                  <a:lnTo>
                    <a:pt x="921" y="1336"/>
                  </a:lnTo>
                  <a:lnTo>
                    <a:pt x="888" y="1291"/>
                  </a:lnTo>
                  <a:lnTo>
                    <a:pt x="854" y="1245"/>
                  </a:lnTo>
                  <a:lnTo>
                    <a:pt x="822" y="1199"/>
                  </a:lnTo>
                  <a:lnTo>
                    <a:pt x="790" y="1151"/>
                  </a:lnTo>
                  <a:lnTo>
                    <a:pt x="759" y="1104"/>
                  </a:lnTo>
                  <a:lnTo>
                    <a:pt x="728" y="1056"/>
                  </a:lnTo>
                  <a:lnTo>
                    <a:pt x="700" y="1009"/>
                  </a:lnTo>
                  <a:lnTo>
                    <a:pt x="670" y="960"/>
                  </a:lnTo>
                  <a:lnTo>
                    <a:pt x="640" y="911"/>
                  </a:lnTo>
                  <a:lnTo>
                    <a:pt x="611" y="862"/>
                  </a:lnTo>
                  <a:lnTo>
                    <a:pt x="583" y="814"/>
                  </a:lnTo>
                  <a:lnTo>
                    <a:pt x="554" y="765"/>
                  </a:lnTo>
                  <a:lnTo>
                    <a:pt x="526" y="716"/>
                  </a:lnTo>
                  <a:lnTo>
                    <a:pt x="497" y="667"/>
                  </a:lnTo>
                  <a:lnTo>
                    <a:pt x="469" y="618"/>
                  </a:lnTo>
                  <a:lnTo>
                    <a:pt x="440" y="571"/>
                  </a:lnTo>
                  <a:lnTo>
                    <a:pt x="412" y="523"/>
                  </a:lnTo>
                  <a:lnTo>
                    <a:pt x="383" y="476"/>
                  </a:lnTo>
                  <a:lnTo>
                    <a:pt x="354" y="430"/>
                  </a:lnTo>
                  <a:lnTo>
                    <a:pt x="324" y="382"/>
                  </a:lnTo>
                  <a:lnTo>
                    <a:pt x="294" y="336"/>
                  </a:lnTo>
                  <a:lnTo>
                    <a:pt x="264" y="291"/>
                  </a:lnTo>
                  <a:lnTo>
                    <a:pt x="234" y="247"/>
                  </a:lnTo>
                  <a:lnTo>
                    <a:pt x="203" y="204"/>
                  </a:lnTo>
                  <a:lnTo>
                    <a:pt x="172" y="160"/>
                  </a:lnTo>
                  <a:lnTo>
                    <a:pt x="139" y="119"/>
                  </a:lnTo>
                  <a:lnTo>
                    <a:pt x="107" y="78"/>
                  </a:lnTo>
                  <a:lnTo>
                    <a:pt x="73" y="38"/>
                  </a:lnTo>
                  <a:lnTo>
                    <a:pt x="38" y="0"/>
                  </a:lnTo>
                  <a:lnTo>
                    <a:pt x="0" y="35"/>
                  </a:lnTo>
                  <a:lnTo>
                    <a:pt x="32" y="73"/>
                  </a:lnTo>
                  <a:lnTo>
                    <a:pt x="66" y="111"/>
                  </a:lnTo>
                  <a:lnTo>
                    <a:pt x="99" y="152"/>
                  </a:lnTo>
                  <a:lnTo>
                    <a:pt x="128" y="192"/>
                  </a:lnTo>
                  <a:lnTo>
                    <a:pt x="160" y="234"/>
                  </a:lnTo>
                  <a:lnTo>
                    <a:pt x="191" y="276"/>
                  </a:lnTo>
                  <a:lnTo>
                    <a:pt x="221" y="321"/>
                  </a:lnTo>
                  <a:lnTo>
                    <a:pt x="251" y="366"/>
                  </a:lnTo>
                  <a:lnTo>
                    <a:pt x="280" y="412"/>
                  </a:lnTo>
                  <a:lnTo>
                    <a:pt x="310" y="457"/>
                  </a:lnTo>
                  <a:lnTo>
                    <a:pt x="337" y="503"/>
                  </a:lnTo>
                  <a:lnTo>
                    <a:pt x="366" y="550"/>
                  </a:lnTo>
                  <a:lnTo>
                    <a:pt x="394" y="598"/>
                  </a:lnTo>
                  <a:lnTo>
                    <a:pt x="423" y="645"/>
                  </a:lnTo>
                  <a:lnTo>
                    <a:pt x="451" y="694"/>
                  </a:lnTo>
                  <a:lnTo>
                    <a:pt x="480" y="743"/>
                  </a:lnTo>
                  <a:lnTo>
                    <a:pt x="508" y="792"/>
                  </a:lnTo>
                  <a:lnTo>
                    <a:pt x="537" y="841"/>
                  </a:lnTo>
                  <a:lnTo>
                    <a:pt x="565" y="890"/>
                  </a:lnTo>
                  <a:lnTo>
                    <a:pt x="594" y="938"/>
                  </a:lnTo>
                  <a:lnTo>
                    <a:pt x="624" y="987"/>
                  </a:lnTo>
                  <a:lnTo>
                    <a:pt x="653" y="1036"/>
                  </a:lnTo>
                  <a:lnTo>
                    <a:pt x="685" y="1084"/>
                  </a:lnTo>
                  <a:lnTo>
                    <a:pt x="716" y="1134"/>
                  </a:lnTo>
                  <a:lnTo>
                    <a:pt x="747" y="1181"/>
                  </a:lnTo>
                  <a:lnTo>
                    <a:pt x="778" y="1229"/>
                  </a:lnTo>
                  <a:lnTo>
                    <a:pt x="811" y="1275"/>
                  </a:lnTo>
                  <a:lnTo>
                    <a:pt x="845" y="1324"/>
                  </a:lnTo>
                  <a:lnTo>
                    <a:pt x="880" y="1368"/>
                  </a:lnTo>
                  <a:lnTo>
                    <a:pt x="915" y="1413"/>
                  </a:lnTo>
                  <a:lnTo>
                    <a:pt x="951" y="1458"/>
                  </a:lnTo>
                  <a:lnTo>
                    <a:pt x="987" y="1503"/>
                  </a:lnTo>
                  <a:lnTo>
                    <a:pt x="1033" y="1489"/>
                  </a:lnTo>
                  <a:lnTo>
                    <a:pt x="982" y="148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3" name="Freeform 178"/>
            <p:cNvSpPr>
              <a:spLocks/>
            </p:cNvSpPr>
            <p:nvPr/>
          </p:nvSpPr>
          <p:spPr bwMode="auto">
            <a:xfrm>
              <a:off x="4902200" y="4498975"/>
              <a:ext cx="207963" cy="1050925"/>
            </a:xfrm>
            <a:custGeom>
              <a:avLst/>
              <a:gdLst/>
              <a:ahLst/>
              <a:cxnLst>
                <a:cxn ang="0">
                  <a:pos x="340" y="21"/>
                </a:cxn>
                <a:cxn ang="0">
                  <a:pos x="321" y="144"/>
                </a:cxn>
                <a:cxn ang="0">
                  <a:pos x="301" y="266"/>
                </a:cxn>
                <a:cxn ang="0">
                  <a:pos x="281" y="389"/>
                </a:cxn>
                <a:cxn ang="0">
                  <a:pos x="259" y="511"/>
                </a:cxn>
                <a:cxn ang="0">
                  <a:pos x="238" y="633"/>
                </a:cxn>
                <a:cxn ang="0">
                  <a:pos x="217" y="755"/>
                </a:cxn>
                <a:cxn ang="0">
                  <a:pos x="195" y="877"/>
                </a:cxn>
                <a:cxn ang="0">
                  <a:pos x="173" y="1000"/>
                </a:cxn>
                <a:cxn ang="0">
                  <a:pos x="152" y="1123"/>
                </a:cxn>
                <a:cxn ang="0">
                  <a:pos x="130" y="1245"/>
                </a:cxn>
                <a:cxn ang="0">
                  <a:pos x="108" y="1367"/>
                </a:cxn>
                <a:cxn ang="0">
                  <a:pos x="87" y="1488"/>
                </a:cxn>
                <a:cxn ang="0">
                  <a:pos x="63" y="1611"/>
                </a:cxn>
                <a:cxn ang="0">
                  <a:pos x="42" y="1735"/>
                </a:cxn>
                <a:cxn ang="0">
                  <a:pos x="21" y="1857"/>
                </a:cxn>
                <a:cxn ang="0">
                  <a:pos x="0" y="1979"/>
                </a:cxn>
                <a:cxn ang="0">
                  <a:pos x="62" y="1926"/>
                </a:cxn>
                <a:cxn ang="0">
                  <a:pos x="84" y="1804"/>
                </a:cxn>
                <a:cxn ang="0">
                  <a:pos x="104" y="1682"/>
                </a:cxn>
                <a:cxn ang="0">
                  <a:pos x="126" y="1560"/>
                </a:cxn>
                <a:cxn ang="0">
                  <a:pos x="149" y="1436"/>
                </a:cxn>
                <a:cxn ang="0">
                  <a:pos x="171" y="1314"/>
                </a:cxn>
                <a:cxn ang="0">
                  <a:pos x="192" y="1192"/>
                </a:cxn>
                <a:cxn ang="0">
                  <a:pos x="214" y="1070"/>
                </a:cxn>
                <a:cxn ang="0">
                  <a:pos x="236" y="947"/>
                </a:cxn>
                <a:cxn ang="0">
                  <a:pos x="257" y="825"/>
                </a:cxn>
                <a:cxn ang="0">
                  <a:pos x="279" y="702"/>
                </a:cxn>
                <a:cxn ang="0">
                  <a:pos x="301" y="580"/>
                </a:cxn>
                <a:cxn ang="0">
                  <a:pos x="321" y="458"/>
                </a:cxn>
                <a:cxn ang="0">
                  <a:pos x="342" y="335"/>
                </a:cxn>
                <a:cxn ang="0">
                  <a:pos x="362" y="213"/>
                </a:cxn>
                <a:cxn ang="0">
                  <a:pos x="382" y="91"/>
                </a:cxn>
                <a:cxn ang="0">
                  <a:pos x="370" y="0"/>
                </a:cxn>
              </a:cxnLst>
              <a:rect l="0" t="0" r="r" b="b"/>
              <a:pathLst>
                <a:path w="392" h="1987">
                  <a:moveTo>
                    <a:pt x="362" y="51"/>
                  </a:moveTo>
                  <a:lnTo>
                    <a:pt x="340" y="21"/>
                  </a:lnTo>
                  <a:lnTo>
                    <a:pt x="331" y="82"/>
                  </a:lnTo>
                  <a:lnTo>
                    <a:pt x="321" y="144"/>
                  </a:lnTo>
                  <a:lnTo>
                    <a:pt x="310" y="205"/>
                  </a:lnTo>
                  <a:lnTo>
                    <a:pt x="301" y="266"/>
                  </a:lnTo>
                  <a:lnTo>
                    <a:pt x="290" y="327"/>
                  </a:lnTo>
                  <a:lnTo>
                    <a:pt x="281" y="389"/>
                  </a:lnTo>
                  <a:lnTo>
                    <a:pt x="270" y="450"/>
                  </a:lnTo>
                  <a:lnTo>
                    <a:pt x="259" y="511"/>
                  </a:lnTo>
                  <a:lnTo>
                    <a:pt x="249" y="572"/>
                  </a:lnTo>
                  <a:lnTo>
                    <a:pt x="238" y="633"/>
                  </a:lnTo>
                  <a:lnTo>
                    <a:pt x="228" y="694"/>
                  </a:lnTo>
                  <a:lnTo>
                    <a:pt x="217" y="755"/>
                  </a:lnTo>
                  <a:lnTo>
                    <a:pt x="206" y="816"/>
                  </a:lnTo>
                  <a:lnTo>
                    <a:pt x="195" y="877"/>
                  </a:lnTo>
                  <a:lnTo>
                    <a:pt x="184" y="939"/>
                  </a:lnTo>
                  <a:lnTo>
                    <a:pt x="173" y="1000"/>
                  </a:lnTo>
                  <a:lnTo>
                    <a:pt x="163" y="1062"/>
                  </a:lnTo>
                  <a:lnTo>
                    <a:pt x="152" y="1123"/>
                  </a:lnTo>
                  <a:lnTo>
                    <a:pt x="141" y="1184"/>
                  </a:lnTo>
                  <a:lnTo>
                    <a:pt x="130" y="1245"/>
                  </a:lnTo>
                  <a:lnTo>
                    <a:pt x="119" y="1306"/>
                  </a:lnTo>
                  <a:lnTo>
                    <a:pt x="108" y="1367"/>
                  </a:lnTo>
                  <a:lnTo>
                    <a:pt x="97" y="1428"/>
                  </a:lnTo>
                  <a:lnTo>
                    <a:pt x="87" y="1488"/>
                  </a:lnTo>
                  <a:lnTo>
                    <a:pt x="74" y="1549"/>
                  </a:lnTo>
                  <a:lnTo>
                    <a:pt x="63" y="1611"/>
                  </a:lnTo>
                  <a:lnTo>
                    <a:pt x="53" y="1674"/>
                  </a:lnTo>
                  <a:lnTo>
                    <a:pt x="42" y="1735"/>
                  </a:lnTo>
                  <a:lnTo>
                    <a:pt x="32" y="1796"/>
                  </a:lnTo>
                  <a:lnTo>
                    <a:pt x="21" y="1857"/>
                  </a:lnTo>
                  <a:lnTo>
                    <a:pt x="11" y="1918"/>
                  </a:lnTo>
                  <a:lnTo>
                    <a:pt x="0" y="1979"/>
                  </a:lnTo>
                  <a:lnTo>
                    <a:pt x="51" y="1987"/>
                  </a:lnTo>
                  <a:lnTo>
                    <a:pt x="62" y="1926"/>
                  </a:lnTo>
                  <a:lnTo>
                    <a:pt x="73" y="1865"/>
                  </a:lnTo>
                  <a:lnTo>
                    <a:pt x="84" y="1804"/>
                  </a:lnTo>
                  <a:lnTo>
                    <a:pt x="93" y="1743"/>
                  </a:lnTo>
                  <a:lnTo>
                    <a:pt x="104" y="1682"/>
                  </a:lnTo>
                  <a:lnTo>
                    <a:pt x="115" y="1620"/>
                  </a:lnTo>
                  <a:lnTo>
                    <a:pt x="126" y="1560"/>
                  </a:lnTo>
                  <a:lnTo>
                    <a:pt x="138" y="1499"/>
                  </a:lnTo>
                  <a:lnTo>
                    <a:pt x="149" y="1436"/>
                  </a:lnTo>
                  <a:lnTo>
                    <a:pt x="160" y="1375"/>
                  </a:lnTo>
                  <a:lnTo>
                    <a:pt x="171" y="1314"/>
                  </a:lnTo>
                  <a:lnTo>
                    <a:pt x="181" y="1253"/>
                  </a:lnTo>
                  <a:lnTo>
                    <a:pt x="192" y="1192"/>
                  </a:lnTo>
                  <a:lnTo>
                    <a:pt x="203" y="1131"/>
                  </a:lnTo>
                  <a:lnTo>
                    <a:pt x="214" y="1070"/>
                  </a:lnTo>
                  <a:lnTo>
                    <a:pt x="225" y="1008"/>
                  </a:lnTo>
                  <a:lnTo>
                    <a:pt x="236" y="947"/>
                  </a:lnTo>
                  <a:lnTo>
                    <a:pt x="247" y="886"/>
                  </a:lnTo>
                  <a:lnTo>
                    <a:pt x="257" y="825"/>
                  </a:lnTo>
                  <a:lnTo>
                    <a:pt x="268" y="764"/>
                  </a:lnTo>
                  <a:lnTo>
                    <a:pt x="279" y="702"/>
                  </a:lnTo>
                  <a:lnTo>
                    <a:pt x="290" y="641"/>
                  </a:lnTo>
                  <a:lnTo>
                    <a:pt x="301" y="580"/>
                  </a:lnTo>
                  <a:lnTo>
                    <a:pt x="310" y="519"/>
                  </a:lnTo>
                  <a:lnTo>
                    <a:pt x="321" y="458"/>
                  </a:lnTo>
                  <a:lnTo>
                    <a:pt x="332" y="397"/>
                  </a:lnTo>
                  <a:lnTo>
                    <a:pt x="342" y="335"/>
                  </a:lnTo>
                  <a:lnTo>
                    <a:pt x="352" y="274"/>
                  </a:lnTo>
                  <a:lnTo>
                    <a:pt x="362" y="213"/>
                  </a:lnTo>
                  <a:lnTo>
                    <a:pt x="373" y="152"/>
                  </a:lnTo>
                  <a:lnTo>
                    <a:pt x="382" y="91"/>
                  </a:lnTo>
                  <a:lnTo>
                    <a:pt x="392" y="30"/>
                  </a:lnTo>
                  <a:lnTo>
                    <a:pt x="370" y="0"/>
                  </a:lnTo>
                  <a:lnTo>
                    <a:pt x="362"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4" name="Freeform 179"/>
            <p:cNvSpPr>
              <a:spLocks/>
            </p:cNvSpPr>
            <p:nvPr/>
          </p:nvSpPr>
          <p:spPr bwMode="auto">
            <a:xfrm>
              <a:off x="4084638" y="4349750"/>
              <a:ext cx="1014413" cy="176213"/>
            </a:xfrm>
            <a:custGeom>
              <a:avLst/>
              <a:gdLst/>
              <a:ahLst/>
              <a:cxnLst>
                <a:cxn ang="0">
                  <a:pos x="19" y="51"/>
                </a:cxn>
                <a:cxn ang="0">
                  <a:pos x="137" y="69"/>
                </a:cxn>
                <a:cxn ang="0">
                  <a:pos x="255" y="87"/>
                </a:cxn>
                <a:cxn ang="0">
                  <a:pos x="373" y="104"/>
                </a:cxn>
                <a:cxn ang="0">
                  <a:pos x="491" y="122"/>
                </a:cxn>
                <a:cxn ang="0">
                  <a:pos x="609" y="140"/>
                </a:cxn>
                <a:cxn ang="0">
                  <a:pos x="727" y="157"/>
                </a:cxn>
                <a:cxn ang="0">
                  <a:pos x="845" y="175"/>
                </a:cxn>
                <a:cxn ang="0">
                  <a:pos x="965" y="191"/>
                </a:cxn>
                <a:cxn ang="0">
                  <a:pos x="1083" y="209"/>
                </a:cxn>
                <a:cxn ang="0">
                  <a:pos x="1201" y="226"/>
                </a:cxn>
                <a:cxn ang="0">
                  <a:pos x="1319" y="244"/>
                </a:cxn>
                <a:cxn ang="0">
                  <a:pos x="1437" y="262"/>
                </a:cxn>
                <a:cxn ang="0">
                  <a:pos x="1555" y="279"/>
                </a:cxn>
                <a:cxn ang="0">
                  <a:pos x="1673" y="297"/>
                </a:cxn>
                <a:cxn ang="0">
                  <a:pos x="1791" y="315"/>
                </a:cxn>
                <a:cxn ang="0">
                  <a:pos x="1909" y="332"/>
                </a:cxn>
                <a:cxn ang="0">
                  <a:pos x="1857" y="273"/>
                </a:cxn>
                <a:cxn ang="0">
                  <a:pos x="1739" y="255"/>
                </a:cxn>
                <a:cxn ang="0">
                  <a:pos x="1621" y="237"/>
                </a:cxn>
                <a:cxn ang="0">
                  <a:pos x="1503" y="220"/>
                </a:cxn>
                <a:cxn ang="0">
                  <a:pos x="1385" y="202"/>
                </a:cxn>
                <a:cxn ang="0">
                  <a:pos x="1267" y="184"/>
                </a:cxn>
                <a:cxn ang="0">
                  <a:pos x="1149" y="167"/>
                </a:cxn>
                <a:cxn ang="0">
                  <a:pos x="1031" y="149"/>
                </a:cxn>
                <a:cxn ang="0">
                  <a:pos x="913" y="131"/>
                </a:cxn>
                <a:cxn ang="0">
                  <a:pos x="795" y="114"/>
                </a:cxn>
                <a:cxn ang="0">
                  <a:pos x="677" y="96"/>
                </a:cxn>
                <a:cxn ang="0">
                  <a:pos x="559" y="79"/>
                </a:cxn>
                <a:cxn ang="0">
                  <a:pos x="441" y="61"/>
                </a:cxn>
                <a:cxn ang="0">
                  <a:pos x="323" y="43"/>
                </a:cxn>
                <a:cxn ang="0">
                  <a:pos x="205" y="26"/>
                </a:cxn>
                <a:cxn ang="0">
                  <a:pos x="87" y="8"/>
                </a:cxn>
                <a:cxn ang="0">
                  <a:pos x="0" y="12"/>
                </a:cxn>
              </a:cxnLst>
              <a:rect l="0" t="0" r="r" b="b"/>
              <a:pathLst>
                <a:path w="1917" h="332">
                  <a:moveTo>
                    <a:pt x="46" y="39"/>
                  </a:moveTo>
                  <a:lnTo>
                    <a:pt x="19" y="51"/>
                  </a:lnTo>
                  <a:lnTo>
                    <a:pt x="79" y="60"/>
                  </a:lnTo>
                  <a:lnTo>
                    <a:pt x="137" y="69"/>
                  </a:lnTo>
                  <a:lnTo>
                    <a:pt x="197" y="77"/>
                  </a:lnTo>
                  <a:lnTo>
                    <a:pt x="255" y="87"/>
                  </a:lnTo>
                  <a:lnTo>
                    <a:pt x="315" y="95"/>
                  </a:lnTo>
                  <a:lnTo>
                    <a:pt x="373" y="104"/>
                  </a:lnTo>
                  <a:lnTo>
                    <a:pt x="433" y="112"/>
                  </a:lnTo>
                  <a:lnTo>
                    <a:pt x="491" y="122"/>
                  </a:lnTo>
                  <a:lnTo>
                    <a:pt x="551" y="130"/>
                  </a:lnTo>
                  <a:lnTo>
                    <a:pt x="609" y="140"/>
                  </a:lnTo>
                  <a:lnTo>
                    <a:pt x="669" y="148"/>
                  </a:lnTo>
                  <a:lnTo>
                    <a:pt x="727" y="157"/>
                  </a:lnTo>
                  <a:lnTo>
                    <a:pt x="787" y="165"/>
                  </a:lnTo>
                  <a:lnTo>
                    <a:pt x="845" y="175"/>
                  </a:lnTo>
                  <a:lnTo>
                    <a:pt x="905" y="183"/>
                  </a:lnTo>
                  <a:lnTo>
                    <a:pt x="965" y="191"/>
                  </a:lnTo>
                  <a:lnTo>
                    <a:pt x="1023" y="201"/>
                  </a:lnTo>
                  <a:lnTo>
                    <a:pt x="1083" y="209"/>
                  </a:lnTo>
                  <a:lnTo>
                    <a:pt x="1141" y="218"/>
                  </a:lnTo>
                  <a:lnTo>
                    <a:pt x="1201" y="226"/>
                  </a:lnTo>
                  <a:lnTo>
                    <a:pt x="1259" y="236"/>
                  </a:lnTo>
                  <a:lnTo>
                    <a:pt x="1319" y="244"/>
                  </a:lnTo>
                  <a:lnTo>
                    <a:pt x="1377" y="254"/>
                  </a:lnTo>
                  <a:lnTo>
                    <a:pt x="1437" y="262"/>
                  </a:lnTo>
                  <a:lnTo>
                    <a:pt x="1495" y="271"/>
                  </a:lnTo>
                  <a:lnTo>
                    <a:pt x="1555" y="279"/>
                  </a:lnTo>
                  <a:lnTo>
                    <a:pt x="1613" y="289"/>
                  </a:lnTo>
                  <a:lnTo>
                    <a:pt x="1673" y="297"/>
                  </a:lnTo>
                  <a:lnTo>
                    <a:pt x="1731" y="306"/>
                  </a:lnTo>
                  <a:lnTo>
                    <a:pt x="1791" y="315"/>
                  </a:lnTo>
                  <a:lnTo>
                    <a:pt x="1849" y="324"/>
                  </a:lnTo>
                  <a:lnTo>
                    <a:pt x="1909" y="332"/>
                  </a:lnTo>
                  <a:lnTo>
                    <a:pt x="1917" y="281"/>
                  </a:lnTo>
                  <a:lnTo>
                    <a:pt x="1857" y="273"/>
                  </a:lnTo>
                  <a:lnTo>
                    <a:pt x="1799" y="263"/>
                  </a:lnTo>
                  <a:lnTo>
                    <a:pt x="1739" y="255"/>
                  </a:lnTo>
                  <a:lnTo>
                    <a:pt x="1681" y="245"/>
                  </a:lnTo>
                  <a:lnTo>
                    <a:pt x="1621" y="237"/>
                  </a:lnTo>
                  <a:lnTo>
                    <a:pt x="1563" y="228"/>
                  </a:lnTo>
                  <a:lnTo>
                    <a:pt x="1503" y="220"/>
                  </a:lnTo>
                  <a:lnTo>
                    <a:pt x="1445" y="210"/>
                  </a:lnTo>
                  <a:lnTo>
                    <a:pt x="1385" y="202"/>
                  </a:lnTo>
                  <a:lnTo>
                    <a:pt x="1327" y="193"/>
                  </a:lnTo>
                  <a:lnTo>
                    <a:pt x="1267" y="184"/>
                  </a:lnTo>
                  <a:lnTo>
                    <a:pt x="1209" y="175"/>
                  </a:lnTo>
                  <a:lnTo>
                    <a:pt x="1149" y="167"/>
                  </a:lnTo>
                  <a:lnTo>
                    <a:pt x="1091" y="157"/>
                  </a:lnTo>
                  <a:lnTo>
                    <a:pt x="1031" y="149"/>
                  </a:lnTo>
                  <a:lnTo>
                    <a:pt x="973" y="140"/>
                  </a:lnTo>
                  <a:lnTo>
                    <a:pt x="913" y="131"/>
                  </a:lnTo>
                  <a:lnTo>
                    <a:pt x="853" y="123"/>
                  </a:lnTo>
                  <a:lnTo>
                    <a:pt x="795" y="114"/>
                  </a:lnTo>
                  <a:lnTo>
                    <a:pt x="735" y="106"/>
                  </a:lnTo>
                  <a:lnTo>
                    <a:pt x="677" y="96"/>
                  </a:lnTo>
                  <a:lnTo>
                    <a:pt x="617" y="88"/>
                  </a:lnTo>
                  <a:lnTo>
                    <a:pt x="559" y="79"/>
                  </a:lnTo>
                  <a:lnTo>
                    <a:pt x="499" y="70"/>
                  </a:lnTo>
                  <a:lnTo>
                    <a:pt x="441" y="61"/>
                  </a:lnTo>
                  <a:lnTo>
                    <a:pt x="381" y="53"/>
                  </a:lnTo>
                  <a:lnTo>
                    <a:pt x="323" y="43"/>
                  </a:lnTo>
                  <a:lnTo>
                    <a:pt x="263" y="35"/>
                  </a:lnTo>
                  <a:lnTo>
                    <a:pt x="205" y="26"/>
                  </a:lnTo>
                  <a:lnTo>
                    <a:pt x="145" y="18"/>
                  </a:lnTo>
                  <a:lnTo>
                    <a:pt x="87" y="8"/>
                  </a:lnTo>
                  <a:lnTo>
                    <a:pt x="27" y="0"/>
                  </a:lnTo>
                  <a:lnTo>
                    <a:pt x="0" y="12"/>
                  </a:lnTo>
                  <a:lnTo>
                    <a:pt x="46"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5" name="Freeform 180"/>
            <p:cNvSpPr>
              <a:spLocks/>
            </p:cNvSpPr>
            <p:nvPr/>
          </p:nvSpPr>
          <p:spPr bwMode="auto">
            <a:xfrm>
              <a:off x="3590925" y="4356100"/>
              <a:ext cx="517525" cy="998538"/>
            </a:xfrm>
            <a:custGeom>
              <a:avLst/>
              <a:gdLst/>
              <a:ahLst/>
              <a:cxnLst>
                <a:cxn ang="0">
                  <a:pos x="49" y="1876"/>
                </a:cxn>
                <a:cxn ang="0">
                  <a:pos x="97" y="1752"/>
                </a:cxn>
                <a:cxn ang="0">
                  <a:pos x="147" y="1629"/>
                </a:cxn>
                <a:cxn ang="0">
                  <a:pos x="198" y="1509"/>
                </a:cxn>
                <a:cxn ang="0">
                  <a:pos x="253" y="1388"/>
                </a:cxn>
                <a:cxn ang="0">
                  <a:pos x="308" y="1269"/>
                </a:cxn>
                <a:cxn ang="0">
                  <a:pos x="364" y="1152"/>
                </a:cxn>
                <a:cxn ang="0">
                  <a:pos x="421" y="1035"/>
                </a:cxn>
                <a:cxn ang="0">
                  <a:pos x="479" y="919"/>
                </a:cxn>
                <a:cxn ang="0">
                  <a:pos x="539" y="805"/>
                </a:cxn>
                <a:cxn ang="0">
                  <a:pos x="600" y="691"/>
                </a:cxn>
                <a:cxn ang="0">
                  <a:pos x="662" y="577"/>
                </a:cxn>
                <a:cxn ang="0">
                  <a:pos x="725" y="467"/>
                </a:cxn>
                <a:cxn ang="0">
                  <a:pos x="787" y="356"/>
                </a:cxn>
                <a:cxn ang="0">
                  <a:pos x="851" y="246"/>
                </a:cxn>
                <a:cxn ang="0">
                  <a:pos x="915" y="136"/>
                </a:cxn>
                <a:cxn ang="0">
                  <a:pos x="978" y="27"/>
                </a:cxn>
                <a:cxn ang="0">
                  <a:pos x="900" y="54"/>
                </a:cxn>
                <a:cxn ang="0">
                  <a:pos x="836" y="163"/>
                </a:cxn>
                <a:cxn ang="0">
                  <a:pos x="773" y="273"/>
                </a:cxn>
                <a:cxn ang="0">
                  <a:pos x="710" y="384"/>
                </a:cxn>
                <a:cxn ang="0">
                  <a:pos x="647" y="495"/>
                </a:cxn>
                <a:cxn ang="0">
                  <a:pos x="585" y="609"/>
                </a:cxn>
                <a:cxn ang="0">
                  <a:pos x="524" y="723"/>
                </a:cxn>
                <a:cxn ang="0">
                  <a:pos x="463" y="837"/>
                </a:cxn>
                <a:cxn ang="0">
                  <a:pos x="403" y="952"/>
                </a:cxn>
                <a:cxn ang="0">
                  <a:pos x="345" y="1069"/>
                </a:cxn>
                <a:cxn ang="0">
                  <a:pos x="286" y="1187"/>
                </a:cxn>
                <a:cxn ang="0">
                  <a:pos x="231" y="1307"/>
                </a:cxn>
                <a:cxn ang="0">
                  <a:pos x="177" y="1426"/>
                </a:cxn>
                <a:cxn ang="0">
                  <a:pos x="124" y="1548"/>
                </a:cxn>
                <a:cxn ang="0">
                  <a:pos x="73" y="1672"/>
                </a:cxn>
                <a:cxn ang="0">
                  <a:pos x="25" y="1795"/>
                </a:cxn>
                <a:cxn ang="0">
                  <a:pos x="44" y="1886"/>
                </a:cxn>
              </a:cxnLst>
              <a:rect l="0" t="0" r="r" b="b"/>
              <a:pathLst>
                <a:path w="978" h="1886">
                  <a:moveTo>
                    <a:pt x="6" y="1848"/>
                  </a:moveTo>
                  <a:lnTo>
                    <a:pt x="49" y="1876"/>
                  </a:lnTo>
                  <a:lnTo>
                    <a:pt x="73" y="1814"/>
                  </a:lnTo>
                  <a:lnTo>
                    <a:pt x="97" y="1752"/>
                  </a:lnTo>
                  <a:lnTo>
                    <a:pt x="122" y="1691"/>
                  </a:lnTo>
                  <a:lnTo>
                    <a:pt x="147" y="1629"/>
                  </a:lnTo>
                  <a:lnTo>
                    <a:pt x="173" y="1570"/>
                  </a:lnTo>
                  <a:lnTo>
                    <a:pt x="198" y="1509"/>
                  </a:lnTo>
                  <a:lnTo>
                    <a:pt x="225" y="1448"/>
                  </a:lnTo>
                  <a:lnTo>
                    <a:pt x="253" y="1388"/>
                  </a:lnTo>
                  <a:lnTo>
                    <a:pt x="280" y="1328"/>
                  </a:lnTo>
                  <a:lnTo>
                    <a:pt x="308" y="1269"/>
                  </a:lnTo>
                  <a:lnTo>
                    <a:pt x="335" y="1209"/>
                  </a:lnTo>
                  <a:lnTo>
                    <a:pt x="364" y="1152"/>
                  </a:lnTo>
                  <a:lnTo>
                    <a:pt x="391" y="1094"/>
                  </a:lnTo>
                  <a:lnTo>
                    <a:pt x="421" y="1035"/>
                  </a:lnTo>
                  <a:lnTo>
                    <a:pt x="449" y="977"/>
                  </a:lnTo>
                  <a:lnTo>
                    <a:pt x="479" y="919"/>
                  </a:lnTo>
                  <a:lnTo>
                    <a:pt x="509" y="862"/>
                  </a:lnTo>
                  <a:lnTo>
                    <a:pt x="539" y="805"/>
                  </a:lnTo>
                  <a:lnTo>
                    <a:pt x="570" y="748"/>
                  </a:lnTo>
                  <a:lnTo>
                    <a:pt x="600" y="691"/>
                  </a:lnTo>
                  <a:lnTo>
                    <a:pt x="631" y="634"/>
                  </a:lnTo>
                  <a:lnTo>
                    <a:pt x="662" y="577"/>
                  </a:lnTo>
                  <a:lnTo>
                    <a:pt x="693" y="522"/>
                  </a:lnTo>
                  <a:lnTo>
                    <a:pt x="725" y="467"/>
                  </a:lnTo>
                  <a:lnTo>
                    <a:pt x="756" y="411"/>
                  </a:lnTo>
                  <a:lnTo>
                    <a:pt x="787" y="356"/>
                  </a:lnTo>
                  <a:lnTo>
                    <a:pt x="820" y="300"/>
                  </a:lnTo>
                  <a:lnTo>
                    <a:pt x="851" y="246"/>
                  </a:lnTo>
                  <a:lnTo>
                    <a:pt x="882" y="190"/>
                  </a:lnTo>
                  <a:lnTo>
                    <a:pt x="915" y="136"/>
                  </a:lnTo>
                  <a:lnTo>
                    <a:pt x="946" y="81"/>
                  </a:lnTo>
                  <a:lnTo>
                    <a:pt x="978" y="27"/>
                  </a:lnTo>
                  <a:lnTo>
                    <a:pt x="932" y="0"/>
                  </a:lnTo>
                  <a:lnTo>
                    <a:pt x="900" y="54"/>
                  </a:lnTo>
                  <a:lnTo>
                    <a:pt x="868" y="109"/>
                  </a:lnTo>
                  <a:lnTo>
                    <a:pt x="836" y="163"/>
                  </a:lnTo>
                  <a:lnTo>
                    <a:pt x="805" y="219"/>
                  </a:lnTo>
                  <a:lnTo>
                    <a:pt x="773" y="273"/>
                  </a:lnTo>
                  <a:lnTo>
                    <a:pt x="741" y="328"/>
                  </a:lnTo>
                  <a:lnTo>
                    <a:pt x="710" y="384"/>
                  </a:lnTo>
                  <a:lnTo>
                    <a:pt x="679" y="440"/>
                  </a:lnTo>
                  <a:lnTo>
                    <a:pt x="647" y="495"/>
                  </a:lnTo>
                  <a:lnTo>
                    <a:pt x="616" y="552"/>
                  </a:lnTo>
                  <a:lnTo>
                    <a:pt x="585" y="609"/>
                  </a:lnTo>
                  <a:lnTo>
                    <a:pt x="554" y="666"/>
                  </a:lnTo>
                  <a:lnTo>
                    <a:pt x="524" y="723"/>
                  </a:lnTo>
                  <a:lnTo>
                    <a:pt x="493" y="780"/>
                  </a:lnTo>
                  <a:lnTo>
                    <a:pt x="463" y="837"/>
                  </a:lnTo>
                  <a:lnTo>
                    <a:pt x="433" y="894"/>
                  </a:lnTo>
                  <a:lnTo>
                    <a:pt x="403" y="952"/>
                  </a:lnTo>
                  <a:lnTo>
                    <a:pt x="375" y="1011"/>
                  </a:lnTo>
                  <a:lnTo>
                    <a:pt x="345" y="1069"/>
                  </a:lnTo>
                  <a:lnTo>
                    <a:pt x="315" y="1127"/>
                  </a:lnTo>
                  <a:lnTo>
                    <a:pt x="286" y="1187"/>
                  </a:lnTo>
                  <a:lnTo>
                    <a:pt x="259" y="1247"/>
                  </a:lnTo>
                  <a:lnTo>
                    <a:pt x="231" y="1307"/>
                  </a:lnTo>
                  <a:lnTo>
                    <a:pt x="204" y="1366"/>
                  </a:lnTo>
                  <a:lnTo>
                    <a:pt x="177" y="1426"/>
                  </a:lnTo>
                  <a:lnTo>
                    <a:pt x="149" y="1487"/>
                  </a:lnTo>
                  <a:lnTo>
                    <a:pt x="124" y="1548"/>
                  </a:lnTo>
                  <a:lnTo>
                    <a:pt x="98" y="1610"/>
                  </a:lnTo>
                  <a:lnTo>
                    <a:pt x="73" y="1672"/>
                  </a:lnTo>
                  <a:lnTo>
                    <a:pt x="48" y="1733"/>
                  </a:lnTo>
                  <a:lnTo>
                    <a:pt x="25" y="1795"/>
                  </a:lnTo>
                  <a:lnTo>
                    <a:pt x="0" y="1857"/>
                  </a:lnTo>
                  <a:lnTo>
                    <a:pt x="44" y="1886"/>
                  </a:lnTo>
                  <a:lnTo>
                    <a:pt x="6" y="18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6" name="Freeform 181"/>
            <p:cNvSpPr>
              <a:spLocks/>
            </p:cNvSpPr>
            <p:nvPr/>
          </p:nvSpPr>
          <p:spPr bwMode="auto">
            <a:xfrm>
              <a:off x="3594100" y="4759325"/>
              <a:ext cx="809625" cy="595313"/>
            </a:xfrm>
            <a:custGeom>
              <a:avLst/>
              <a:gdLst/>
              <a:ahLst/>
              <a:cxnLst>
                <a:cxn ang="0">
                  <a:pos x="1499" y="0"/>
                </a:cxn>
                <a:cxn ang="0">
                  <a:pos x="1393" y="53"/>
                </a:cxn>
                <a:cxn ang="0">
                  <a:pos x="1291" y="104"/>
                </a:cxn>
                <a:cxn ang="0">
                  <a:pos x="1191" y="160"/>
                </a:cxn>
                <a:cxn ang="0">
                  <a:pos x="1093" y="217"/>
                </a:cxn>
                <a:cxn ang="0">
                  <a:pos x="997" y="277"/>
                </a:cxn>
                <a:cxn ang="0">
                  <a:pos x="902" y="338"/>
                </a:cxn>
                <a:cxn ang="0">
                  <a:pos x="808" y="400"/>
                </a:cxn>
                <a:cxn ang="0">
                  <a:pos x="715" y="467"/>
                </a:cxn>
                <a:cxn ang="0">
                  <a:pos x="624" y="536"/>
                </a:cxn>
                <a:cxn ang="0">
                  <a:pos x="534" y="606"/>
                </a:cxn>
                <a:cxn ang="0">
                  <a:pos x="445" y="680"/>
                </a:cxn>
                <a:cxn ang="0">
                  <a:pos x="354" y="754"/>
                </a:cxn>
                <a:cxn ang="0">
                  <a:pos x="266" y="834"/>
                </a:cxn>
                <a:cxn ang="0">
                  <a:pos x="177" y="916"/>
                </a:cxn>
                <a:cxn ang="0">
                  <a:pos x="88" y="1001"/>
                </a:cxn>
                <a:cxn ang="0">
                  <a:pos x="0" y="1088"/>
                </a:cxn>
                <a:cxn ang="0">
                  <a:pos x="82" y="1081"/>
                </a:cxn>
                <a:cxn ang="0">
                  <a:pos x="171" y="996"/>
                </a:cxn>
                <a:cxn ang="0">
                  <a:pos x="257" y="913"/>
                </a:cxn>
                <a:cxn ang="0">
                  <a:pos x="346" y="833"/>
                </a:cxn>
                <a:cxn ang="0">
                  <a:pos x="432" y="757"/>
                </a:cxn>
                <a:cxn ang="0">
                  <a:pos x="522" y="682"/>
                </a:cxn>
                <a:cxn ang="0">
                  <a:pos x="611" y="610"/>
                </a:cxn>
                <a:cxn ang="0">
                  <a:pos x="702" y="542"/>
                </a:cxn>
                <a:cxn ang="0">
                  <a:pos x="792" y="476"/>
                </a:cxn>
                <a:cxn ang="0">
                  <a:pos x="884" y="412"/>
                </a:cxn>
                <a:cxn ang="0">
                  <a:pos x="978" y="350"/>
                </a:cxn>
                <a:cxn ang="0">
                  <a:pos x="1071" y="292"/>
                </a:cxn>
                <a:cxn ang="0">
                  <a:pos x="1169" y="235"/>
                </a:cxn>
                <a:cxn ang="0">
                  <a:pos x="1268" y="178"/>
                </a:cxn>
                <a:cxn ang="0">
                  <a:pos x="1367" y="125"/>
                </a:cxn>
                <a:cxn ang="0">
                  <a:pos x="1469" y="73"/>
                </a:cxn>
                <a:cxn ang="0">
                  <a:pos x="1491" y="42"/>
                </a:cxn>
              </a:cxnLst>
              <a:rect l="0" t="0" r="r" b="b"/>
              <a:pathLst>
                <a:path w="1529" h="1126">
                  <a:moveTo>
                    <a:pt x="1529" y="7"/>
                  </a:moveTo>
                  <a:lnTo>
                    <a:pt x="1499" y="0"/>
                  </a:lnTo>
                  <a:lnTo>
                    <a:pt x="1444" y="27"/>
                  </a:lnTo>
                  <a:lnTo>
                    <a:pt x="1393" y="53"/>
                  </a:lnTo>
                  <a:lnTo>
                    <a:pt x="1343" y="79"/>
                  </a:lnTo>
                  <a:lnTo>
                    <a:pt x="1291" y="104"/>
                  </a:lnTo>
                  <a:lnTo>
                    <a:pt x="1241" y="131"/>
                  </a:lnTo>
                  <a:lnTo>
                    <a:pt x="1191" y="160"/>
                  </a:lnTo>
                  <a:lnTo>
                    <a:pt x="1142" y="188"/>
                  </a:lnTo>
                  <a:lnTo>
                    <a:pt x="1093" y="217"/>
                  </a:lnTo>
                  <a:lnTo>
                    <a:pt x="1044" y="245"/>
                  </a:lnTo>
                  <a:lnTo>
                    <a:pt x="997" y="277"/>
                  </a:lnTo>
                  <a:lnTo>
                    <a:pt x="948" y="306"/>
                  </a:lnTo>
                  <a:lnTo>
                    <a:pt x="902" y="338"/>
                  </a:lnTo>
                  <a:lnTo>
                    <a:pt x="854" y="369"/>
                  </a:lnTo>
                  <a:lnTo>
                    <a:pt x="808" y="400"/>
                  </a:lnTo>
                  <a:lnTo>
                    <a:pt x="762" y="433"/>
                  </a:lnTo>
                  <a:lnTo>
                    <a:pt x="715" y="467"/>
                  </a:lnTo>
                  <a:lnTo>
                    <a:pt x="670" y="499"/>
                  </a:lnTo>
                  <a:lnTo>
                    <a:pt x="624" y="536"/>
                  </a:lnTo>
                  <a:lnTo>
                    <a:pt x="579" y="570"/>
                  </a:lnTo>
                  <a:lnTo>
                    <a:pt x="534" y="606"/>
                  </a:lnTo>
                  <a:lnTo>
                    <a:pt x="489" y="642"/>
                  </a:lnTo>
                  <a:lnTo>
                    <a:pt x="445" y="680"/>
                  </a:lnTo>
                  <a:lnTo>
                    <a:pt x="400" y="716"/>
                  </a:lnTo>
                  <a:lnTo>
                    <a:pt x="354" y="754"/>
                  </a:lnTo>
                  <a:lnTo>
                    <a:pt x="310" y="795"/>
                  </a:lnTo>
                  <a:lnTo>
                    <a:pt x="266" y="834"/>
                  </a:lnTo>
                  <a:lnTo>
                    <a:pt x="222" y="875"/>
                  </a:lnTo>
                  <a:lnTo>
                    <a:pt x="177" y="916"/>
                  </a:lnTo>
                  <a:lnTo>
                    <a:pt x="133" y="958"/>
                  </a:lnTo>
                  <a:lnTo>
                    <a:pt x="88" y="1001"/>
                  </a:lnTo>
                  <a:lnTo>
                    <a:pt x="44" y="1043"/>
                  </a:lnTo>
                  <a:lnTo>
                    <a:pt x="0" y="1088"/>
                  </a:lnTo>
                  <a:lnTo>
                    <a:pt x="38" y="1126"/>
                  </a:lnTo>
                  <a:lnTo>
                    <a:pt x="82" y="1081"/>
                  </a:lnTo>
                  <a:lnTo>
                    <a:pt x="126" y="1039"/>
                  </a:lnTo>
                  <a:lnTo>
                    <a:pt x="171" y="996"/>
                  </a:lnTo>
                  <a:lnTo>
                    <a:pt x="213" y="954"/>
                  </a:lnTo>
                  <a:lnTo>
                    <a:pt x="257" y="913"/>
                  </a:lnTo>
                  <a:lnTo>
                    <a:pt x="301" y="872"/>
                  </a:lnTo>
                  <a:lnTo>
                    <a:pt x="346" y="833"/>
                  </a:lnTo>
                  <a:lnTo>
                    <a:pt x="389" y="795"/>
                  </a:lnTo>
                  <a:lnTo>
                    <a:pt x="432" y="757"/>
                  </a:lnTo>
                  <a:lnTo>
                    <a:pt x="477" y="720"/>
                  </a:lnTo>
                  <a:lnTo>
                    <a:pt x="522" y="682"/>
                  </a:lnTo>
                  <a:lnTo>
                    <a:pt x="567" y="647"/>
                  </a:lnTo>
                  <a:lnTo>
                    <a:pt x="611" y="610"/>
                  </a:lnTo>
                  <a:lnTo>
                    <a:pt x="656" y="576"/>
                  </a:lnTo>
                  <a:lnTo>
                    <a:pt x="702" y="542"/>
                  </a:lnTo>
                  <a:lnTo>
                    <a:pt x="747" y="510"/>
                  </a:lnTo>
                  <a:lnTo>
                    <a:pt x="792" y="476"/>
                  </a:lnTo>
                  <a:lnTo>
                    <a:pt x="838" y="443"/>
                  </a:lnTo>
                  <a:lnTo>
                    <a:pt x="884" y="412"/>
                  </a:lnTo>
                  <a:lnTo>
                    <a:pt x="932" y="381"/>
                  </a:lnTo>
                  <a:lnTo>
                    <a:pt x="978" y="350"/>
                  </a:lnTo>
                  <a:lnTo>
                    <a:pt x="1024" y="320"/>
                  </a:lnTo>
                  <a:lnTo>
                    <a:pt x="1071" y="292"/>
                  </a:lnTo>
                  <a:lnTo>
                    <a:pt x="1120" y="263"/>
                  </a:lnTo>
                  <a:lnTo>
                    <a:pt x="1169" y="235"/>
                  </a:lnTo>
                  <a:lnTo>
                    <a:pt x="1218" y="206"/>
                  </a:lnTo>
                  <a:lnTo>
                    <a:pt x="1268" y="178"/>
                  </a:lnTo>
                  <a:lnTo>
                    <a:pt x="1316" y="150"/>
                  </a:lnTo>
                  <a:lnTo>
                    <a:pt x="1367" y="125"/>
                  </a:lnTo>
                  <a:lnTo>
                    <a:pt x="1417" y="99"/>
                  </a:lnTo>
                  <a:lnTo>
                    <a:pt x="1469" y="73"/>
                  </a:lnTo>
                  <a:lnTo>
                    <a:pt x="1520" y="49"/>
                  </a:lnTo>
                  <a:lnTo>
                    <a:pt x="1491" y="42"/>
                  </a:lnTo>
                  <a:lnTo>
                    <a:pt x="1529"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7" name="Freeform 182"/>
            <p:cNvSpPr>
              <a:spLocks/>
            </p:cNvSpPr>
            <p:nvPr/>
          </p:nvSpPr>
          <p:spPr bwMode="auto">
            <a:xfrm>
              <a:off x="3765550" y="1920875"/>
              <a:ext cx="2327275" cy="3041650"/>
            </a:xfrm>
            <a:custGeom>
              <a:avLst/>
              <a:gdLst/>
              <a:ahLst/>
              <a:cxnLst>
                <a:cxn ang="0">
                  <a:pos x="3048" y="4204"/>
                </a:cxn>
                <a:cxn ang="0">
                  <a:pos x="3121" y="4233"/>
                </a:cxn>
                <a:cxn ang="0">
                  <a:pos x="3194" y="4222"/>
                </a:cxn>
                <a:cxn ang="0">
                  <a:pos x="3296" y="4155"/>
                </a:cxn>
                <a:cxn ang="0">
                  <a:pos x="3398" y="4054"/>
                </a:cxn>
                <a:cxn ang="0">
                  <a:pos x="3479" y="3913"/>
                </a:cxn>
                <a:cxn ang="0">
                  <a:pos x="3599" y="3776"/>
                </a:cxn>
                <a:cxn ang="0">
                  <a:pos x="3761" y="3723"/>
                </a:cxn>
                <a:cxn ang="0">
                  <a:pos x="3897" y="3662"/>
                </a:cxn>
                <a:cxn ang="0">
                  <a:pos x="4025" y="3568"/>
                </a:cxn>
                <a:cxn ang="0">
                  <a:pos x="4172" y="3432"/>
                </a:cxn>
                <a:cxn ang="0">
                  <a:pos x="4300" y="3278"/>
                </a:cxn>
                <a:cxn ang="0">
                  <a:pos x="4383" y="3101"/>
                </a:cxn>
                <a:cxn ang="0">
                  <a:pos x="4369" y="2804"/>
                </a:cxn>
                <a:cxn ang="0">
                  <a:pos x="4202" y="2640"/>
                </a:cxn>
                <a:cxn ang="0">
                  <a:pos x="4048" y="2601"/>
                </a:cxn>
                <a:cxn ang="0">
                  <a:pos x="3878" y="2624"/>
                </a:cxn>
                <a:cxn ang="0">
                  <a:pos x="3764" y="2597"/>
                </a:cxn>
                <a:cxn ang="0">
                  <a:pos x="3788" y="2074"/>
                </a:cxn>
                <a:cxn ang="0">
                  <a:pos x="3665" y="1746"/>
                </a:cxn>
                <a:cxn ang="0">
                  <a:pos x="3510" y="1557"/>
                </a:cxn>
                <a:cxn ang="0">
                  <a:pos x="3312" y="1408"/>
                </a:cxn>
                <a:cxn ang="0">
                  <a:pos x="3182" y="1230"/>
                </a:cxn>
                <a:cxn ang="0">
                  <a:pos x="3154" y="940"/>
                </a:cxn>
                <a:cxn ang="0">
                  <a:pos x="3074" y="658"/>
                </a:cxn>
                <a:cxn ang="0">
                  <a:pos x="2947" y="416"/>
                </a:cxn>
                <a:cxn ang="0">
                  <a:pos x="2771" y="226"/>
                </a:cxn>
                <a:cxn ang="0">
                  <a:pos x="2550" y="85"/>
                </a:cxn>
                <a:cxn ang="0">
                  <a:pos x="2303" y="9"/>
                </a:cxn>
                <a:cxn ang="0">
                  <a:pos x="2041" y="12"/>
                </a:cxn>
                <a:cxn ang="0">
                  <a:pos x="1794" y="85"/>
                </a:cxn>
                <a:cxn ang="0">
                  <a:pos x="1556" y="207"/>
                </a:cxn>
                <a:cxn ang="0">
                  <a:pos x="1302" y="369"/>
                </a:cxn>
                <a:cxn ang="0">
                  <a:pos x="1073" y="574"/>
                </a:cxn>
                <a:cxn ang="0">
                  <a:pos x="880" y="842"/>
                </a:cxn>
                <a:cxn ang="0">
                  <a:pos x="682" y="1373"/>
                </a:cxn>
                <a:cxn ang="0">
                  <a:pos x="472" y="1994"/>
                </a:cxn>
                <a:cxn ang="0">
                  <a:pos x="267" y="2592"/>
                </a:cxn>
                <a:cxn ang="0">
                  <a:pos x="85" y="3047"/>
                </a:cxn>
                <a:cxn ang="0">
                  <a:pos x="1" y="3329"/>
                </a:cxn>
                <a:cxn ang="0">
                  <a:pos x="43" y="3765"/>
                </a:cxn>
                <a:cxn ang="0">
                  <a:pos x="153" y="4142"/>
                </a:cxn>
                <a:cxn ang="0">
                  <a:pos x="105" y="4569"/>
                </a:cxn>
                <a:cxn ang="0">
                  <a:pos x="124" y="4809"/>
                </a:cxn>
                <a:cxn ang="0">
                  <a:pos x="187" y="4982"/>
                </a:cxn>
                <a:cxn ang="0">
                  <a:pos x="278" y="5142"/>
                </a:cxn>
                <a:cxn ang="0">
                  <a:pos x="393" y="5279"/>
                </a:cxn>
                <a:cxn ang="0">
                  <a:pos x="526" y="5376"/>
                </a:cxn>
                <a:cxn ang="0">
                  <a:pos x="675" y="5458"/>
                </a:cxn>
                <a:cxn ang="0">
                  <a:pos x="815" y="5542"/>
                </a:cxn>
                <a:cxn ang="0">
                  <a:pos x="961" y="5640"/>
                </a:cxn>
                <a:cxn ang="0">
                  <a:pos x="1150" y="5710"/>
                </a:cxn>
                <a:cxn ang="0">
                  <a:pos x="1345" y="5744"/>
                </a:cxn>
                <a:cxn ang="0">
                  <a:pos x="1564" y="5744"/>
                </a:cxn>
                <a:cxn ang="0">
                  <a:pos x="1793" y="5710"/>
                </a:cxn>
                <a:cxn ang="0">
                  <a:pos x="2002" y="5640"/>
                </a:cxn>
                <a:cxn ang="0">
                  <a:pos x="2235" y="5492"/>
                </a:cxn>
                <a:cxn ang="0">
                  <a:pos x="2451" y="5302"/>
                </a:cxn>
                <a:cxn ang="0">
                  <a:pos x="2641" y="5081"/>
                </a:cxn>
                <a:cxn ang="0">
                  <a:pos x="2800" y="4847"/>
                </a:cxn>
                <a:cxn ang="0">
                  <a:pos x="2916" y="4606"/>
                </a:cxn>
                <a:cxn ang="0">
                  <a:pos x="2984" y="4332"/>
                </a:cxn>
              </a:cxnLst>
              <a:rect l="0" t="0" r="r" b="b"/>
              <a:pathLst>
                <a:path w="4400" h="5747">
                  <a:moveTo>
                    <a:pt x="2996" y="4146"/>
                  </a:moveTo>
                  <a:lnTo>
                    <a:pt x="3008" y="4164"/>
                  </a:lnTo>
                  <a:lnTo>
                    <a:pt x="3021" y="4180"/>
                  </a:lnTo>
                  <a:lnTo>
                    <a:pt x="3034" y="4193"/>
                  </a:lnTo>
                  <a:lnTo>
                    <a:pt x="3048" y="4204"/>
                  </a:lnTo>
                  <a:lnTo>
                    <a:pt x="3063" y="4214"/>
                  </a:lnTo>
                  <a:lnTo>
                    <a:pt x="3076" y="4222"/>
                  </a:lnTo>
                  <a:lnTo>
                    <a:pt x="3091" y="4227"/>
                  </a:lnTo>
                  <a:lnTo>
                    <a:pt x="3106" y="4231"/>
                  </a:lnTo>
                  <a:lnTo>
                    <a:pt x="3121" y="4233"/>
                  </a:lnTo>
                  <a:lnTo>
                    <a:pt x="3137" y="4234"/>
                  </a:lnTo>
                  <a:lnTo>
                    <a:pt x="3152" y="4233"/>
                  </a:lnTo>
                  <a:lnTo>
                    <a:pt x="3166" y="4230"/>
                  </a:lnTo>
                  <a:lnTo>
                    <a:pt x="3181" y="4226"/>
                  </a:lnTo>
                  <a:lnTo>
                    <a:pt x="3194" y="4222"/>
                  </a:lnTo>
                  <a:lnTo>
                    <a:pt x="3208" y="4215"/>
                  </a:lnTo>
                  <a:lnTo>
                    <a:pt x="3220" y="4208"/>
                  </a:lnTo>
                  <a:lnTo>
                    <a:pt x="3247" y="4191"/>
                  </a:lnTo>
                  <a:lnTo>
                    <a:pt x="3272" y="4174"/>
                  </a:lnTo>
                  <a:lnTo>
                    <a:pt x="3296" y="4155"/>
                  </a:lnTo>
                  <a:lnTo>
                    <a:pt x="3318" y="4138"/>
                  </a:lnTo>
                  <a:lnTo>
                    <a:pt x="3339" y="4119"/>
                  </a:lnTo>
                  <a:lnTo>
                    <a:pt x="3360" y="4098"/>
                  </a:lnTo>
                  <a:lnTo>
                    <a:pt x="3379" y="4077"/>
                  </a:lnTo>
                  <a:lnTo>
                    <a:pt x="3398" y="4054"/>
                  </a:lnTo>
                  <a:lnTo>
                    <a:pt x="3414" y="4029"/>
                  </a:lnTo>
                  <a:lnTo>
                    <a:pt x="3432" y="4003"/>
                  </a:lnTo>
                  <a:lnTo>
                    <a:pt x="3448" y="3975"/>
                  </a:lnTo>
                  <a:lnTo>
                    <a:pt x="3464" y="3945"/>
                  </a:lnTo>
                  <a:lnTo>
                    <a:pt x="3479" y="3913"/>
                  </a:lnTo>
                  <a:lnTo>
                    <a:pt x="3495" y="3877"/>
                  </a:lnTo>
                  <a:lnTo>
                    <a:pt x="3510" y="3839"/>
                  </a:lnTo>
                  <a:lnTo>
                    <a:pt x="3525" y="3799"/>
                  </a:lnTo>
                  <a:lnTo>
                    <a:pt x="3563" y="3788"/>
                  </a:lnTo>
                  <a:lnTo>
                    <a:pt x="3599" y="3776"/>
                  </a:lnTo>
                  <a:lnTo>
                    <a:pt x="3634" y="3766"/>
                  </a:lnTo>
                  <a:lnTo>
                    <a:pt x="3668" y="3755"/>
                  </a:lnTo>
                  <a:lnTo>
                    <a:pt x="3700" y="3744"/>
                  </a:lnTo>
                  <a:lnTo>
                    <a:pt x="3731" y="3733"/>
                  </a:lnTo>
                  <a:lnTo>
                    <a:pt x="3761" y="3723"/>
                  </a:lnTo>
                  <a:lnTo>
                    <a:pt x="3790" y="3712"/>
                  </a:lnTo>
                  <a:lnTo>
                    <a:pt x="3818" y="3701"/>
                  </a:lnTo>
                  <a:lnTo>
                    <a:pt x="3845" y="3687"/>
                  </a:lnTo>
                  <a:lnTo>
                    <a:pt x="3871" y="3675"/>
                  </a:lnTo>
                  <a:lnTo>
                    <a:pt x="3897" y="3662"/>
                  </a:lnTo>
                  <a:lnTo>
                    <a:pt x="3923" y="3647"/>
                  </a:lnTo>
                  <a:lnTo>
                    <a:pt x="3947" y="3630"/>
                  </a:lnTo>
                  <a:lnTo>
                    <a:pt x="3972" y="3613"/>
                  </a:lnTo>
                  <a:lnTo>
                    <a:pt x="3995" y="3594"/>
                  </a:lnTo>
                  <a:lnTo>
                    <a:pt x="4025" y="3568"/>
                  </a:lnTo>
                  <a:lnTo>
                    <a:pt x="4054" y="3542"/>
                  </a:lnTo>
                  <a:lnTo>
                    <a:pt x="4084" y="3516"/>
                  </a:lnTo>
                  <a:lnTo>
                    <a:pt x="4114" y="3489"/>
                  </a:lnTo>
                  <a:lnTo>
                    <a:pt x="4144" y="3461"/>
                  </a:lnTo>
                  <a:lnTo>
                    <a:pt x="4172" y="3432"/>
                  </a:lnTo>
                  <a:lnTo>
                    <a:pt x="4201" y="3402"/>
                  </a:lnTo>
                  <a:lnTo>
                    <a:pt x="4228" y="3373"/>
                  </a:lnTo>
                  <a:lnTo>
                    <a:pt x="4252" y="3341"/>
                  </a:lnTo>
                  <a:lnTo>
                    <a:pt x="4277" y="3310"/>
                  </a:lnTo>
                  <a:lnTo>
                    <a:pt x="4300" y="3278"/>
                  </a:lnTo>
                  <a:lnTo>
                    <a:pt x="4320" y="3244"/>
                  </a:lnTo>
                  <a:lnTo>
                    <a:pt x="4339" y="3210"/>
                  </a:lnTo>
                  <a:lnTo>
                    <a:pt x="4357" y="3174"/>
                  </a:lnTo>
                  <a:lnTo>
                    <a:pt x="4370" y="3138"/>
                  </a:lnTo>
                  <a:lnTo>
                    <a:pt x="4383" y="3101"/>
                  </a:lnTo>
                  <a:lnTo>
                    <a:pt x="4395" y="3042"/>
                  </a:lnTo>
                  <a:lnTo>
                    <a:pt x="4400" y="2980"/>
                  </a:lnTo>
                  <a:lnTo>
                    <a:pt x="4398" y="2919"/>
                  </a:lnTo>
                  <a:lnTo>
                    <a:pt x="4388" y="2860"/>
                  </a:lnTo>
                  <a:lnTo>
                    <a:pt x="4369" y="2804"/>
                  </a:lnTo>
                  <a:lnTo>
                    <a:pt x="4342" y="2753"/>
                  </a:lnTo>
                  <a:lnTo>
                    <a:pt x="4305" y="2708"/>
                  </a:lnTo>
                  <a:lnTo>
                    <a:pt x="4259" y="2671"/>
                  </a:lnTo>
                  <a:lnTo>
                    <a:pt x="4231" y="2655"/>
                  </a:lnTo>
                  <a:lnTo>
                    <a:pt x="4202" y="2640"/>
                  </a:lnTo>
                  <a:lnTo>
                    <a:pt x="4172" y="2628"/>
                  </a:lnTo>
                  <a:lnTo>
                    <a:pt x="4141" y="2618"/>
                  </a:lnTo>
                  <a:lnTo>
                    <a:pt x="4111" y="2610"/>
                  </a:lnTo>
                  <a:lnTo>
                    <a:pt x="4079" y="2605"/>
                  </a:lnTo>
                  <a:lnTo>
                    <a:pt x="4048" y="2601"/>
                  </a:lnTo>
                  <a:lnTo>
                    <a:pt x="4015" y="2601"/>
                  </a:lnTo>
                  <a:lnTo>
                    <a:pt x="3981" y="2602"/>
                  </a:lnTo>
                  <a:lnTo>
                    <a:pt x="3947" y="2607"/>
                  </a:lnTo>
                  <a:lnTo>
                    <a:pt x="3913" y="2614"/>
                  </a:lnTo>
                  <a:lnTo>
                    <a:pt x="3878" y="2624"/>
                  </a:lnTo>
                  <a:lnTo>
                    <a:pt x="3841" y="2637"/>
                  </a:lnTo>
                  <a:lnTo>
                    <a:pt x="3805" y="2652"/>
                  </a:lnTo>
                  <a:lnTo>
                    <a:pt x="3768" y="2671"/>
                  </a:lnTo>
                  <a:lnTo>
                    <a:pt x="3730" y="2693"/>
                  </a:lnTo>
                  <a:lnTo>
                    <a:pt x="3764" y="2597"/>
                  </a:lnTo>
                  <a:lnTo>
                    <a:pt x="3787" y="2496"/>
                  </a:lnTo>
                  <a:lnTo>
                    <a:pt x="3802" y="2392"/>
                  </a:lnTo>
                  <a:lnTo>
                    <a:pt x="3807" y="2286"/>
                  </a:lnTo>
                  <a:lnTo>
                    <a:pt x="3802" y="2179"/>
                  </a:lnTo>
                  <a:lnTo>
                    <a:pt x="3788" y="2074"/>
                  </a:lnTo>
                  <a:lnTo>
                    <a:pt x="3764" y="1971"/>
                  </a:lnTo>
                  <a:lnTo>
                    <a:pt x="3730" y="1873"/>
                  </a:lnTo>
                  <a:lnTo>
                    <a:pt x="3711" y="1830"/>
                  </a:lnTo>
                  <a:lnTo>
                    <a:pt x="3689" y="1787"/>
                  </a:lnTo>
                  <a:lnTo>
                    <a:pt x="3665" y="1746"/>
                  </a:lnTo>
                  <a:lnTo>
                    <a:pt x="3638" y="1705"/>
                  </a:lnTo>
                  <a:lnTo>
                    <a:pt x="3609" y="1666"/>
                  </a:lnTo>
                  <a:lnTo>
                    <a:pt x="3578" y="1628"/>
                  </a:lnTo>
                  <a:lnTo>
                    <a:pt x="3546" y="1591"/>
                  </a:lnTo>
                  <a:lnTo>
                    <a:pt x="3510" y="1557"/>
                  </a:lnTo>
                  <a:lnTo>
                    <a:pt x="3474" y="1523"/>
                  </a:lnTo>
                  <a:lnTo>
                    <a:pt x="3436" y="1492"/>
                  </a:lnTo>
                  <a:lnTo>
                    <a:pt x="3396" y="1462"/>
                  </a:lnTo>
                  <a:lnTo>
                    <a:pt x="3354" y="1434"/>
                  </a:lnTo>
                  <a:lnTo>
                    <a:pt x="3312" y="1408"/>
                  </a:lnTo>
                  <a:lnTo>
                    <a:pt x="3269" y="1384"/>
                  </a:lnTo>
                  <a:lnTo>
                    <a:pt x="3224" y="1361"/>
                  </a:lnTo>
                  <a:lnTo>
                    <a:pt x="3179" y="1340"/>
                  </a:lnTo>
                  <a:lnTo>
                    <a:pt x="3182" y="1286"/>
                  </a:lnTo>
                  <a:lnTo>
                    <a:pt x="3182" y="1230"/>
                  </a:lnTo>
                  <a:lnTo>
                    <a:pt x="3181" y="1173"/>
                  </a:lnTo>
                  <a:lnTo>
                    <a:pt x="3178" y="1115"/>
                  </a:lnTo>
                  <a:lnTo>
                    <a:pt x="3171" y="1057"/>
                  </a:lnTo>
                  <a:lnTo>
                    <a:pt x="3163" y="998"/>
                  </a:lnTo>
                  <a:lnTo>
                    <a:pt x="3154" y="940"/>
                  </a:lnTo>
                  <a:lnTo>
                    <a:pt x="3141" y="882"/>
                  </a:lnTo>
                  <a:lnTo>
                    <a:pt x="3128" y="825"/>
                  </a:lnTo>
                  <a:lnTo>
                    <a:pt x="3112" y="768"/>
                  </a:lnTo>
                  <a:lnTo>
                    <a:pt x="3094" y="712"/>
                  </a:lnTo>
                  <a:lnTo>
                    <a:pt x="3074" y="658"/>
                  </a:lnTo>
                  <a:lnTo>
                    <a:pt x="3052" y="605"/>
                  </a:lnTo>
                  <a:lnTo>
                    <a:pt x="3029" y="555"/>
                  </a:lnTo>
                  <a:lnTo>
                    <a:pt x="3003" y="506"/>
                  </a:lnTo>
                  <a:lnTo>
                    <a:pt x="2976" y="460"/>
                  </a:lnTo>
                  <a:lnTo>
                    <a:pt x="2947" y="416"/>
                  </a:lnTo>
                  <a:lnTo>
                    <a:pt x="2916" y="376"/>
                  </a:lnTo>
                  <a:lnTo>
                    <a:pt x="2882" y="336"/>
                  </a:lnTo>
                  <a:lnTo>
                    <a:pt x="2847" y="297"/>
                  </a:lnTo>
                  <a:lnTo>
                    <a:pt x="2810" y="260"/>
                  </a:lnTo>
                  <a:lnTo>
                    <a:pt x="2771" y="226"/>
                  </a:lnTo>
                  <a:lnTo>
                    <a:pt x="2729" y="194"/>
                  </a:lnTo>
                  <a:lnTo>
                    <a:pt x="2687" y="163"/>
                  </a:lnTo>
                  <a:lnTo>
                    <a:pt x="2642" y="136"/>
                  </a:lnTo>
                  <a:lnTo>
                    <a:pt x="2597" y="110"/>
                  </a:lnTo>
                  <a:lnTo>
                    <a:pt x="2550" y="85"/>
                  </a:lnTo>
                  <a:lnTo>
                    <a:pt x="2502" y="65"/>
                  </a:lnTo>
                  <a:lnTo>
                    <a:pt x="2454" y="46"/>
                  </a:lnTo>
                  <a:lnTo>
                    <a:pt x="2405" y="31"/>
                  </a:lnTo>
                  <a:lnTo>
                    <a:pt x="2355" y="19"/>
                  </a:lnTo>
                  <a:lnTo>
                    <a:pt x="2303" y="9"/>
                  </a:lnTo>
                  <a:lnTo>
                    <a:pt x="2249" y="3"/>
                  </a:lnTo>
                  <a:lnTo>
                    <a:pt x="2196" y="0"/>
                  </a:lnTo>
                  <a:lnTo>
                    <a:pt x="2144" y="1"/>
                  </a:lnTo>
                  <a:lnTo>
                    <a:pt x="2093" y="5"/>
                  </a:lnTo>
                  <a:lnTo>
                    <a:pt x="2041" y="12"/>
                  </a:lnTo>
                  <a:lnTo>
                    <a:pt x="1991" y="22"/>
                  </a:lnTo>
                  <a:lnTo>
                    <a:pt x="1941" y="34"/>
                  </a:lnTo>
                  <a:lnTo>
                    <a:pt x="1892" y="49"/>
                  </a:lnTo>
                  <a:lnTo>
                    <a:pt x="1843" y="66"/>
                  </a:lnTo>
                  <a:lnTo>
                    <a:pt x="1794" y="85"/>
                  </a:lnTo>
                  <a:lnTo>
                    <a:pt x="1745" y="107"/>
                  </a:lnTo>
                  <a:lnTo>
                    <a:pt x="1698" y="130"/>
                  </a:lnTo>
                  <a:lnTo>
                    <a:pt x="1650" y="155"/>
                  </a:lnTo>
                  <a:lnTo>
                    <a:pt x="1603" y="180"/>
                  </a:lnTo>
                  <a:lnTo>
                    <a:pt x="1556" y="207"/>
                  </a:lnTo>
                  <a:lnTo>
                    <a:pt x="1508" y="235"/>
                  </a:lnTo>
                  <a:lnTo>
                    <a:pt x="1455" y="267"/>
                  </a:lnTo>
                  <a:lnTo>
                    <a:pt x="1404" y="300"/>
                  </a:lnTo>
                  <a:lnTo>
                    <a:pt x="1352" y="334"/>
                  </a:lnTo>
                  <a:lnTo>
                    <a:pt x="1302" y="369"/>
                  </a:lnTo>
                  <a:lnTo>
                    <a:pt x="1254" y="407"/>
                  </a:lnTo>
                  <a:lnTo>
                    <a:pt x="1207" y="445"/>
                  </a:lnTo>
                  <a:lnTo>
                    <a:pt x="1161" y="486"/>
                  </a:lnTo>
                  <a:lnTo>
                    <a:pt x="1116" y="529"/>
                  </a:lnTo>
                  <a:lnTo>
                    <a:pt x="1073" y="574"/>
                  </a:lnTo>
                  <a:lnTo>
                    <a:pt x="1031" y="621"/>
                  </a:lnTo>
                  <a:lnTo>
                    <a:pt x="990" y="671"/>
                  </a:lnTo>
                  <a:lnTo>
                    <a:pt x="952" y="726"/>
                  </a:lnTo>
                  <a:lnTo>
                    <a:pt x="915" y="783"/>
                  </a:lnTo>
                  <a:lnTo>
                    <a:pt x="880" y="842"/>
                  </a:lnTo>
                  <a:lnTo>
                    <a:pt x="846" y="905"/>
                  </a:lnTo>
                  <a:lnTo>
                    <a:pt x="815" y="973"/>
                  </a:lnTo>
                  <a:lnTo>
                    <a:pt x="770" y="1110"/>
                  </a:lnTo>
                  <a:lnTo>
                    <a:pt x="725" y="1243"/>
                  </a:lnTo>
                  <a:lnTo>
                    <a:pt x="682" y="1373"/>
                  </a:lnTo>
                  <a:lnTo>
                    <a:pt x="638" y="1500"/>
                  </a:lnTo>
                  <a:lnTo>
                    <a:pt x="596" y="1627"/>
                  </a:lnTo>
                  <a:lnTo>
                    <a:pt x="554" y="1750"/>
                  </a:lnTo>
                  <a:lnTo>
                    <a:pt x="512" y="1872"/>
                  </a:lnTo>
                  <a:lnTo>
                    <a:pt x="472" y="1994"/>
                  </a:lnTo>
                  <a:lnTo>
                    <a:pt x="431" y="2114"/>
                  </a:lnTo>
                  <a:lnTo>
                    <a:pt x="389" y="2234"/>
                  </a:lnTo>
                  <a:lnTo>
                    <a:pt x="348" y="2354"/>
                  </a:lnTo>
                  <a:lnTo>
                    <a:pt x="307" y="2473"/>
                  </a:lnTo>
                  <a:lnTo>
                    <a:pt x="267" y="2592"/>
                  </a:lnTo>
                  <a:lnTo>
                    <a:pt x="226" y="2713"/>
                  </a:lnTo>
                  <a:lnTo>
                    <a:pt x="184" y="2835"/>
                  </a:lnTo>
                  <a:lnTo>
                    <a:pt x="142" y="2959"/>
                  </a:lnTo>
                  <a:lnTo>
                    <a:pt x="112" y="2999"/>
                  </a:lnTo>
                  <a:lnTo>
                    <a:pt x="85" y="3047"/>
                  </a:lnTo>
                  <a:lnTo>
                    <a:pt x="61" y="3099"/>
                  </a:lnTo>
                  <a:lnTo>
                    <a:pt x="39" y="3153"/>
                  </a:lnTo>
                  <a:lnTo>
                    <a:pt x="21" y="3210"/>
                  </a:lnTo>
                  <a:lnTo>
                    <a:pt x="9" y="3269"/>
                  </a:lnTo>
                  <a:lnTo>
                    <a:pt x="1" y="3329"/>
                  </a:lnTo>
                  <a:lnTo>
                    <a:pt x="0" y="3389"/>
                  </a:lnTo>
                  <a:lnTo>
                    <a:pt x="5" y="3496"/>
                  </a:lnTo>
                  <a:lnTo>
                    <a:pt x="14" y="3592"/>
                  </a:lnTo>
                  <a:lnTo>
                    <a:pt x="27" y="3682"/>
                  </a:lnTo>
                  <a:lnTo>
                    <a:pt x="43" y="3765"/>
                  </a:lnTo>
                  <a:lnTo>
                    <a:pt x="63" y="3845"/>
                  </a:lnTo>
                  <a:lnTo>
                    <a:pt x="86" y="3923"/>
                  </a:lnTo>
                  <a:lnTo>
                    <a:pt x="113" y="4002"/>
                  </a:lnTo>
                  <a:lnTo>
                    <a:pt x="142" y="4085"/>
                  </a:lnTo>
                  <a:lnTo>
                    <a:pt x="153" y="4142"/>
                  </a:lnTo>
                  <a:lnTo>
                    <a:pt x="151" y="4216"/>
                  </a:lnTo>
                  <a:lnTo>
                    <a:pt x="143" y="4302"/>
                  </a:lnTo>
                  <a:lnTo>
                    <a:pt x="131" y="4393"/>
                  </a:lnTo>
                  <a:lnTo>
                    <a:pt x="118" y="4484"/>
                  </a:lnTo>
                  <a:lnTo>
                    <a:pt x="105" y="4569"/>
                  </a:lnTo>
                  <a:lnTo>
                    <a:pt x="99" y="4642"/>
                  </a:lnTo>
                  <a:lnTo>
                    <a:pt x="101" y="4699"/>
                  </a:lnTo>
                  <a:lnTo>
                    <a:pt x="108" y="4736"/>
                  </a:lnTo>
                  <a:lnTo>
                    <a:pt x="116" y="4773"/>
                  </a:lnTo>
                  <a:lnTo>
                    <a:pt x="124" y="4809"/>
                  </a:lnTo>
                  <a:lnTo>
                    <a:pt x="135" y="4845"/>
                  </a:lnTo>
                  <a:lnTo>
                    <a:pt x="146" y="4880"/>
                  </a:lnTo>
                  <a:lnTo>
                    <a:pt x="158" y="4915"/>
                  </a:lnTo>
                  <a:lnTo>
                    <a:pt x="172" y="4949"/>
                  </a:lnTo>
                  <a:lnTo>
                    <a:pt x="187" y="4982"/>
                  </a:lnTo>
                  <a:lnTo>
                    <a:pt x="203" y="5016"/>
                  </a:lnTo>
                  <a:lnTo>
                    <a:pt x="219" y="5048"/>
                  </a:lnTo>
                  <a:lnTo>
                    <a:pt x="238" y="5079"/>
                  </a:lnTo>
                  <a:lnTo>
                    <a:pt x="257" y="5110"/>
                  </a:lnTo>
                  <a:lnTo>
                    <a:pt x="278" y="5142"/>
                  </a:lnTo>
                  <a:lnTo>
                    <a:pt x="299" y="5172"/>
                  </a:lnTo>
                  <a:lnTo>
                    <a:pt x="322" y="5201"/>
                  </a:lnTo>
                  <a:lnTo>
                    <a:pt x="347" y="5231"/>
                  </a:lnTo>
                  <a:lnTo>
                    <a:pt x="369" y="5256"/>
                  </a:lnTo>
                  <a:lnTo>
                    <a:pt x="393" y="5279"/>
                  </a:lnTo>
                  <a:lnTo>
                    <a:pt x="417" y="5300"/>
                  </a:lnTo>
                  <a:lnTo>
                    <a:pt x="443" y="5321"/>
                  </a:lnTo>
                  <a:lnTo>
                    <a:pt x="470" y="5341"/>
                  </a:lnTo>
                  <a:lnTo>
                    <a:pt x="497" y="5359"/>
                  </a:lnTo>
                  <a:lnTo>
                    <a:pt x="526" y="5376"/>
                  </a:lnTo>
                  <a:lnTo>
                    <a:pt x="556" y="5394"/>
                  </a:lnTo>
                  <a:lnTo>
                    <a:pt x="586" y="5410"/>
                  </a:lnTo>
                  <a:lnTo>
                    <a:pt x="615" y="5427"/>
                  </a:lnTo>
                  <a:lnTo>
                    <a:pt x="645" y="5442"/>
                  </a:lnTo>
                  <a:lnTo>
                    <a:pt x="675" y="5458"/>
                  </a:lnTo>
                  <a:lnTo>
                    <a:pt x="705" y="5473"/>
                  </a:lnTo>
                  <a:lnTo>
                    <a:pt x="736" y="5488"/>
                  </a:lnTo>
                  <a:lnTo>
                    <a:pt x="765" y="5503"/>
                  </a:lnTo>
                  <a:lnTo>
                    <a:pt x="794" y="5519"/>
                  </a:lnTo>
                  <a:lnTo>
                    <a:pt x="815" y="5542"/>
                  </a:lnTo>
                  <a:lnTo>
                    <a:pt x="839" y="5564"/>
                  </a:lnTo>
                  <a:lnTo>
                    <a:pt x="866" y="5584"/>
                  </a:lnTo>
                  <a:lnTo>
                    <a:pt x="895" y="5603"/>
                  </a:lnTo>
                  <a:lnTo>
                    <a:pt x="927" y="5622"/>
                  </a:lnTo>
                  <a:lnTo>
                    <a:pt x="961" y="5640"/>
                  </a:lnTo>
                  <a:lnTo>
                    <a:pt x="997" y="5657"/>
                  </a:lnTo>
                  <a:lnTo>
                    <a:pt x="1033" y="5672"/>
                  </a:lnTo>
                  <a:lnTo>
                    <a:pt x="1071" y="5686"/>
                  </a:lnTo>
                  <a:lnTo>
                    <a:pt x="1111" y="5699"/>
                  </a:lnTo>
                  <a:lnTo>
                    <a:pt x="1150" y="5710"/>
                  </a:lnTo>
                  <a:lnTo>
                    <a:pt x="1189" y="5720"/>
                  </a:lnTo>
                  <a:lnTo>
                    <a:pt x="1229" y="5729"/>
                  </a:lnTo>
                  <a:lnTo>
                    <a:pt x="1268" y="5736"/>
                  </a:lnTo>
                  <a:lnTo>
                    <a:pt x="1307" y="5740"/>
                  </a:lnTo>
                  <a:lnTo>
                    <a:pt x="1345" y="5744"/>
                  </a:lnTo>
                  <a:lnTo>
                    <a:pt x="1387" y="5747"/>
                  </a:lnTo>
                  <a:lnTo>
                    <a:pt x="1429" y="5747"/>
                  </a:lnTo>
                  <a:lnTo>
                    <a:pt x="1474" y="5747"/>
                  </a:lnTo>
                  <a:lnTo>
                    <a:pt x="1519" y="5747"/>
                  </a:lnTo>
                  <a:lnTo>
                    <a:pt x="1564" y="5744"/>
                  </a:lnTo>
                  <a:lnTo>
                    <a:pt x="1610" y="5740"/>
                  </a:lnTo>
                  <a:lnTo>
                    <a:pt x="1656" y="5735"/>
                  </a:lnTo>
                  <a:lnTo>
                    <a:pt x="1702" y="5728"/>
                  </a:lnTo>
                  <a:lnTo>
                    <a:pt x="1748" y="5720"/>
                  </a:lnTo>
                  <a:lnTo>
                    <a:pt x="1793" y="5710"/>
                  </a:lnTo>
                  <a:lnTo>
                    <a:pt x="1838" y="5699"/>
                  </a:lnTo>
                  <a:lnTo>
                    <a:pt x="1881" y="5687"/>
                  </a:lnTo>
                  <a:lnTo>
                    <a:pt x="1923" y="5673"/>
                  </a:lnTo>
                  <a:lnTo>
                    <a:pt x="1964" y="5657"/>
                  </a:lnTo>
                  <a:lnTo>
                    <a:pt x="2002" y="5640"/>
                  </a:lnTo>
                  <a:lnTo>
                    <a:pt x="2038" y="5621"/>
                  </a:lnTo>
                  <a:lnTo>
                    <a:pt x="2090" y="5591"/>
                  </a:lnTo>
                  <a:lnTo>
                    <a:pt x="2139" y="5558"/>
                  </a:lnTo>
                  <a:lnTo>
                    <a:pt x="2188" y="5526"/>
                  </a:lnTo>
                  <a:lnTo>
                    <a:pt x="2235" y="5492"/>
                  </a:lnTo>
                  <a:lnTo>
                    <a:pt x="2280" y="5456"/>
                  </a:lnTo>
                  <a:lnTo>
                    <a:pt x="2325" y="5420"/>
                  </a:lnTo>
                  <a:lnTo>
                    <a:pt x="2368" y="5380"/>
                  </a:lnTo>
                  <a:lnTo>
                    <a:pt x="2410" y="5341"/>
                  </a:lnTo>
                  <a:lnTo>
                    <a:pt x="2451" y="5302"/>
                  </a:lnTo>
                  <a:lnTo>
                    <a:pt x="2490" y="5260"/>
                  </a:lnTo>
                  <a:lnTo>
                    <a:pt x="2530" y="5216"/>
                  </a:lnTo>
                  <a:lnTo>
                    <a:pt x="2568" y="5173"/>
                  </a:lnTo>
                  <a:lnTo>
                    <a:pt x="2604" y="5128"/>
                  </a:lnTo>
                  <a:lnTo>
                    <a:pt x="2641" y="5081"/>
                  </a:lnTo>
                  <a:lnTo>
                    <a:pt x="2676" y="5035"/>
                  </a:lnTo>
                  <a:lnTo>
                    <a:pt x="2710" y="4986"/>
                  </a:lnTo>
                  <a:lnTo>
                    <a:pt x="2741" y="4940"/>
                  </a:lnTo>
                  <a:lnTo>
                    <a:pt x="2771" y="4895"/>
                  </a:lnTo>
                  <a:lnTo>
                    <a:pt x="2800" y="4847"/>
                  </a:lnTo>
                  <a:lnTo>
                    <a:pt x="2827" y="4801"/>
                  </a:lnTo>
                  <a:lnTo>
                    <a:pt x="2851" y="4754"/>
                  </a:lnTo>
                  <a:lnTo>
                    <a:pt x="2875" y="4705"/>
                  </a:lnTo>
                  <a:lnTo>
                    <a:pt x="2897" y="4656"/>
                  </a:lnTo>
                  <a:lnTo>
                    <a:pt x="2916" y="4606"/>
                  </a:lnTo>
                  <a:lnTo>
                    <a:pt x="2935" y="4554"/>
                  </a:lnTo>
                  <a:lnTo>
                    <a:pt x="2950" y="4501"/>
                  </a:lnTo>
                  <a:lnTo>
                    <a:pt x="2964" y="4446"/>
                  </a:lnTo>
                  <a:lnTo>
                    <a:pt x="2976" y="4390"/>
                  </a:lnTo>
                  <a:lnTo>
                    <a:pt x="2984" y="4332"/>
                  </a:lnTo>
                  <a:lnTo>
                    <a:pt x="2991" y="4272"/>
                  </a:lnTo>
                  <a:lnTo>
                    <a:pt x="2995" y="4210"/>
                  </a:lnTo>
                  <a:lnTo>
                    <a:pt x="2996" y="4146"/>
                  </a:lnTo>
                  <a:close/>
                </a:path>
              </a:pathLst>
            </a:custGeom>
            <a:solidFill>
              <a:srgbClr val="FFE6C7"/>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8" name="Freeform 183"/>
            <p:cNvSpPr>
              <a:spLocks/>
            </p:cNvSpPr>
            <p:nvPr/>
          </p:nvSpPr>
          <p:spPr bwMode="auto">
            <a:xfrm>
              <a:off x="5434013" y="2628900"/>
              <a:ext cx="26988" cy="14288"/>
            </a:xfrm>
            <a:custGeom>
              <a:avLst/>
              <a:gdLst/>
              <a:ahLst/>
              <a:cxnLst>
                <a:cxn ang="0">
                  <a:pos x="0" y="0"/>
                </a:cxn>
                <a:cxn ang="0">
                  <a:pos x="1" y="11"/>
                </a:cxn>
                <a:cxn ang="0">
                  <a:pos x="6" y="19"/>
                </a:cxn>
                <a:cxn ang="0">
                  <a:pos x="15" y="24"/>
                </a:cxn>
                <a:cxn ang="0">
                  <a:pos x="24" y="27"/>
                </a:cxn>
                <a:cxn ang="0">
                  <a:pos x="34" y="26"/>
                </a:cxn>
                <a:cxn ang="0">
                  <a:pos x="43" y="22"/>
                </a:cxn>
                <a:cxn ang="0">
                  <a:pos x="48" y="13"/>
                </a:cxn>
                <a:cxn ang="0">
                  <a:pos x="51" y="3"/>
                </a:cxn>
                <a:cxn ang="0">
                  <a:pos x="0" y="0"/>
                </a:cxn>
              </a:cxnLst>
              <a:rect l="0" t="0" r="r" b="b"/>
              <a:pathLst>
                <a:path w="51" h="27">
                  <a:moveTo>
                    <a:pt x="0" y="0"/>
                  </a:moveTo>
                  <a:lnTo>
                    <a:pt x="1" y="11"/>
                  </a:lnTo>
                  <a:lnTo>
                    <a:pt x="6" y="19"/>
                  </a:lnTo>
                  <a:lnTo>
                    <a:pt x="15" y="24"/>
                  </a:lnTo>
                  <a:lnTo>
                    <a:pt x="24" y="27"/>
                  </a:lnTo>
                  <a:lnTo>
                    <a:pt x="34" y="26"/>
                  </a:lnTo>
                  <a:lnTo>
                    <a:pt x="43" y="22"/>
                  </a:lnTo>
                  <a:lnTo>
                    <a:pt x="48" y="13"/>
                  </a:lnTo>
                  <a:lnTo>
                    <a:pt x="51" y="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9" name="Freeform 184"/>
            <p:cNvSpPr>
              <a:spLocks/>
            </p:cNvSpPr>
            <p:nvPr/>
          </p:nvSpPr>
          <p:spPr bwMode="auto">
            <a:xfrm>
              <a:off x="5327650" y="2157413"/>
              <a:ext cx="134938" cy="473075"/>
            </a:xfrm>
            <a:custGeom>
              <a:avLst/>
              <a:gdLst/>
              <a:ahLst/>
              <a:cxnLst>
                <a:cxn ang="0">
                  <a:pos x="0" y="27"/>
                </a:cxn>
                <a:cxn ang="0">
                  <a:pos x="0" y="27"/>
                </a:cxn>
                <a:cxn ang="0">
                  <a:pos x="26" y="72"/>
                </a:cxn>
                <a:cxn ang="0">
                  <a:pos x="52" y="121"/>
                </a:cxn>
                <a:cxn ang="0">
                  <a:pos x="73" y="170"/>
                </a:cxn>
                <a:cxn ang="0">
                  <a:pos x="95" y="221"/>
                </a:cxn>
                <a:cxn ang="0">
                  <a:pos x="115" y="274"/>
                </a:cxn>
                <a:cxn ang="0">
                  <a:pos x="132" y="330"/>
                </a:cxn>
                <a:cxn ang="0">
                  <a:pos x="148" y="386"/>
                </a:cxn>
                <a:cxn ang="0">
                  <a:pos x="162" y="441"/>
                </a:cxn>
                <a:cxn ang="0">
                  <a:pos x="174" y="499"/>
                </a:cxn>
                <a:cxn ang="0">
                  <a:pos x="183" y="556"/>
                </a:cxn>
                <a:cxn ang="0">
                  <a:pos x="191" y="613"/>
                </a:cxn>
                <a:cxn ang="0">
                  <a:pos x="198" y="672"/>
                </a:cxn>
                <a:cxn ang="0">
                  <a:pos x="201" y="729"/>
                </a:cxn>
                <a:cxn ang="0">
                  <a:pos x="201" y="784"/>
                </a:cxn>
                <a:cxn ang="0">
                  <a:pos x="201" y="840"/>
                </a:cxn>
                <a:cxn ang="0">
                  <a:pos x="200" y="893"/>
                </a:cxn>
                <a:cxn ang="0">
                  <a:pos x="251" y="896"/>
                </a:cxn>
                <a:cxn ang="0">
                  <a:pos x="255" y="840"/>
                </a:cxn>
                <a:cxn ang="0">
                  <a:pos x="255" y="784"/>
                </a:cxn>
                <a:cxn ang="0">
                  <a:pos x="252" y="726"/>
                </a:cxn>
                <a:cxn ang="0">
                  <a:pos x="250" y="666"/>
                </a:cxn>
                <a:cxn ang="0">
                  <a:pos x="243" y="608"/>
                </a:cxn>
                <a:cxn ang="0">
                  <a:pos x="235" y="548"/>
                </a:cxn>
                <a:cxn ang="0">
                  <a:pos x="225" y="489"/>
                </a:cxn>
                <a:cxn ang="0">
                  <a:pos x="213" y="430"/>
                </a:cxn>
                <a:cxn ang="0">
                  <a:pos x="200" y="372"/>
                </a:cxn>
                <a:cxn ang="0">
                  <a:pos x="183" y="314"/>
                </a:cxn>
                <a:cxn ang="0">
                  <a:pos x="164" y="258"/>
                </a:cxn>
                <a:cxn ang="0">
                  <a:pos x="144" y="202"/>
                </a:cxn>
                <a:cxn ang="0">
                  <a:pos x="122" y="148"/>
                </a:cxn>
                <a:cxn ang="0">
                  <a:pos x="98" y="97"/>
                </a:cxn>
                <a:cxn ang="0">
                  <a:pos x="72" y="48"/>
                </a:cxn>
                <a:cxn ang="0">
                  <a:pos x="44" y="0"/>
                </a:cxn>
                <a:cxn ang="0">
                  <a:pos x="44" y="0"/>
                </a:cxn>
                <a:cxn ang="0">
                  <a:pos x="0" y="27"/>
                </a:cxn>
              </a:cxnLst>
              <a:rect l="0" t="0" r="r" b="b"/>
              <a:pathLst>
                <a:path w="255" h="896">
                  <a:moveTo>
                    <a:pt x="0" y="27"/>
                  </a:moveTo>
                  <a:lnTo>
                    <a:pt x="0" y="27"/>
                  </a:lnTo>
                  <a:lnTo>
                    <a:pt x="26" y="72"/>
                  </a:lnTo>
                  <a:lnTo>
                    <a:pt x="52" y="121"/>
                  </a:lnTo>
                  <a:lnTo>
                    <a:pt x="73" y="170"/>
                  </a:lnTo>
                  <a:lnTo>
                    <a:pt x="95" y="221"/>
                  </a:lnTo>
                  <a:lnTo>
                    <a:pt x="115" y="274"/>
                  </a:lnTo>
                  <a:lnTo>
                    <a:pt x="132" y="330"/>
                  </a:lnTo>
                  <a:lnTo>
                    <a:pt x="148" y="386"/>
                  </a:lnTo>
                  <a:lnTo>
                    <a:pt x="162" y="441"/>
                  </a:lnTo>
                  <a:lnTo>
                    <a:pt x="174" y="499"/>
                  </a:lnTo>
                  <a:lnTo>
                    <a:pt x="183" y="556"/>
                  </a:lnTo>
                  <a:lnTo>
                    <a:pt x="191" y="613"/>
                  </a:lnTo>
                  <a:lnTo>
                    <a:pt x="198" y="672"/>
                  </a:lnTo>
                  <a:lnTo>
                    <a:pt x="201" y="729"/>
                  </a:lnTo>
                  <a:lnTo>
                    <a:pt x="201" y="784"/>
                  </a:lnTo>
                  <a:lnTo>
                    <a:pt x="201" y="840"/>
                  </a:lnTo>
                  <a:lnTo>
                    <a:pt x="200" y="893"/>
                  </a:lnTo>
                  <a:lnTo>
                    <a:pt x="251" y="896"/>
                  </a:lnTo>
                  <a:lnTo>
                    <a:pt x="255" y="840"/>
                  </a:lnTo>
                  <a:lnTo>
                    <a:pt x="255" y="784"/>
                  </a:lnTo>
                  <a:lnTo>
                    <a:pt x="252" y="726"/>
                  </a:lnTo>
                  <a:lnTo>
                    <a:pt x="250" y="666"/>
                  </a:lnTo>
                  <a:lnTo>
                    <a:pt x="243" y="608"/>
                  </a:lnTo>
                  <a:lnTo>
                    <a:pt x="235" y="548"/>
                  </a:lnTo>
                  <a:lnTo>
                    <a:pt x="225" y="489"/>
                  </a:lnTo>
                  <a:lnTo>
                    <a:pt x="213" y="430"/>
                  </a:lnTo>
                  <a:lnTo>
                    <a:pt x="200" y="372"/>
                  </a:lnTo>
                  <a:lnTo>
                    <a:pt x="183" y="314"/>
                  </a:lnTo>
                  <a:lnTo>
                    <a:pt x="164" y="258"/>
                  </a:lnTo>
                  <a:lnTo>
                    <a:pt x="144" y="202"/>
                  </a:lnTo>
                  <a:lnTo>
                    <a:pt x="122" y="148"/>
                  </a:lnTo>
                  <a:lnTo>
                    <a:pt x="98" y="97"/>
                  </a:lnTo>
                  <a:lnTo>
                    <a:pt x="72" y="48"/>
                  </a:lnTo>
                  <a:lnTo>
                    <a:pt x="44" y="0"/>
                  </a:lnTo>
                  <a:lnTo>
                    <a:pt x="44" y="0"/>
                  </a:lnTo>
                  <a:lnTo>
                    <a:pt x="0"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0" name="Freeform 185"/>
            <p:cNvSpPr>
              <a:spLocks/>
            </p:cNvSpPr>
            <p:nvPr/>
          </p:nvSpPr>
          <p:spPr bwMode="auto">
            <a:xfrm>
              <a:off x="4981575" y="1912938"/>
              <a:ext cx="369888" cy="258763"/>
            </a:xfrm>
            <a:custGeom>
              <a:avLst/>
              <a:gdLst/>
              <a:ahLst/>
              <a:cxnLst>
                <a:cxn ang="0">
                  <a:pos x="0" y="51"/>
                </a:cxn>
                <a:cxn ang="0">
                  <a:pos x="0" y="51"/>
                </a:cxn>
                <a:cxn ang="0">
                  <a:pos x="50" y="61"/>
                </a:cxn>
                <a:cxn ang="0">
                  <a:pos x="99" y="73"/>
                </a:cxn>
                <a:cxn ang="0">
                  <a:pos x="146" y="86"/>
                </a:cxn>
                <a:cxn ang="0">
                  <a:pos x="194" y="105"/>
                </a:cxn>
                <a:cxn ang="0">
                  <a:pos x="240" y="126"/>
                </a:cxn>
                <a:cxn ang="0">
                  <a:pos x="286" y="149"/>
                </a:cxn>
                <a:cxn ang="0">
                  <a:pos x="330" y="175"/>
                </a:cxn>
                <a:cxn ang="0">
                  <a:pos x="373" y="200"/>
                </a:cxn>
                <a:cxn ang="0">
                  <a:pos x="414" y="230"/>
                </a:cxn>
                <a:cxn ang="0">
                  <a:pos x="456" y="263"/>
                </a:cxn>
                <a:cxn ang="0">
                  <a:pos x="494" y="295"/>
                </a:cxn>
                <a:cxn ang="0">
                  <a:pos x="529" y="331"/>
                </a:cxn>
                <a:cxn ang="0">
                  <a:pos x="563" y="370"/>
                </a:cxn>
                <a:cxn ang="0">
                  <a:pos x="597" y="408"/>
                </a:cxn>
                <a:cxn ang="0">
                  <a:pos x="627" y="447"/>
                </a:cxn>
                <a:cxn ang="0">
                  <a:pos x="655" y="489"/>
                </a:cxn>
                <a:cxn ang="0">
                  <a:pos x="699" y="462"/>
                </a:cxn>
                <a:cxn ang="0">
                  <a:pos x="670" y="417"/>
                </a:cxn>
                <a:cxn ang="0">
                  <a:pos x="638" y="375"/>
                </a:cxn>
                <a:cxn ang="0">
                  <a:pos x="604" y="335"/>
                </a:cxn>
                <a:cxn ang="0">
                  <a:pos x="567" y="295"/>
                </a:cxn>
                <a:cxn ang="0">
                  <a:pos x="529" y="257"/>
                </a:cxn>
                <a:cxn ang="0">
                  <a:pos x="488" y="222"/>
                </a:cxn>
                <a:cxn ang="0">
                  <a:pos x="446" y="190"/>
                </a:cxn>
                <a:cxn ang="0">
                  <a:pos x="403" y="157"/>
                </a:cxn>
                <a:cxn ang="0">
                  <a:pos x="357" y="128"/>
                </a:cxn>
                <a:cxn ang="0">
                  <a:pos x="311" y="103"/>
                </a:cxn>
                <a:cxn ang="0">
                  <a:pos x="262" y="77"/>
                </a:cxn>
                <a:cxn ang="0">
                  <a:pos x="213" y="57"/>
                </a:cxn>
                <a:cxn ang="0">
                  <a:pos x="163" y="38"/>
                </a:cxn>
                <a:cxn ang="0">
                  <a:pos x="113" y="21"/>
                </a:cxn>
                <a:cxn ang="0">
                  <a:pos x="61" y="9"/>
                </a:cxn>
                <a:cxn ang="0">
                  <a:pos x="8" y="0"/>
                </a:cxn>
                <a:cxn ang="0">
                  <a:pos x="8" y="0"/>
                </a:cxn>
                <a:cxn ang="0">
                  <a:pos x="0" y="51"/>
                </a:cxn>
              </a:cxnLst>
              <a:rect l="0" t="0" r="r" b="b"/>
              <a:pathLst>
                <a:path w="699" h="489">
                  <a:moveTo>
                    <a:pt x="0" y="51"/>
                  </a:moveTo>
                  <a:lnTo>
                    <a:pt x="0" y="51"/>
                  </a:lnTo>
                  <a:lnTo>
                    <a:pt x="50" y="61"/>
                  </a:lnTo>
                  <a:lnTo>
                    <a:pt x="99" y="73"/>
                  </a:lnTo>
                  <a:lnTo>
                    <a:pt x="146" y="86"/>
                  </a:lnTo>
                  <a:lnTo>
                    <a:pt x="194" y="105"/>
                  </a:lnTo>
                  <a:lnTo>
                    <a:pt x="240" y="126"/>
                  </a:lnTo>
                  <a:lnTo>
                    <a:pt x="286" y="149"/>
                  </a:lnTo>
                  <a:lnTo>
                    <a:pt x="330" y="175"/>
                  </a:lnTo>
                  <a:lnTo>
                    <a:pt x="373" y="200"/>
                  </a:lnTo>
                  <a:lnTo>
                    <a:pt x="414" y="230"/>
                  </a:lnTo>
                  <a:lnTo>
                    <a:pt x="456" y="263"/>
                  </a:lnTo>
                  <a:lnTo>
                    <a:pt x="494" y="295"/>
                  </a:lnTo>
                  <a:lnTo>
                    <a:pt x="529" y="331"/>
                  </a:lnTo>
                  <a:lnTo>
                    <a:pt x="563" y="370"/>
                  </a:lnTo>
                  <a:lnTo>
                    <a:pt x="597" y="408"/>
                  </a:lnTo>
                  <a:lnTo>
                    <a:pt x="627" y="447"/>
                  </a:lnTo>
                  <a:lnTo>
                    <a:pt x="655" y="489"/>
                  </a:lnTo>
                  <a:lnTo>
                    <a:pt x="699" y="462"/>
                  </a:lnTo>
                  <a:lnTo>
                    <a:pt x="670" y="417"/>
                  </a:lnTo>
                  <a:lnTo>
                    <a:pt x="638" y="375"/>
                  </a:lnTo>
                  <a:lnTo>
                    <a:pt x="604" y="335"/>
                  </a:lnTo>
                  <a:lnTo>
                    <a:pt x="567" y="295"/>
                  </a:lnTo>
                  <a:lnTo>
                    <a:pt x="529" y="257"/>
                  </a:lnTo>
                  <a:lnTo>
                    <a:pt x="488" y="222"/>
                  </a:lnTo>
                  <a:lnTo>
                    <a:pt x="446" y="190"/>
                  </a:lnTo>
                  <a:lnTo>
                    <a:pt x="403" y="157"/>
                  </a:lnTo>
                  <a:lnTo>
                    <a:pt x="357" y="128"/>
                  </a:lnTo>
                  <a:lnTo>
                    <a:pt x="311" y="103"/>
                  </a:lnTo>
                  <a:lnTo>
                    <a:pt x="262" y="77"/>
                  </a:lnTo>
                  <a:lnTo>
                    <a:pt x="213" y="57"/>
                  </a:lnTo>
                  <a:lnTo>
                    <a:pt x="163" y="38"/>
                  </a:lnTo>
                  <a:lnTo>
                    <a:pt x="113" y="21"/>
                  </a:lnTo>
                  <a:lnTo>
                    <a:pt x="61" y="9"/>
                  </a:lnTo>
                  <a:lnTo>
                    <a:pt x="8" y="0"/>
                  </a:lnTo>
                  <a:lnTo>
                    <a:pt x="8" y="0"/>
                  </a:lnTo>
                  <a:lnTo>
                    <a:pt x="0"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1" name="Freeform 186"/>
            <p:cNvSpPr>
              <a:spLocks/>
            </p:cNvSpPr>
            <p:nvPr/>
          </p:nvSpPr>
          <p:spPr bwMode="auto">
            <a:xfrm>
              <a:off x="4556125" y="1906588"/>
              <a:ext cx="430213" cy="150813"/>
            </a:xfrm>
            <a:custGeom>
              <a:avLst/>
              <a:gdLst/>
              <a:ahLst/>
              <a:cxnLst>
                <a:cxn ang="0">
                  <a:pos x="28" y="285"/>
                </a:cxn>
                <a:cxn ang="0">
                  <a:pos x="28" y="285"/>
                </a:cxn>
                <a:cxn ang="0">
                  <a:pos x="75" y="258"/>
                </a:cxn>
                <a:cxn ang="0">
                  <a:pos x="121" y="230"/>
                </a:cxn>
                <a:cxn ang="0">
                  <a:pos x="169" y="205"/>
                </a:cxn>
                <a:cxn ang="0">
                  <a:pos x="216" y="180"/>
                </a:cxn>
                <a:cxn ang="0">
                  <a:pos x="262" y="158"/>
                </a:cxn>
                <a:cxn ang="0">
                  <a:pos x="310" y="137"/>
                </a:cxn>
                <a:cxn ang="0">
                  <a:pos x="359" y="118"/>
                </a:cxn>
                <a:cxn ang="0">
                  <a:pos x="406" y="100"/>
                </a:cxn>
                <a:cxn ang="0">
                  <a:pos x="454" y="87"/>
                </a:cxn>
                <a:cxn ang="0">
                  <a:pos x="502" y="74"/>
                </a:cxn>
                <a:cxn ang="0">
                  <a:pos x="551" y="65"/>
                </a:cxn>
                <a:cxn ang="0">
                  <a:pos x="601" y="58"/>
                </a:cxn>
                <a:cxn ang="0">
                  <a:pos x="652" y="54"/>
                </a:cxn>
                <a:cxn ang="0">
                  <a:pos x="702" y="54"/>
                </a:cxn>
                <a:cxn ang="0">
                  <a:pos x="752" y="55"/>
                </a:cxn>
                <a:cxn ang="0">
                  <a:pos x="805" y="62"/>
                </a:cxn>
                <a:cxn ang="0">
                  <a:pos x="813" y="11"/>
                </a:cxn>
                <a:cxn ang="0">
                  <a:pos x="757" y="4"/>
                </a:cxn>
                <a:cxn ang="0">
                  <a:pos x="702" y="0"/>
                </a:cxn>
                <a:cxn ang="0">
                  <a:pos x="649" y="2"/>
                </a:cxn>
                <a:cxn ang="0">
                  <a:pos x="596" y="7"/>
                </a:cxn>
                <a:cxn ang="0">
                  <a:pos x="543" y="13"/>
                </a:cxn>
                <a:cxn ang="0">
                  <a:pos x="492" y="23"/>
                </a:cxn>
                <a:cxn ang="0">
                  <a:pos x="440" y="35"/>
                </a:cxn>
                <a:cxn ang="0">
                  <a:pos x="390" y="51"/>
                </a:cxn>
                <a:cxn ang="0">
                  <a:pos x="340" y="69"/>
                </a:cxn>
                <a:cxn ang="0">
                  <a:pos x="291" y="88"/>
                </a:cxn>
                <a:cxn ang="0">
                  <a:pos x="241" y="110"/>
                </a:cxn>
                <a:cxn ang="0">
                  <a:pos x="192" y="134"/>
                </a:cxn>
                <a:cxn ang="0">
                  <a:pos x="144" y="158"/>
                </a:cxn>
                <a:cxn ang="0">
                  <a:pos x="97" y="184"/>
                </a:cxn>
                <a:cxn ang="0">
                  <a:pos x="48" y="211"/>
                </a:cxn>
                <a:cxn ang="0">
                  <a:pos x="0" y="239"/>
                </a:cxn>
                <a:cxn ang="0">
                  <a:pos x="0" y="239"/>
                </a:cxn>
                <a:cxn ang="0">
                  <a:pos x="28" y="285"/>
                </a:cxn>
              </a:cxnLst>
              <a:rect l="0" t="0" r="r" b="b"/>
              <a:pathLst>
                <a:path w="813" h="285">
                  <a:moveTo>
                    <a:pt x="28" y="285"/>
                  </a:moveTo>
                  <a:lnTo>
                    <a:pt x="28" y="285"/>
                  </a:lnTo>
                  <a:lnTo>
                    <a:pt x="75" y="258"/>
                  </a:lnTo>
                  <a:lnTo>
                    <a:pt x="121" y="230"/>
                  </a:lnTo>
                  <a:lnTo>
                    <a:pt x="169" y="205"/>
                  </a:lnTo>
                  <a:lnTo>
                    <a:pt x="216" y="180"/>
                  </a:lnTo>
                  <a:lnTo>
                    <a:pt x="262" y="158"/>
                  </a:lnTo>
                  <a:lnTo>
                    <a:pt x="310" y="137"/>
                  </a:lnTo>
                  <a:lnTo>
                    <a:pt x="359" y="118"/>
                  </a:lnTo>
                  <a:lnTo>
                    <a:pt x="406" y="100"/>
                  </a:lnTo>
                  <a:lnTo>
                    <a:pt x="454" y="87"/>
                  </a:lnTo>
                  <a:lnTo>
                    <a:pt x="502" y="74"/>
                  </a:lnTo>
                  <a:lnTo>
                    <a:pt x="551" y="65"/>
                  </a:lnTo>
                  <a:lnTo>
                    <a:pt x="601" y="58"/>
                  </a:lnTo>
                  <a:lnTo>
                    <a:pt x="652" y="54"/>
                  </a:lnTo>
                  <a:lnTo>
                    <a:pt x="702" y="54"/>
                  </a:lnTo>
                  <a:lnTo>
                    <a:pt x="752" y="55"/>
                  </a:lnTo>
                  <a:lnTo>
                    <a:pt x="805" y="62"/>
                  </a:lnTo>
                  <a:lnTo>
                    <a:pt x="813" y="11"/>
                  </a:lnTo>
                  <a:lnTo>
                    <a:pt x="757" y="4"/>
                  </a:lnTo>
                  <a:lnTo>
                    <a:pt x="702" y="0"/>
                  </a:lnTo>
                  <a:lnTo>
                    <a:pt x="649" y="2"/>
                  </a:lnTo>
                  <a:lnTo>
                    <a:pt x="596" y="7"/>
                  </a:lnTo>
                  <a:lnTo>
                    <a:pt x="543" y="13"/>
                  </a:lnTo>
                  <a:lnTo>
                    <a:pt x="492" y="23"/>
                  </a:lnTo>
                  <a:lnTo>
                    <a:pt x="440" y="35"/>
                  </a:lnTo>
                  <a:lnTo>
                    <a:pt x="390" y="51"/>
                  </a:lnTo>
                  <a:lnTo>
                    <a:pt x="340" y="69"/>
                  </a:lnTo>
                  <a:lnTo>
                    <a:pt x="291" y="88"/>
                  </a:lnTo>
                  <a:lnTo>
                    <a:pt x="241" y="110"/>
                  </a:lnTo>
                  <a:lnTo>
                    <a:pt x="192" y="134"/>
                  </a:lnTo>
                  <a:lnTo>
                    <a:pt x="144" y="158"/>
                  </a:lnTo>
                  <a:lnTo>
                    <a:pt x="97" y="184"/>
                  </a:lnTo>
                  <a:lnTo>
                    <a:pt x="48" y="211"/>
                  </a:lnTo>
                  <a:lnTo>
                    <a:pt x="0" y="239"/>
                  </a:lnTo>
                  <a:lnTo>
                    <a:pt x="0" y="239"/>
                  </a:lnTo>
                  <a:lnTo>
                    <a:pt x="28" y="2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2" name="Freeform 187"/>
            <p:cNvSpPr>
              <a:spLocks/>
            </p:cNvSpPr>
            <p:nvPr/>
          </p:nvSpPr>
          <p:spPr bwMode="auto">
            <a:xfrm>
              <a:off x="4183063" y="2033588"/>
              <a:ext cx="387350" cy="407988"/>
            </a:xfrm>
            <a:custGeom>
              <a:avLst/>
              <a:gdLst/>
              <a:ahLst/>
              <a:cxnLst>
                <a:cxn ang="0">
                  <a:pos x="49" y="769"/>
                </a:cxn>
                <a:cxn ang="0">
                  <a:pos x="49" y="771"/>
                </a:cxn>
                <a:cxn ang="0">
                  <a:pos x="79" y="705"/>
                </a:cxn>
                <a:cxn ang="0">
                  <a:pos x="113" y="644"/>
                </a:cxn>
                <a:cxn ang="0">
                  <a:pos x="148" y="584"/>
                </a:cxn>
                <a:cxn ang="0">
                  <a:pos x="184" y="529"/>
                </a:cxn>
                <a:cxn ang="0">
                  <a:pos x="222" y="476"/>
                </a:cxn>
                <a:cxn ang="0">
                  <a:pos x="261" y="427"/>
                </a:cxn>
                <a:cxn ang="0">
                  <a:pos x="302" y="379"/>
                </a:cxn>
                <a:cxn ang="0">
                  <a:pos x="345" y="336"/>
                </a:cxn>
                <a:cxn ang="0">
                  <a:pos x="388" y="293"/>
                </a:cxn>
                <a:cxn ang="0">
                  <a:pos x="433" y="253"/>
                </a:cxn>
                <a:cxn ang="0">
                  <a:pos x="481" y="215"/>
                </a:cxn>
                <a:cxn ang="0">
                  <a:pos x="528" y="179"/>
                </a:cxn>
                <a:cxn ang="0">
                  <a:pos x="577" y="143"/>
                </a:cxn>
                <a:cxn ang="0">
                  <a:pos x="629" y="109"/>
                </a:cxn>
                <a:cxn ang="0">
                  <a:pos x="679" y="78"/>
                </a:cxn>
                <a:cxn ang="0">
                  <a:pos x="732" y="46"/>
                </a:cxn>
                <a:cxn ang="0">
                  <a:pos x="704" y="0"/>
                </a:cxn>
                <a:cxn ang="0">
                  <a:pos x="652" y="32"/>
                </a:cxn>
                <a:cxn ang="0">
                  <a:pos x="599" y="66"/>
                </a:cxn>
                <a:cxn ang="0">
                  <a:pos x="547" y="100"/>
                </a:cxn>
                <a:cxn ang="0">
                  <a:pos x="496" y="135"/>
                </a:cxn>
                <a:cxn ang="0">
                  <a:pos x="448" y="175"/>
                </a:cxn>
                <a:cxn ang="0">
                  <a:pos x="401" y="213"/>
                </a:cxn>
                <a:cxn ang="0">
                  <a:pos x="353" y="255"/>
                </a:cxn>
                <a:cxn ang="0">
                  <a:pos x="307" y="298"/>
                </a:cxn>
                <a:cxn ang="0">
                  <a:pos x="264" y="344"/>
                </a:cxn>
                <a:cxn ang="0">
                  <a:pos x="220" y="392"/>
                </a:cxn>
                <a:cxn ang="0">
                  <a:pos x="178" y="443"/>
                </a:cxn>
                <a:cxn ang="0">
                  <a:pos x="140" y="499"/>
                </a:cxn>
                <a:cxn ang="0">
                  <a:pos x="102" y="557"/>
                </a:cxn>
                <a:cxn ang="0">
                  <a:pos x="67" y="617"/>
                </a:cxn>
                <a:cxn ang="0">
                  <a:pos x="33" y="681"/>
                </a:cxn>
                <a:cxn ang="0">
                  <a:pos x="0" y="750"/>
                </a:cxn>
                <a:cxn ang="0">
                  <a:pos x="0" y="752"/>
                </a:cxn>
                <a:cxn ang="0">
                  <a:pos x="49" y="769"/>
                </a:cxn>
              </a:cxnLst>
              <a:rect l="0" t="0" r="r" b="b"/>
              <a:pathLst>
                <a:path w="732" h="771">
                  <a:moveTo>
                    <a:pt x="49" y="769"/>
                  </a:moveTo>
                  <a:lnTo>
                    <a:pt x="49" y="771"/>
                  </a:lnTo>
                  <a:lnTo>
                    <a:pt x="79" y="705"/>
                  </a:lnTo>
                  <a:lnTo>
                    <a:pt x="113" y="644"/>
                  </a:lnTo>
                  <a:lnTo>
                    <a:pt x="148" y="584"/>
                  </a:lnTo>
                  <a:lnTo>
                    <a:pt x="184" y="529"/>
                  </a:lnTo>
                  <a:lnTo>
                    <a:pt x="222" y="476"/>
                  </a:lnTo>
                  <a:lnTo>
                    <a:pt x="261" y="427"/>
                  </a:lnTo>
                  <a:lnTo>
                    <a:pt x="302" y="379"/>
                  </a:lnTo>
                  <a:lnTo>
                    <a:pt x="345" y="336"/>
                  </a:lnTo>
                  <a:lnTo>
                    <a:pt x="388" y="293"/>
                  </a:lnTo>
                  <a:lnTo>
                    <a:pt x="433" y="253"/>
                  </a:lnTo>
                  <a:lnTo>
                    <a:pt x="481" y="215"/>
                  </a:lnTo>
                  <a:lnTo>
                    <a:pt x="528" y="179"/>
                  </a:lnTo>
                  <a:lnTo>
                    <a:pt x="577" y="143"/>
                  </a:lnTo>
                  <a:lnTo>
                    <a:pt x="629" y="109"/>
                  </a:lnTo>
                  <a:lnTo>
                    <a:pt x="679" y="78"/>
                  </a:lnTo>
                  <a:lnTo>
                    <a:pt x="732" y="46"/>
                  </a:lnTo>
                  <a:lnTo>
                    <a:pt x="704" y="0"/>
                  </a:lnTo>
                  <a:lnTo>
                    <a:pt x="652" y="32"/>
                  </a:lnTo>
                  <a:lnTo>
                    <a:pt x="599" y="66"/>
                  </a:lnTo>
                  <a:lnTo>
                    <a:pt x="547" y="100"/>
                  </a:lnTo>
                  <a:lnTo>
                    <a:pt x="496" y="135"/>
                  </a:lnTo>
                  <a:lnTo>
                    <a:pt x="448" y="175"/>
                  </a:lnTo>
                  <a:lnTo>
                    <a:pt x="401" y="213"/>
                  </a:lnTo>
                  <a:lnTo>
                    <a:pt x="353" y="255"/>
                  </a:lnTo>
                  <a:lnTo>
                    <a:pt x="307" y="298"/>
                  </a:lnTo>
                  <a:lnTo>
                    <a:pt x="264" y="344"/>
                  </a:lnTo>
                  <a:lnTo>
                    <a:pt x="220" y="392"/>
                  </a:lnTo>
                  <a:lnTo>
                    <a:pt x="178" y="443"/>
                  </a:lnTo>
                  <a:lnTo>
                    <a:pt x="140" y="499"/>
                  </a:lnTo>
                  <a:lnTo>
                    <a:pt x="102" y="557"/>
                  </a:lnTo>
                  <a:lnTo>
                    <a:pt x="67" y="617"/>
                  </a:lnTo>
                  <a:lnTo>
                    <a:pt x="33" y="681"/>
                  </a:lnTo>
                  <a:lnTo>
                    <a:pt x="0" y="750"/>
                  </a:lnTo>
                  <a:lnTo>
                    <a:pt x="0" y="752"/>
                  </a:lnTo>
                  <a:lnTo>
                    <a:pt x="49" y="76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3" name="Freeform 188"/>
            <p:cNvSpPr>
              <a:spLocks/>
            </p:cNvSpPr>
            <p:nvPr/>
          </p:nvSpPr>
          <p:spPr bwMode="auto">
            <a:xfrm>
              <a:off x="3827463" y="2430463"/>
              <a:ext cx="381000" cy="1065213"/>
            </a:xfrm>
            <a:custGeom>
              <a:avLst/>
              <a:gdLst/>
              <a:ahLst/>
              <a:cxnLst>
                <a:cxn ang="0">
                  <a:pos x="48" y="2003"/>
                </a:cxn>
                <a:cxn ang="0">
                  <a:pos x="90" y="1879"/>
                </a:cxn>
                <a:cxn ang="0">
                  <a:pos x="132" y="1757"/>
                </a:cxn>
                <a:cxn ang="0">
                  <a:pos x="173" y="1637"/>
                </a:cxn>
                <a:cxn ang="0">
                  <a:pos x="214" y="1517"/>
                </a:cxn>
                <a:cxn ang="0">
                  <a:pos x="255" y="1398"/>
                </a:cxn>
                <a:cxn ang="0">
                  <a:pos x="295" y="1278"/>
                </a:cxn>
                <a:cxn ang="0">
                  <a:pos x="337" y="1158"/>
                </a:cxn>
                <a:cxn ang="0">
                  <a:pos x="378" y="1038"/>
                </a:cxn>
                <a:cxn ang="0">
                  <a:pos x="419" y="916"/>
                </a:cxn>
                <a:cxn ang="0">
                  <a:pos x="461" y="794"/>
                </a:cxn>
                <a:cxn ang="0">
                  <a:pos x="503" y="671"/>
                </a:cxn>
                <a:cxn ang="0">
                  <a:pos x="545" y="544"/>
                </a:cxn>
                <a:cxn ang="0">
                  <a:pos x="588" y="417"/>
                </a:cxn>
                <a:cxn ang="0">
                  <a:pos x="633" y="287"/>
                </a:cxn>
                <a:cxn ang="0">
                  <a:pos x="676" y="154"/>
                </a:cxn>
                <a:cxn ang="0">
                  <a:pos x="721" y="17"/>
                </a:cxn>
                <a:cxn ang="0">
                  <a:pos x="648" y="70"/>
                </a:cxn>
                <a:cxn ang="0">
                  <a:pos x="605" y="204"/>
                </a:cxn>
                <a:cxn ang="0">
                  <a:pos x="561" y="336"/>
                </a:cxn>
                <a:cxn ang="0">
                  <a:pos x="518" y="464"/>
                </a:cxn>
                <a:cxn ang="0">
                  <a:pos x="474" y="592"/>
                </a:cxn>
                <a:cxn ang="0">
                  <a:pos x="432" y="717"/>
                </a:cxn>
                <a:cxn ang="0">
                  <a:pos x="390" y="839"/>
                </a:cxn>
                <a:cxn ang="0">
                  <a:pos x="350" y="961"/>
                </a:cxn>
                <a:cxn ang="0">
                  <a:pos x="309" y="1082"/>
                </a:cxn>
                <a:cxn ang="0">
                  <a:pos x="267" y="1201"/>
                </a:cxn>
                <a:cxn ang="0">
                  <a:pos x="226" y="1322"/>
                </a:cxn>
                <a:cxn ang="0">
                  <a:pos x="185" y="1441"/>
                </a:cxn>
                <a:cxn ang="0">
                  <a:pos x="145" y="1561"/>
                </a:cxn>
                <a:cxn ang="0">
                  <a:pos x="104" y="1681"/>
                </a:cxn>
                <a:cxn ang="0">
                  <a:pos x="62" y="1802"/>
                </a:cxn>
                <a:cxn ang="0">
                  <a:pos x="21" y="1924"/>
                </a:cxn>
                <a:cxn ang="0">
                  <a:pos x="4" y="1979"/>
                </a:cxn>
              </a:cxnLst>
              <a:rect l="0" t="0" r="r" b="b"/>
              <a:pathLst>
                <a:path w="721" h="2011">
                  <a:moveTo>
                    <a:pt x="44" y="2011"/>
                  </a:moveTo>
                  <a:lnTo>
                    <a:pt x="48" y="2003"/>
                  </a:lnTo>
                  <a:lnTo>
                    <a:pt x="70" y="1941"/>
                  </a:lnTo>
                  <a:lnTo>
                    <a:pt x="90" y="1879"/>
                  </a:lnTo>
                  <a:lnTo>
                    <a:pt x="111" y="1818"/>
                  </a:lnTo>
                  <a:lnTo>
                    <a:pt x="132" y="1757"/>
                  </a:lnTo>
                  <a:lnTo>
                    <a:pt x="153" y="1698"/>
                  </a:lnTo>
                  <a:lnTo>
                    <a:pt x="173" y="1637"/>
                  </a:lnTo>
                  <a:lnTo>
                    <a:pt x="194" y="1577"/>
                  </a:lnTo>
                  <a:lnTo>
                    <a:pt x="214" y="1517"/>
                  </a:lnTo>
                  <a:lnTo>
                    <a:pt x="234" y="1458"/>
                  </a:lnTo>
                  <a:lnTo>
                    <a:pt x="255" y="1398"/>
                  </a:lnTo>
                  <a:lnTo>
                    <a:pt x="275" y="1338"/>
                  </a:lnTo>
                  <a:lnTo>
                    <a:pt x="295" y="1278"/>
                  </a:lnTo>
                  <a:lnTo>
                    <a:pt x="316" y="1217"/>
                  </a:lnTo>
                  <a:lnTo>
                    <a:pt x="337" y="1158"/>
                  </a:lnTo>
                  <a:lnTo>
                    <a:pt x="358" y="1098"/>
                  </a:lnTo>
                  <a:lnTo>
                    <a:pt x="378" y="1038"/>
                  </a:lnTo>
                  <a:lnTo>
                    <a:pt x="398" y="977"/>
                  </a:lnTo>
                  <a:lnTo>
                    <a:pt x="419" y="916"/>
                  </a:lnTo>
                  <a:lnTo>
                    <a:pt x="439" y="855"/>
                  </a:lnTo>
                  <a:lnTo>
                    <a:pt x="461" y="794"/>
                  </a:lnTo>
                  <a:lnTo>
                    <a:pt x="481" y="733"/>
                  </a:lnTo>
                  <a:lnTo>
                    <a:pt x="503" y="671"/>
                  </a:lnTo>
                  <a:lnTo>
                    <a:pt x="523" y="608"/>
                  </a:lnTo>
                  <a:lnTo>
                    <a:pt x="545" y="544"/>
                  </a:lnTo>
                  <a:lnTo>
                    <a:pt x="567" y="481"/>
                  </a:lnTo>
                  <a:lnTo>
                    <a:pt x="588" y="417"/>
                  </a:lnTo>
                  <a:lnTo>
                    <a:pt x="610" y="352"/>
                  </a:lnTo>
                  <a:lnTo>
                    <a:pt x="633" y="287"/>
                  </a:lnTo>
                  <a:lnTo>
                    <a:pt x="653" y="220"/>
                  </a:lnTo>
                  <a:lnTo>
                    <a:pt x="676" y="154"/>
                  </a:lnTo>
                  <a:lnTo>
                    <a:pt x="700" y="86"/>
                  </a:lnTo>
                  <a:lnTo>
                    <a:pt x="721" y="17"/>
                  </a:lnTo>
                  <a:lnTo>
                    <a:pt x="672" y="0"/>
                  </a:lnTo>
                  <a:lnTo>
                    <a:pt x="648" y="70"/>
                  </a:lnTo>
                  <a:lnTo>
                    <a:pt x="628" y="137"/>
                  </a:lnTo>
                  <a:lnTo>
                    <a:pt x="605" y="204"/>
                  </a:lnTo>
                  <a:lnTo>
                    <a:pt x="582" y="270"/>
                  </a:lnTo>
                  <a:lnTo>
                    <a:pt x="561" y="336"/>
                  </a:lnTo>
                  <a:lnTo>
                    <a:pt x="539" y="401"/>
                  </a:lnTo>
                  <a:lnTo>
                    <a:pt x="518" y="464"/>
                  </a:lnTo>
                  <a:lnTo>
                    <a:pt x="496" y="528"/>
                  </a:lnTo>
                  <a:lnTo>
                    <a:pt x="474" y="592"/>
                  </a:lnTo>
                  <a:lnTo>
                    <a:pt x="454" y="654"/>
                  </a:lnTo>
                  <a:lnTo>
                    <a:pt x="432" y="717"/>
                  </a:lnTo>
                  <a:lnTo>
                    <a:pt x="412" y="778"/>
                  </a:lnTo>
                  <a:lnTo>
                    <a:pt x="390" y="839"/>
                  </a:lnTo>
                  <a:lnTo>
                    <a:pt x="370" y="900"/>
                  </a:lnTo>
                  <a:lnTo>
                    <a:pt x="350" y="961"/>
                  </a:lnTo>
                  <a:lnTo>
                    <a:pt x="329" y="1022"/>
                  </a:lnTo>
                  <a:lnTo>
                    <a:pt x="309" y="1082"/>
                  </a:lnTo>
                  <a:lnTo>
                    <a:pt x="288" y="1141"/>
                  </a:lnTo>
                  <a:lnTo>
                    <a:pt x="267" y="1201"/>
                  </a:lnTo>
                  <a:lnTo>
                    <a:pt x="246" y="1262"/>
                  </a:lnTo>
                  <a:lnTo>
                    <a:pt x="226" y="1322"/>
                  </a:lnTo>
                  <a:lnTo>
                    <a:pt x="206" y="1382"/>
                  </a:lnTo>
                  <a:lnTo>
                    <a:pt x="185" y="1441"/>
                  </a:lnTo>
                  <a:lnTo>
                    <a:pt x="165" y="1501"/>
                  </a:lnTo>
                  <a:lnTo>
                    <a:pt x="145" y="1561"/>
                  </a:lnTo>
                  <a:lnTo>
                    <a:pt x="124" y="1620"/>
                  </a:lnTo>
                  <a:lnTo>
                    <a:pt x="104" y="1681"/>
                  </a:lnTo>
                  <a:lnTo>
                    <a:pt x="84" y="1741"/>
                  </a:lnTo>
                  <a:lnTo>
                    <a:pt x="62" y="1802"/>
                  </a:lnTo>
                  <a:lnTo>
                    <a:pt x="42" y="1863"/>
                  </a:lnTo>
                  <a:lnTo>
                    <a:pt x="21" y="1924"/>
                  </a:lnTo>
                  <a:lnTo>
                    <a:pt x="0" y="1987"/>
                  </a:lnTo>
                  <a:lnTo>
                    <a:pt x="4" y="1979"/>
                  </a:lnTo>
                  <a:lnTo>
                    <a:pt x="44" y="20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4" name="Freeform 189"/>
            <p:cNvSpPr>
              <a:spLocks/>
            </p:cNvSpPr>
            <p:nvPr/>
          </p:nvSpPr>
          <p:spPr bwMode="auto">
            <a:xfrm>
              <a:off x="3751263" y="3478213"/>
              <a:ext cx="100013" cy="236538"/>
            </a:xfrm>
            <a:custGeom>
              <a:avLst/>
              <a:gdLst/>
              <a:ahLst/>
              <a:cxnLst>
                <a:cxn ang="0">
                  <a:pos x="51" y="446"/>
                </a:cxn>
                <a:cxn ang="0">
                  <a:pos x="51" y="446"/>
                </a:cxn>
                <a:cxn ang="0">
                  <a:pos x="51" y="416"/>
                </a:cxn>
                <a:cxn ang="0">
                  <a:pos x="53" y="388"/>
                </a:cxn>
                <a:cxn ang="0">
                  <a:pos x="55" y="360"/>
                </a:cxn>
                <a:cxn ang="0">
                  <a:pos x="61" y="331"/>
                </a:cxn>
                <a:cxn ang="0">
                  <a:pos x="66" y="302"/>
                </a:cxn>
                <a:cxn ang="0">
                  <a:pos x="73" y="274"/>
                </a:cxn>
                <a:cxn ang="0">
                  <a:pos x="81" y="246"/>
                </a:cxn>
                <a:cxn ang="0">
                  <a:pos x="89" y="218"/>
                </a:cxn>
                <a:cxn ang="0">
                  <a:pos x="99" y="192"/>
                </a:cxn>
                <a:cxn ang="0">
                  <a:pos x="111" y="166"/>
                </a:cxn>
                <a:cxn ang="0">
                  <a:pos x="122" y="139"/>
                </a:cxn>
                <a:cxn ang="0">
                  <a:pos x="134" y="116"/>
                </a:cxn>
                <a:cxn ang="0">
                  <a:pos x="148" y="93"/>
                </a:cxn>
                <a:cxn ang="0">
                  <a:pos x="160" y="71"/>
                </a:cxn>
                <a:cxn ang="0">
                  <a:pos x="175" y="52"/>
                </a:cxn>
                <a:cxn ang="0">
                  <a:pos x="188" y="32"/>
                </a:cxn>
                <a:cxn ang="0">
                  <a:pos x="148" y="0"/>
                </a:cxn>
                <a:cxn ang="0">
                  <a:pos x="131" y="20"/>
                </a:cxn>
                <a:cxn ang="0">
                  <a:pos x="116" y="42"/>
                </a:cxn>
                <a:cxn ang="0">
                  <a:pos x="101" y="66"/>
                </a:cxn>
                <a:cxn ang="0">
                  <a:pos x="88" y="92"/>
                </a:cxn>
                <a:cxn ang="0">
                  <a:pos x="73" y="118"/>
                </a:cxn>
                <a:cxn ang="0">
                  <a:pos x="62" y="145"/>
                </a:cxn>
                <a:cxn ang="0">
                  <a:pos x="50" y="173"/>
                </a:cxn>
                <a:cxn ang="0">
                  <a:pos x="40" y="202"/>
                </a:cxn>
                <a:cxn ang="0">
                  <a:pos x="30" y="230"/>
                </a:cxn>
                <a:cxn ang="0">
                  <a:pos x="21" y="260"/>
                </a:cxn>
                <a:cxn ang="0">
                  <a:pos x="15" y="291"/>
                </a:cxn>
                <a:cxn ang="0">
                  <a:pos x="9" y="322"/>
                </a:cxn>
                <a:cxn ang="0">
                  <a:pos x="4" y="352"/>
                </a:cxn>
                <a:cxn ang="0">
                  <a:pos x="1" y="385"/>
                </a:cxn>
                <a:cxn ang="0">
                  <a:pos x="0" y="416"/>
                </a:cxn>
                <a:cxn ang="0">
                  <a:pos x="0" y="446"/>
                </a:cxn>
                <a:cxn ang="0">
                  <a:pos x="0" y="446"/>
                </a:cxn>
                <a:cxn ang="0">
                  <a:pos x="51" y="446"/>
                </a:cxn>
              </a:cxnLst>
              <a:rect l="0" t="0" r="r" b="b"/>
              <a:pathLst>
                <a:path w="188" h="446">
                  <a:moveTo>
                    <a:pt x="51" y="446"/>
                  </a:moveTo>
                  <a:lnTo>
                    <a:pt x="51" y="446"/>
                  </a:lnTo>
                  <a:lnTo>
                    <a:pt x="51" y="416"/>
                  </a:lnTo>
                  <a:lnTo>
                    <a:pt x="53" y="388"/>
                  </a:lnTo>
                  <a:lnTo>
                    <a:pt x="55" y="360"/>
                  </a:lnTo>
                  <a:lnTo>
                    <a:pt x="61" y="331"/>
                  </a:lnTo>
                  <a:lnTo>
                    <a:pt x="66" y="302"/>
                  </a:lnTo>
                  <a:lnTo>
                    <a:pt x="73" y="274"/>
                  </a:lnTo>
                  <a:lnTo>
                    <a:pt x="81" y="246"/>
                  </a:lnTo>
                  <a:lnTo>
                    <a:pt x="89" y="218"/>
                  </a:lnTo>
                  <a:lnTo>
                    <a:pt x="99" y="192"/>
                  </a:lnTo>
                  <a:lnTo>
                    <a:pt x="111" y="166"/>
                  </a:lnTo>
                  <a:lnTo>
                    <a:pt x="122" y="139"/>
                  </a:lnTo>
                  <a:lnTo>
                    <a:pt x="134" y="116"/>
                  </a:lnTo>
                  <a:lnTo>
                    <a:pt x="148" y="93"/>
                  </a:lnTo>
                  <a:lnTo>
                    <a:pt x="160" y="71"/>
                  </a:lnTo>
                  <a:lnTo>
                    <a:pt x="175" y="52"/>
                  </a:lnTo>
                  <a:lnTo>
                    <a:pt x="188" y="32"/>
                  </a:lnTo>
                  <a:lnTo>
                    <a:pt x="148" y="0"/>
                  </a:lnTo>
                  <a:lnTo>
                    <a:pt x="131" y="20"/>
                  </a:lnTo>
                  <a:lnTo>
                    <a:pt x="116" y="42"/>
                  </a:lnTo>
                  <a:lnTo>
                    <a:pt x="101" y="66"/>
                  </a:lnTo>
                  <a:lnTo>
                    <a:pt x="88" y="92"/>
                  </a:lnTo>
                  <a:lnTo>
                    <a:pt x="73" y="118"/>
                  </a:lnTo>
                  <a:lnTo>
                    <a:pt x="62" y="145"/>
                  </a:lnTo>
                  <a:lnTo>
                    <a:pt x="50" y="173"/>
                  </a:lnTo>
                  <a:lnTo>
                    <a:pt x="40" y="202"/>
                  </a:lnTo>
                  <a:lnTo>
                    <a:pt x="30" y="230"/>
                  </a:lnTo>
                  <a:lnTo>
                    <a:pt x="21" y="260"/>
                  </a:lnTo>
                  <a:lnTo>
                    <a:pt x="15" y="291"/>
                  </a:lnTo>
                  <a:lnTo>
                    <a:pt x="9" y="322"/>
                  </a:lnTo>
                  <a:lnTo>
                    <a:pt x="4" y="352"/>
                  </a:lnTo>
                  <a:lnTo>
                    <a:pt x="1" y="385"/>
                  </a:lnTo>
                  <a:lnTo>
                    <a:pt x="0" y="416"/>
                  </a:lnTo>
                  <a:lnTo>
                    <a:pt x="0" y="446"/>
                  </a:lnTo>
                  <a:lnTo>
                    <a:pt x="0" y="446"/>
                  </a:lnTo>
                  <a:lnTo>
                    <a:pt x="5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5" name="Freeform 190"/>
            <p:cNvSpPr>
              <a:spLocks/>
            </p:cNvSpPr>
            <p:nvPr/>
          </p:nvSpPr>
          <p:spPr bwMode="auto">
            <a:xfrm>
              <a:off x="3751263" y="3714750"/>
              <a:ext cx="101600" cy="373063"/>
            </a:xfrm>
            <a:custGeom>
              <a:avLst/>
              <a:gdLst/>
              <a:ahLst/>
              <a:cxnLst>
                <a:cxn ang="0">
                  <a:pos x="192" y="686"/>
                </a:cxn>
                <a:cxn ang="0">
                  <a:pos x="192" y="686"/>
                </a:cxn>
                <a:cxn ang="0">
                  <a:pos x="177" y="646"/>
                </a:cxn>
                <a:cxn ang="0">
                  <a:pos x="164" y="605"/>
                </a:cxn>
                <a:cxn ang="0">
                  <a:pos x="150" y="566"/>
                </a:cxn>
                <a:cxn ang="0">
                  <a:pos x="138" y="526"/>
                </a:cxn>
                <a:cxn ang="0">
                  <a:pos x="126" y="488"/>
                </a:cxn>
                <a:cxn ang="0">
                  <a:pos x="115" y="449"/>
                </a:cxn>
                <a:cxn ang="0">
                  <a:pos x="104" y="410"/>
                </a:cxn>
                <a:cxn ang="0">
                  <a:pos x="95" y="370"/>
                </a:cxn>
                <a:cxn ang="0">
                  <a:pos x="87" y="330"/>
                </a:cxn>
                <a:cxn ang="0">
                  <a:pos x="78" y="289"/>
                </a:cxn>
                <a:cxn ang="0">
                  <a:pos x="72" y="245"/>
                </a:cxn>
                <a:cxn ang="0">
                  <a:pos x="66" y="201"/>
                </a:cxn>
                <a:cxn ang="0">
                  <a:pos x="61" y="155"/>
                </a:cxn>
                <a:cxn ang="0">
                  <a:pos x="57" y="106"/>
                </a:cxn>
                <a:cxn ang="0">
                  <a:pos x="54" y="54"/>
                </a:cxn>
                <a:cxn ang="0">
                  <a:pos x="51" y="0"/>
                </a:cxn>
                <a:cxn ang="0">
                  <a:pos x="0" y="0"/>
                </a:cxn>
                <a:cxn ang="0">
                  <a:pos x="2" y="57"/>
                </a:cxn>
                <a:cxn ang="0">
                  <a:pos x="5" y="108"/>
                </a:cxn>
                <a:cxn ang="0">
                  <a:pos x="9" y="160"/>
                </a:cxn>
                <a:cxn ang="0">
                  <a:pos x="15" y="206"/>
                </a:cxn>
                <a:cxn ang="0">
                  <a:pos x="20" y="254"/>
                </a:cxn>
                <a:cxn ang="0">
                  <a:pos x="27" y="297"/>
                </a:cxn>
                <a:cxn ang="0">
                  <a:pos x="35" y="340"/>
                </a:cxn>
                <a:cxn ang="0">
                  <a:pos x="43" y="381"/>
                </a:cxn>
                <a:cxn ang="0">
                  <a:pos x="53" y="423"/>
                </a:cxn>
                <a:cxn ang="0">
                  <a:pos x="63" y="462"/>
                </a:cxn>
                <a:cxn ang="0">
                  <a:pos x="74" y="502"/>
                </a:cxn>
                <a:cxn ang="0">
                  <a:pos x="87" y="543"/>
                </a:cxn>
                <a:cxn ang="0">
                  <a:pos x="101" y="582"/>
                </a:cxn>
                <a:cxn ang="0">
                  <a:pos x="115" y="621"/>
                </a:cxn>
                <a:cxn ang="0">
                  <a:pos x="129" y="662"/>
                </a:cxn>
                <a:cxn ang="0">
                  <a:pos x="144" y="705"/>
                </a:cxn>
                <a:cxn ang="0">
                  <a:pos x="144" y="705"/>
                </a:cxn>
                <a:cxn ang="0">
                  <a:pos x="192" y="686"/>
                </a:cxn>
              </a:cxnLst>
              <a:rect l="0" t="0" r="r" b="b"/>
              <a:pathLst>
                <a:path w="192" h="705">
                  <a:moveTo>
                    <a:pt x="192" y="686"/>
                  </a:moveTo>
                  <a:lnTo>
                    <a:pt x="192" y="686"/>
                  </a:lnTo>
                  <a:lnTo>
                    <a:pt x="177" y="646"/>
                  </a:lnTo>
                  <a:lnTo>
                    <a:pt x="164" y="605"/>
                  </a:lnTo>
                  <a:lnTo>
                    <a:pt x="150" y="566"/>
                  </a:lnTo>
                  <a:lnTo>
                    <a:pt x="138" y="526"/>
                  </a:lnTo>
                  <a:lnTo>
                    <a:pt x="126" y="488"/>
                  </a:lnTo>
                  <a:lnTo>
                    <a:pt x="115" y="449"/>
                  </a:lnTo>
                  <a:lnTo>
                    <a:pt x="104" y="410"/>
                  </a:lnTo>
                  <a:lnTo>
                    <a:pt x="95" y="370"/>
                  </a:lnTo>
                  <a:lnTo>
                    <a:pt x="87" y="330"/>
                  </a:lnTo>
                  <a:lnTo>
                    <a:pt x="78" y="289"/>
                  </a:lnTo>
                  <a:lnTo>
                    <a:pt x="72" y="245"/>
                  </a:lnTo>
                  <a:lnTo>
                    <a:pt x="66" y="201"/>
                  </a:lnTo>
                  <a:lnTo>
                    <a:pt x="61" y="155"/>
                  </a:lnTo>
                  <a:lnTo>
                    <a:pt x="57" y="106"/>
                  </a:lnTo>
                  <a:lnTo>
                    <a:pt x="54" y="54"/>
                  </a:lnTo>
                  <a:lnTo>
                    <a:pt x="51" y="0"/>
                  </a:lnTo>
                  <a:lnTo>
                    <a:pt x="0" y="0"/>
                  </a:lnTo>
                  <a:lnTo>
                    <a:pt x="2" y="57"/>
                  </a:lnTo>
                  <a:lnTo>
                    <a:pt x="5" y="108"/>
                  </a:lnTo>
                  <a:lnTo>
                    <a:pt x="9" y="160"/>
                  </a:lnTo>
                  <a:lnTo>
                    <a:pt x="15" y="206"/>
                  </a:lnTo>
                  <a:lnTo>
                    <a:pt x="20" y="254"/>
                  </a:lnTo>
                  <a:lnTo>
                    <a:pt x="27" y="297"/>
                  </a:lnTo>
                  <a:lnTo>
                    <a:pt x="35" y="340"/>
                  </a:lnTo>
                  <a:lnTo>
                    <a:pt x="43" y="381"/>
                  </a:lnTo>
                  <a:lnTo>
                    <a:pt x="53" y="423"/>
                  </a:lnTo>
                  <a:lnTo>
                    <a:pt x="63" y="462"/>
                  </a:lnTo>
                  <a:lnTo>
                    <a:pt x="74" y="502"/>
                  </a:lnTo>
                  <a:lnTo>
                    <a:pt x="87" y="543"/>
                  </a:lnTo>
                  <a:lnTo>
                    <a:pt x="101" y="582"/>
                  </a:lnTo>
                  <a:lnTo>
                    <a:pt x="115" y="621"/>
                  </a:lnTo>
                  <a:lnTo>
                    <a:pt x="129" y="662"/>
                  </a:lnTo>
                  <a:lnTo>
                    <a:pt x="144" y="705"/>
                  </a:lnTo>
                  <a:lnTo>
                    <a:pt x="144" y="705"/>
                  </a:lnTo>
                  <a:lnTo>
                    <a:pt x="192" y="68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6" name="Freeform 191"/>
            <p:cNvSpPr>
              <a:spLocks/>
            </p:cNvSpPr>
            <p:nvPr/>
          </p:nvSpPr>
          <p:spPr bwMode="auto">
            <a:xfrm>
              <a:off x="3803650" y="4076700"/>
              <a:ext cx="55563" cy="333375"/>
            </a:xfrm>
            <a:custGeom>
              <a:avLst/>
              <a:gdLst/>
              <a:ahLst/>
              <a:cxnLst>
                <a:cxn ang="0">
                  <a:pos x="54" y="620"/>
                </a:cxn>
                <a:cxn ang="0">
                  <a:pos x="54" y="620"/>
                </a:cxn>
                <a:cxn ang="0">
                  <a:pos x="51" y="597"/>
                </a:cxn>
                <a:cxn ang="0">
                  <a:pos x="51" y="569"/>
                </a:cxn>
                <a:cxn ang="0">
                  <a:pos x="54" y="535"/>
                </a:cxn>
                <a:cxn ang="0">
                  <a:pos x="58" y="497"/>
                </a:cxn>
                <a:cxn ang="0">
                  <a:pos x="64" y="456"/>
                </a:cxn>
                <a:cxn ang="0">
                  <a:pos x="70" y="413"/>
                </a:cxn>
                <a:cxn ang="0">
                  <a:pos x="77" y="368"/>
                </a:cxn>
                <a:cxn ang="0">
                  <a:pos x="84" y="322"/>
                </a:cxn>
                <a:cxn ang="0">
                  <a:pos x="91" y="276"/>
                </a:cxn>
                <a:cxn ang="0">
                  <a:pos x="96" y="230"/>
                </a:cxn>
                <a:cxn ang="0">
                  <a:pos x="102" y="186"/>
                </a:cxn>
                <a:cxn ang="0">
                  <a:pos x="104" y="143"/>
                </a:cxn>
                <a:cxn ang="0">
                  <a:pos x="106" y="102"/>
                </a:cxn>
                <a:cxn ang="0">
                  <a:pos x="106" y="65"/>
                </a:cxn>
                <a:cxn ang="0">
                  <a:pos x="102" y="30"/>
                </a:cxn>
                <a:cxn ang="0">
                  <a:pos x="93" y="0"/>
                </a:cxn>
                <a:cxn ang="0">
                  <a:pos x="45" y="19"/>
                </a:cxn>
                <a:cxn ang="0">
                  <a:pos x="50" y="41"/>
                </a:cxn>
                <a:cxn ang="0">
                  <a:pos x="54" y="68"/>
                </a:cxn>
                <a:cxn ang="0">
                  <a:pos x="54" y="102"/>
                </a:cxn>
                <a:cxn ang="0">
                  <a:pos x="53" y="140"/>
                </a:cxn>
                <a:cxn ang="0">
                  <a:pos x="50" y="181"/>
                </a:cxn>
                <a:cxn ang="0">
                  <a:pos x="45" y="224"/>
                </a:cxn>
                <a:cxn ang="0">
                  <a:pos x="39" y="268"/>
                </a:cxn>
                <a:cxn ang="0">
                  <a:pos x="32" y="314"/>
                </a:cxn>
                <a:cxn ang="0">
                  <a:pos x="26" y="360"/>
                </a:cxn>
                <a:cxn ang="0">
                  <a:pos x="19" y="405"/>
                </a:cxn>
                <a:cxn ang="0">
                  <a:pos x="12" y="448"/>
                </a:cxn>
                <a:cxn ang="0">
                  <a:pos x="7" y="491"/>
                </a:cxn>
                <a:cxn ang="0">
                  <a:pos x="2" y="529"/>
                </a:cxn>
                <a:cxn ang="0">
                  <a:pos x="0" y="566"/>
                </a:cxn>
                <a:cxn ang="0">
                  <a:pos x="0" y="600"/>
                </a:cxn>
                <a:cxn ang="0">
                  <a:pos x="2" y="628"/>
                </a:cxn>
                <a:cxn ang="0">
                  <a:pos x="2" y="628"/>
                </a:cxn>
                <a:cxn ang="0">
                  <a:pos x="54" y="620"/>
                </a:cxn>
              </a:cxnLst>
              <a:rect l="0" t="0" r="r" b="b"/>
              <a:pathLst>
                <a:path w="106" h="628">
                  <a:moveTo>
                    <a:pt x="54" y="620"/>
                  </a:moveTo>
                  <a:lnTo>
                    <a:pt x="54" y="620"/>
                  </a:lnTo>
                  <a:lnTo>
                    <a:pt x="51" y="597"/>
                  </a:lnTo>
                  <a:lnTo>
                    <a:pt x="51" y="569"/>
                  </a:lnTo>
                  <a:lnTo>
                    <a:pt x="54" y="535"/>
                  </a:lnTo>
                  <a:lnTo>
                    <a:pt x="58" y="497"/>
                  </a:lnTo>
                  <a:lnTo>
                    <a:pt x="64" y="456"/>
                  </a:lnTo>
                  <a:lnTo>
                    <a:pt x="70" y="413"/>
                  </a:lnTo>
                  <a:lnTo>
                    <a:pt x="77" y="368"/>
                  </a:lnTo>
                  <a:lnTo>
                    <a:pt x="84" y="322"/>
                  </a:lnTo>
                  <a:lnTo>
                    <a:pt x="91" y="276"/>
                  </a:lnTo>
                  <a:lnTo>
                    <a:pt x="96" y="230"/>
                  </a:lnTo>
                  <a:lnTo>
                    <a:pt x="102" y="186"/>
                  </a:lnTo>
                  <a:lnTo>
                    <a:pt x="104" y="143"/>
                  </a:lnTo>
                  <a:lnTo>
                    <a:pt x="106" y="102"/>
                  </a:lnTo>
                  <a:lnTo>
                    <a:pt x="106" y="65"/>
                  </a:lnTo>
                  <a:lnTo>
                    <a:pt x="102" y="30"/>
                  </a:lnTo>
                  <a:lnTo>
                    <a:pt x="93" y="0"/>
                  </a:lnTo>
                  <a:lnTo>
                    <a:pt x="45" y="19"/>
                  </a:lnTo>
                  <a:lnTo>
                    <a:pt x="50" y="41"/>
                  </a:lnTo>
                  <a:lnTo>
                    <a:pt x="54" y="68"/>
                  </a:lnTo>
                  <a:lnTo>
                    <a:pt x="54" y="102"/>
                  </a:lnTo>
                  <a:lnTo>
                    <a:pt x="53" y="140"/>
                  </a:lnTo>
                  <a:lnTo>
                    <a:pt x="50" y="181"/>
                  </a:lnTo>
                  <a:lnTo>
                    <a:pt x="45" y="224"/>
                  </a:lnTo>
                  <a:lnTo>
                    <a:pt x="39" y="268"/>
                  </a:lnTo>
                  <a:lnTo>
                    <a:pt x="32" y="314"/>
                  </a:lnTo>
                  <a:lnTo>
                    <a:pt x="26" y="360"/>
                  </a:lnTo>
                  <a:lnTo>
                    <a:pt x="19" y="405"/>
                  </a:lnTo>
                  <a:lnTo>
                    <a:pt x="12" y="448"/>
                  </a:lnTo>
                  <a:lnTo>
                    <a:pt x="7" y="491"/>
                  </a:lnTo>
                  <a:lnTo>
                    <a:pt x="2" y="529"/>
                  </a:lnTo>
                  <a:lnTo>
                    <a:pt x="0" y="566"/>
                  </a:lnTo>
                  <a:lnTo>
                    <a:pt x="0" y="600"/>
                  </a:lnTo>
                  <a:lnTo>
                    <a:pt x="2" y="628"/>
                  </a:lnTo>
                  <a:lnTo>
                    <a:pt x="2" y="628"/>
                  </a:lnTo>
                  <a:lnTo>
                    <a:pt x="54" y="6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7" name="Freeform 192"/>
            <p:cNvSpPr>
              <a:spLocks/>
            </p:cNvSpPr>
            <p:nvPr/>
          </p:nvSpPr>
          <p:spPr bwMode="auto">
            <a:xfrm>
              <a:off x="3805238" y="4405313"/>
              <a:ext cx="153988" cy="293688"/>
            </a:xfrm>
            <a:custGeom>
              <a:avLst/>
              <a:gdLst/>
              <a:ahLst/>
              <a:cxnLst>
                <a:cxn ang="0">
                  <a:pos x="292" y="519"/>
                </a:cxn>
                <a:cxn ang="0">
                  <a:pos x="292" y="519"/>
                </a:cxn>
                <a:cxn ang="0">
                  <a:pos x="268" y="490"/>
                </a:cxn>
                <a:cxn ang="0">
                  <a:pos x="246" y="460"/>
                </a:cxn>
                <a:cxn ang="0">
                  <a:pos x="224" y="432"/>
                </a:cxn>
                <a:cxn ang="0">
                  <a:pos x="204" y="402"/>
                </a:cxn>
                <a:cxn ang="0">
                  <a:pos x="186" y="371"/>
                </a:cxn>
                <a:cxn ang="0">
                  <a:pos x="167" y="341"/>
                </a:cxn>
                <a:cxn ang="0">
                  <a:pos x="151" y="308"/>
                </a:cxn>
                <a:cxn ang="0">
                  <a:pos x="136" y="276"/>
                </a:cxn>
                <a:cxn ang="0">
                  <a:pos x="121" y="243"/>
                </a:cxn>
                <a:cxn ang="0">
                  <a:pos x="108" y="211"/>
                </a:cxn>
                <a:cxn ang="0">
                  <a:pos x="97" y="177"/>
                </a:cxn>
                <a:cxn ang="0">
                  <a:pos x="86" y="141"/>
                </a:cxn>
                <a:cxn ang="0">
                  <a:pos x="75" y="108"/>
                </a:cxn>
                <a:cxn ang="0">
                  <a:pos x="67" y="72"/>
                </a:cxn>
                <a:cxn ang="0">
                  <a:pos x="59" y="36"/>
                </a:cxn>
                <a:cxn ang="0">
                  <a:pos x="52" y="0"/>
                </a:cxn>
                <a:cxn ang="0">
                  <a:pos x="0" y="8"/>
                </a:cxn>
                <a:cxn ang="0">
                  <a:pos x="7" y="46"/>
                </a:cxn>
                <a:cxn ang="0">
                  <a:pos x="15" y="83"/>
                </a:cxn>
                <a:cxn ang="0">
                  <a:pos x="24" y="121"/>
                </a:cxn>
                <a:cxn ang="0">
                  <a:pos x="34" y="158"/>
                </a:cxn>
                <a:cxn ang="0">
                  <a:pos x="45" y="193"/>
                </a:cxn>
                <a:cxn ang="0">
                  <a:pos x="59" y="230"/>
                </a:cxn>
                <a:cxn ang="0">
                  <a:pos x="72" y="265"/>
                </a:cxn>
                <a:cxn ang="0">
                  <a:pos x="87" y="297"/>
                </a:cxn>
                <a:cxn ang="0">
                  <a:pos x="105" y="333"/>
                </a:cxn>
                <a:cxn ang="0">
                  <a:pos x="121" y="365"/>
                </a:cxn>
                <a:cxn ang="0">
                  <a:pos x="140" y="398"/>
                </a:cxn>
                <a:cxn ang="0">
                  <a:pos x="161" y="429"/>
                </a:cxn>
                <a:cxn ang="0">
                  <a:pos x="181" y="462"/>
                </a:cxn>
                <a:cxn ang="0">
                  <a:pos x="203" y="493"/>
                </a:cxn>
                <a:cxn ang="0">
                  <a:pos x="227" y="523"/>
                </a:cxn>
                <a:cxn ang="0">
                  <a:pos x="251" y="554"/>
                </a:cxn>
                <a:cxn ang="0">
                  <a:pos x="251" y="554"/>
                </a:cxn>
                <a:cxn ang="0">
                  <a:pos x="292" y="519"/>
                </a:cxn>
              </a:cxnLst>
              <a:rect l="0" t="0" r="r" b="b"/>
              <a:pathLst>
                <a:path w="292" h="554">
                  <a:moveTo>
                    <a:pt x="292" y="519"/>
                  </a:moveTo>
                  <a:lnTo>
                    <a:pt x="292" y="519"/>
                  </a:lnTo>
                  <a:lnTo>
                    <a:pt x="268" y="490"/>
                  </a:lnTo>
                  <a:lnTo>
                    <a:pt x="246" y="460"/>
                  </a:lnTo>
                  <a:lnTo>
                    <a:pt x="224" y="432"/>
                  </a:lnTo>
                  <a:lnTo>
                    <a:pt x="204" y="402"/>
                  </a:lnTo>
                  <a:lnTo>
                    <a:pt x="186" y="371"/>
                  </a:lnTo>
                  <a:lnTo>
                    <a:pt x="167" y="341"/>
                  </a:lnTo>
                  <a:lnTo>
                    <a:pt x="151" y="308"/>
                  </a:lnTo>
                  <a:lnTo>
                    <a:pt x="136" y="276"/>
                  </a:lnTo>
                  <a:lnTo>
                    <a:pt x="121" y="243"/>
                  </a:lnTo>
                  <a:lnTo>
                    <a:pt x="108" y="211"/>
                  </a:lnTo>
                  <a:lnTo>
                    <a:pt x="97" y="177"/>
                  </a:lnTo>
                  <a:lnTo>
                    <a:pt x="86" y="141"/>
                  </a:lnTo>
                  <a:lnTo>
                    <a:pt x="75" y="108"/>
                  </a:lnTo>
                  <a:lnTo>
                    <a:pt x="67" y="72"/>
                  </a:lnTo>
                  <a:lnTo>
                    <a:pt x="59" y="36"/>
                  </a:lnTo>
                  <a:lnTo>
                    <a:pt x="52" y="0"/>
                  </a:lnTo>
                  <a:lnTo>
                    <a:pt x="0" y="8"/>
                  </a:lnTo>
                  <a:lnTo>
                    <a:pt x="7" y="46"/>
                  </a:lnTo>
                  <a:lnTo>
                    <a:pt x="15" y="83"/>
                  </a:lnTo>
                  <a:lnTo>
                    <a:pt x="24" y="121"/>
                  </a:lnTo>
                  <a:lnTo>
                    <a:pt x="34" y="158"/>
                  </a:lnTo>
                  <a:lnTo>
                    <a:pt x="45" y="193"/>
                  </a:lnTo>
                  <a:lnTo>
                    <a:pt x="59" y="230"/>
                  </a:lnTo>
                  <a:lnTo>
                    <a:pt x="72" y="265"/>
                  </a:lnTo>
                  <a:lnTo>
                    <a:pt x="87" y="297"/>
                  </a:lnTo>
                  <a:lnTo>
                    <a:pt x="105" y="333"/>
                  </a:lnTo>
                  <a:lnTo>
                    <a:pt x="121" y="365"/>
                  </a:lnTo>
                  <a:lnTo>
                    <a:pt x="140" y="398"/>
                  </a:lnTo>
                  <a:lnTo>
                    <a:pt x="161" y="429"/>
                  </a:lnTo>
                  <a:lnTo>
                    <a:pt x="181" y="462"/>
                  </a:lnTo>
                  <a:lnTo>
                    <a:pt x="203" y="493"/>
                  </a:lnTo>
                  <a:lnTo>
                    <a:pt x="227" y="523"/>
                  </a:lnTo>
                  <a:lnTo>
                    <a:pt x="251" y="554"/>
                  </a:lnTo>
                  <a:lnTo>
                    <a:pt x="251" y="554"/>
                  </a:lnTo>
                  <a:lnTo>
                    <a:pt x="292" y="5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8" name="Freeform 193"/>
            <p:cNvSpPr>
              <a:spLocks/>
            </p:cNvSpPr>
            <p:nvPr/>
          </p:nvSpPr>
          <p:spPr bwMode="auto">
            <a:xfrm>
              <a:off x="3937000" y="4679950"/>
              <a:ext cx="258763" cy="173038"/>
            </a:xfrm>
            <a:custGeom>
              <a:avLst/>
              <a:gdLst/>
              <a:ahLst/>
              <a:cxnLst>
                <a:cxn ang="0">
                  <a:pos x="489" y="289"/>
                </a:cxn>
                <a:cxn ang="0">
                  <a:pos x="481" y="282"/>
                </a:cxn>
                <a:cxn ang="0">
                  <a:pos x="451" y="265"/>
                </a:cxn>
                <a:cxn ang="0">
                  <a:pos x="422" y="251"/>
                </a:cxn>
                <a:cxn ang="0">
                  <a:pos x="391" y="234"/>
                </a:cxn>
                <a:cxn ang="0">
                  <a:pos x="361" y="221"/>
                </a:cxn>
                <a:cxn ang="0">
                  <a:pos x="331" y="204"/>
                </a:cxn>
                <a:cxn ang="0">
                  <a:pos x="302" y="190"/>
                </a:cxn>
                <a:cxn ang="0">
                  <a:pos x="272" y="173"/>
                </a:cxn>
                <a:cxn ang="0">
                  <a:pos x="243" y="157"/>
                </a:cxn>
                <a:cxn ang="0">
                  <a:pos x="213" y="139"/>
                </a:cxn>
                <a:cxn ang="0">
                  <a:pos x="185" y="123"/>
                </a:cxn>
                <a:cxn ang="0">
                  <a:pos x="159" y="105"/>
                </a:cxn>
                <a:cxn ang="0">
                  <a:pos x="133" y="86"/>
                </a:cxn>
                <a:cxn ang="0">
                  <a:pos x="108" y="66"/>
                </a:cxn>
                <a:cxn ang="0">
                  <a:pos x="85" y="46"/>
                </a:cxn>
                <a:cxn ang="0">
                  <a:pos x="61" y="23"/>
                </a:cxn>
                <a:cxn ang="0">
                  <a:pos x="41" y="0"/>
                </a:cxn>
                <a:cxn ang="0">
                  <a:pos x="0" y="35"/>
                </a:cxn>
                <a:cxn ang="0">
                  <a:pos x="24" y="61"/>
                </a:cxn>
                <a:cxn ang="0">
                  <a:pos x="49" y="84"/>
                </a:cxn>
                <a:cxn ang="0">
                  <a:pos x="75" y="107"/>
                </a:cxn>
                <a:cxn ang="0">
                  <a:pos x="101" y="127"/>
                </a:cxn>
                <a:cxn ang="0">
                  <a:pos x="129" y="149"/>
                </a:cxn>
                <a:cxn ang="0">
                  <a:pos x="158" y="166"/>
                </a:cxn>
                <a:cxn ang="0">
                  <a:pos x="186" y="185"/>
                </a:cxn>
                <a:cxn ang="0">
                  <a:pos x="216" y="203"/>
                </a:cxn>
                <a:cxn ang="0">
                  <a:pos x="247" y="219"/>
                </a:cxn>
                <a:cxn ang="0">
                  <a:pos x="277" y="236"/>
                </a:cxn>
                <a:cxn ang="0">
                  <a:pos x="307" y="251"/>
                </a:cxn>
                <a:cxn ang="0">
                  <a:pos x="337" y="267"/>
                </a:cxn>
                <a:cxn ang="0">
                  <a:pos x="367" y="283"/>
                </a:cxn>
                <a:cxn ang="0">
                  <a:pos x="398" y="297"/>
                </a:cxn>
                <a:cxn ang="0">
                  <a:pos x="426" y="312"/>
                </a:cxn>
                <a:cxn ang="0">
                  <a:pos x="456" y="328"/>
                </a:cxn>
                <a:cxn ang="0">
                  <a:pos x="448" y="321"/>
                </a:cxn>
                <a:cxn ang="0">
                  <a:pos x="489" y="289"/>
                </a:cxn>
              </a:cxnLst>
              <a:rect l="0" t="0" r="r" b="b"/>
              <a:pathLst>
                <a:path w="489" h="328">
                  <a:moveTo>
                    <a:pt x="489" y="289"/>
                  </a:moveTo>
                  <a:lnTo>
                    <a:pt x="481" y="282"/>
                  </a:lnTo>
                  <a:lnTo>
                    <a:pt x="451" y="265"/>
                  </a:lnTo>
                  <a:lnTo>
                    <a:pt x="422" y="251"/>
                  </a:lnTo>
                  <a:lnTo>
                    <a:pt x="391" y="234"/>
                  </a:lnTo>
                  <a:lnTo>
                    <a:pt x="361" y="221"/>
                  </a:lnTo>
                  <a:lnTo>
                    <a:pt x="331" y="204"/>
                  </a:lnTo>
                  <a:lnTo>
                    <a:pt x="302" y="190"/>
                  </a:lnTo>
                  <a:lnTo>
                    <a:pt x="272" y="173"/>
                  </a:lnTo>
                  <a:lnTo>
                    <a:pt x="243" y="157"/>
                  </a:lnTo>
                  <a:lnTo>
                    <a:pt x="213" y="139"/>
                  </a:lnTo>
                  <a:lnTo>
                    <a:pt x="185" y="123"/>
                  </a:lnTo>
                  <a:lnTo>
                    <a:pt x="159" y="105"/>
                  </a:lnTo>
                  <a:lnTo>
                    <a:pt x="133" y="86"/>
                  </a:lnTo>
                  <a:lnTo>
                    <a:pt x="108" y="66"/>
                  </a:lnTo>
                  <a:lnTo>
                    <a:pt x="85" y="46"/>
                  </a:lnTo>
                  <a:lnTo>
                    <a:pt x="61" y="23"/>
                  </a:lnTo>
                  <a:lnTo>
                    <a:pt x="41" y="0"/>
                  </a:lnTo>
                  <a:lnTo>
                    <a:pt x="0" y="35"/>
                  </a:lnTo>
                  <a:lnTo>
                    <a:pt x="24" y="61"/>
                  </a:lnTo>
                  <a:lnTo>
                    <a:pt x="49" y="84"/>
                  </a:lnTo>
                  <a:lnTo>
                    <a:pt x="75" y="107"/>
                  </a:lnTo>
                  <a:lnTo>
                    <a:pt x="101" y="127"/>
                  </a:lnTo>
                  <a:lnTo>
                    <a:pt x="129" y="149"/>
                  </a:lnTo>
                  <a:lnTo>
                    <a:pt x="158" y="166"/>
                  </a:lnTo>
                  <a:lnTo>
                    <a:pt x="186" y="185"/>
                  </a:lnTo>
                  <a:lnTo>
                    <a:pt x="216" y="203"/>
                  </a:lnTo>
                  <a:lnTo>
                    <a:pt x="247" y="219"/>
                  </a:lnTo>
                  <a:lnTo>
                    <a:pt x="277" y="236"/>
                  </a:lnTo>
                  <a:lnTo>
                    <a:pt x="307" y="251"/>
                  </a:lnTo>
                  <a:lnTo>
                    <a:pt x="337" y="267"/>
                  </a:lnTo>
                  <a:lnTo>
                    <a:pt x="367" y="283"/>
                  </a:lnTo>
                  <a:lnTo>
                    <a:pt x="398" y="297"/>
                  </a:lnTo>
                  <a:lnTo>
                    <a:pt x="426" y="312"/>
                  </a:lnTo>
                  <a:lnTo>
                    <a:pt x="456" y="328"/>
                  </a:lnTo>
                  <a:lnTo>
                    <a:pt x="448" y="321"/>
                  </a:lnTo>
                  <a:lnTo>
                    <a:pt x="489" y="28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9" name="Freeform 194"/>
            <p:cNvSpPr>
              <a:spLocks/>
            </p:cNvSpPr>
            <p:nvPr/>
          </p:nvSpPr>
          <p:spPr bwMode="auto">
            <a:xfrm>
              <a:off x="4175125" y="4832350"/>
              <a:ext cx="303213" cy="141288"/>
            </a:xfrm>
            <a:custGeom>
              <a:avLst/>
              <a:gdLst/>
              <a:ahLst/>
              <a:cxnLst>
                <a:cxn ang="0">
                  <a:pos x="573" y="215"/>
                </a:cxn>
                <a:cxn ang="0">
                  <a:pos x="573" y="215"/>
                </a:cxn>
                <a:cxn ang="0">
                  <a:pos x="536" y="211"/>
                </a:cxn>
                <a:cxn ang="0">
                  <a:pos x="498" y="207"/>
                </a:cxn>
                <a:cxn ang="0">
                  <a:pos x="460" y="200"/>
                </a:cxn>
                <a:cxn ang="0">
                  <a:pos x="422" y="191"/>
                </a:cxn>
                <a:cxn ang="0">
                  <a:pos x="383" y="181"/>
                </a:cxn>
                <a:cxn ang="0">
                  <a:pos x="345" y="170"/>
                </a:cxn>
                <a:cxn ang="0">
                  <a:pos x="305" y="158"/>
                </a:cxn>
                <a:cxn ang="0">
                  <a:pos x="269" y="145"/>
                </a:cxn>
                <a:cxn ang="0">
                  <a:pos x="233" y="130"/>
                </a:cxn>
                <a:cxn ang="0">
                  <a:pos x="200" y="114"/>
                </a:cxn>
                <a:cxn ang="0">
                  <a:pos x="166" y="96"/>
                </a:cxn>
                <a:cxn ang="0">
                  <a:pos x="134" y="77"/>
                </a:cxn>
                <a:cxn ang="0">
                  <a:pos x="107" y="59"/>
                </a:cxn>
                <a:cxn ang="0">
                  <a:pos x="82" y="40"/>
                </a:cxn>
                <a:cxn ang="0">
                  <a:pos x="60" y="20"/>
                </a:cxn>
                <a:cxn ang="0">
                  <a:pos x="41" y="0"/>
                </a:cxn>
                <a:cxn ang="0">
                  <a:pos x="0" y="32"/>
                </a:cxn>
                <a:cxn ang="0">
                  <a:pos x="22" y="58"/>
                </a:cxn>
                <a:cxn ang="0">
                  <a:pos x="49" y="81"/>
                </a:cxn>
                <a:cxn ang="0">
                  <a:pos x="77" y="103"/>
                </a:cxn>
                <a:cxn ang="0">
                  <a:pos x="107" y="123"/>
                </a:cxn>
                <a:cxn ang="0">
                  <a:pos x="141" y="142"/>
                </a:cxn>
                <a:cxn ang="0">
                  <a:pos x="175" y="160"/>
                </a:cxn>
                <a:cxn ang="0">
                  <a:pos x="212" y="179"/>
                </a:cxn>
                <a:cxn ang="0">
                  <a:pos x="250" y="194"/>
                </a:cxn>
                <a:cxn ang="0">
                  <a:pos x="289" y="207"/>
                </a:cxn>
                <a:cxn ang="0">
                  <a:pos x="328" y="222"/>
                </a:cxn>
                <a:cxn ang="0">
                  <a:pos x="369" y="233"/>
                </a:cxn>
                <a:cxn ang="0">
                  <a:pos x="408" y="242"/>
                </a:cxn>
                <a:cxn ang="0">
                  <a:pos x="449" y="252"/>
                </a:cxn>
                <a:cxn ang="0">
                  <a:pos x="490" y="259"/>
                </a:cxn>
                <a:cxn ang="0">
                  <a:pos x="531" y="263"/>
                </a:cxn>
                <a:cxn ang="0">
                  <a:pos x="570" y="267"/>
                </a:cxn>
                <a:cxn ang="0">
                  <a:pos x="570" y="267"/>
                </a:cxn>
                <a:cxn ang="0">
                  <a:pos x="573" y="215"/>
                </a:cxn>
              </a:cxnLst>
              <a:rect l="0" t="0" r="r" b="b"/>
              <a:pathLst>
                <a:path w="573" h="267">
                  <a:moveTo>
                    <a:pt x="573" y="215"/>
                  </a:moveTo>
                  <a:lnTo>
                    <a:pt x="573" y="215"/>
                  </a:lnTo>
                  <a:lnTo>
                    <a:pt x="536" y="211"/>
                  </a:lnTo>
                  <a:lnTo>
                    <a:pt x="498" y="207"/>
                  </a:lnTo>
                  <a:lnTo>
                    <a:pt x="460" y="200"/>
                  </a:lnTo>
                  <a:lnTo>
                    <a:pt x="422" y="191"/>
                  </a:lnTo>
                  <a:lnTo>
                    <a:pt x="383" y="181"/>
                  </a:lnTo>
                  <a:lnTo>
                    <a:pt x="345" y="170"/>
                  </a:lnTo>
                  <a:lnTo>
                    <a:pt x="305" y="158"/>
                  </a:lnTo>
                  <a:lnTo>
                    <a:pt x="269" y="145"/>
                  </a:lnTo>
                  <a:lnTo>
                    <a:pt x="233" y="130"/>
                  </a:lnTo>
                  <a:lnTo>
                    <a:pt x="200" y="114"/>
                  </a:lnTo>
                  <a:lnTo>
                    <a:pt x="166" y="96"/>
                  </a:lnTo>
                  <a:lnTo>
                    <a:pt x="134" y="77"/>
                  </a:lnTo>
                  <a:lnTo>
                    <a:pt x="107" y="59"/>
                  </a:lnTo>
                  <a:lnTo>
                    <a:pt x="82" y="40"/>
                  </a:lnTo>
                  <a:lnTo>
                    <a:pt x="60" y="20"/>
                  </a:lnTo>
                  <a:lnTo>
                    <a:pt x="41" y="0"/>
                  </a:lnTo>
                  <a:lnTo>
                    <a:pt x="0" y="32"/>
                  </a:lnTo>
                  <a:lnTo>
                    <a:pt x="22" y="58"/>
                  </a:lnTo>
                  <a:lnTo>
                    <a:pt x="49" y="81"/>
                  </a:lnTo>
                  <a:lnTo>
                    <a:pt x="77" y="103"/>
                  </a:lnTo>
                  <a:lnTo>
                    <a:pt x="107" y="123"/>
                  </a:lnTo>
                  <a:lnTo>
                    <a:pt x="141" y="142"/>
                  </a:lnTo>
                  <a:lnTo>
                    <a:pt x="175" y="160"/>
                  </a:lnTo>
                  <a:lnTo>
                    <a:pt x="212" y="179"/>
                  </a:lnTo>
                  <a:lnTo>
                    <a:pt x="250" y="194"/>
                  </a:lnTo>
                  <a:lnTo>
                    <a:pt x="289" y="207"/>
                  </a:lnTo>
                  <a:lnTo>
                    <a:pt x="328" y="222"/>
                  </a:lnTo>
                  <a:lnTo>
                    <a:pt x="369" y="233"/>
                  </a:lnTo>
                  <a:lnTo>
                    <a:pt x="408" y="242"/>
                  </a:lnTo>
                  <a:lnTo>
                    <a:pt x="449" y="252"/>
                  </a:lnTo>
                  <a:lnTo>
                    <a:pt x="490" y="259"/>
                  </a:lnTo>
                  <a:lnTo>
                    <a:pt x="531" y="263"/>
                  </a:lnTo>
                  <a:lnTo>
                    <a:pt x="570" y="267"/>
                  </a:lnTo>
                  <a:lnTo>
                    <a:pt x="570" y="267"/>
                  </a:lnTo>
                  <a:lnTo>
                    <a:pt x="573" y="2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0" name="Freeform 195"/>
            <p:cNvSpPr>
              <a:spLocks/>
            </p:cNvSpPr>
            <p:nvPr/>
          </p:nvSpPr>
          <p:spPr bwMode="auto">
            <a:xfrm>
              <a:off x="4476750" y="4883150"/>
              <a:ext cx="374650" cy="92075"/>
            </a:xfrm>
            <a:custGeom>
              <a:avLst/>
              <a:gdLst/>
              <a:ahLst/>
              <a:cxnLst>
                <a:cxn ang="0">
                  <a:pos x="681" y="0"/>
                </a:cxn>
                <a:cxn ang="0">
                  <a:pos x="681" y="0"/>
                </a:cxn>
                <a:cxn ang="0">
                  <a:pos x="646" y="19"/>
                </a:cxn>
                <a:cxn ang="0">
                  <a:pos x="609" y="35"/>
                </a:cxn>
                <a:cxn ang="0">
                  <a:pos x="570" y="51"/>
                </a:cxn>
                <a:cxn ang="0">
                  <a:pos x="529" y="63"/>
                </a:cxn>
                <a:cxn ang="0">
                  <a:pos x="487" y="75"/>
                </a:cxn>
                <a:cxn ang="0">
                  <a:pos x="444" y="86"/>
                </a:cxn>
                <a:cxn ang="0">
                  <a:pos x="399" y="96"/>
                </a:cxn>
                <a:cxn ang="0">
                  <a:pos x="354" y="104"/>
                </a:cxn>
                <a:cxn ang="0">
                  <a:pos x="308" y="111"/>
                </a:cxn>
                <a:cxn ang="0">
                  <a:pos x="263" y="116"/>
                </a:cxn>
                <a:cxn ang="0">
                  <a:pos x="218" y="120"/>
                </a:cxn>
                <a:cxn ang="0">
                  <a:pos x="174" y="123"/>
                </a:cxn>
                <a:cxn ang="0">
                  <a:pos x="130" y="123"/>
                </a:cxn>
                <a:cxn ang="0">
                  <a:pos x="85" y="123"/>
                </a:cxn>
                <a:cxn ang="0">
                  <a:pos x="45" y="123"/>
                </a:cxn>
                <a:cxn ang="0">
                  <a:pos x="3" y="120"/>
                </a:cxn>
                <a:cxn ang="0">
                  <a:pos x="0" y="172"/>
                </a:cxn>
                <a:cxn ang="0">
                  <a:pos x="42" y="175"/>
                </a:cxn>
                <a:cxn ang="0">
                  <a:pos x="85" y="175"/>
                </a:cxn>
                <a:cxn ang="0">
                  <a:pos x="130" y="175"/>
                </a:cxn>
                <a:cxn ang="0">
                  <a:pos x="176" y="175"/>
                </a:cxn>
                <a:cxn ang="0">
                  <a:pos x="221" y="172"/>
                </a:cxn>
                <a:cxn ang="0">
                  <a:pos x="269" y="168"/>
                </a:cxn>
                <a:cxn ang="0">
                  <a:pos x="316" y="162"/>
                </a:cxn>
                <a:cxn ang="0">
                  <a:pos x="362" y="156"/>
                </a:cxn>
                <a:cxn ang="0">
                  <a:pos x="410" y="147"/>
                </a:cxn>
                <a:cxn ang="0">
                  <a:pos x="454" y="138"/>
                </a:cxn>
                <a:cxn ang="0">
                  <a:pos x="500" y="127"/>
                </a:cxn>
                <a:cxn ang="0">
                  <a:pos x="545" y="115"/>
                </a:cxn>
                <a:cxn ang="0">
                  <a:pos x="589" y="100"/>
                </a:cxn>
                <a:cxn ang="0">
                  <a:pos x="631" y="84"/>
                </a:cxn>
                <a:cxn ang="0">
                  <a:pos x="670" y="65"/>
                </a:cxn>
                <a:cxn ang="0">
                  <a:pos x="708" y="46"/>
                </a:cxn>
                <a:cxn ang="0">
                  <a:pos x="708" y="46"/>
                </a:cxn>
                <a:cxn ang="0">
                  <a:pos x="681" y="0"/>
                </a:cxn>
              </a:cxnLst>
              <a:rect l="0" t="0" r="r" b="b"/>
              <a:pathLst>
                <a:path w="708" h="175">
                  <a:moveTo>
                    <a:pt x="681" y="0"/>
                  </a:moveTo>
                  <a:lnTo>
                    <a:pt x="681" y="0"/>
                  </a:lnTo>
                  <a:lnTo>
                    <a:pt x="646" y="19"/>
                  </a:lnTo>
                  <a:lnTo>
                    <a:pt x="609" y="35"/>
                  </a:lnTo>
                  <a:lnTo>
                    <a:pt x="570" y="51"/>
                  </a:lnTo>
                  <a:lnTo>
                    <a:pt x="529" y="63"/>
                  </a:lnTo>
                  <a:lnTo>
                    <a:pt x="487" y="75"/>
                  </a:lnTo>
                  <a:lnTo>
                    <a:pt x="444" y="86"/>
                  </a:lnTo>
                  <a:lnTo>
                    <a:pt x="399" y="96"/>
                  </a:lnTo>
                  <a:lnTo>
                    <a:pt x="354" y="104"/>
                  </a:lnTo>
                  <a:lnTo>
                    <a:pt x="308" y="111"/>
                  </a:lnTo>
                  <a:lnTo>
                    <a:pt x="263" y="116"/>
                  </a:lnTo>
                  <a:lnTo>
                    <a:pt x="218" y="120"/>
                  </a:lnTo>
                  <a:lnTo>
                    <a:pt x="174" y="123"/>
                  </a:lnTo>
                  <a:lnTo>
                    <a:pt x="130" y="123"/>
                  </a:lnTo>
                  <a:lnTo>
                    <a:pt x="85" y="123"/>
                  </a:lnTo>
                  <a:lnTo>
                    <a:pt x="45" y="123"/>
                  </a:lnTo>
                  <a:lnTo>
                    <a:pt x="3" y="120"/>
                  </a:lnTo>
                  <a:lnTo>
                    <a:pt x="0" y="172"/>
                  </a:lnTo>
                  <a:lnTo>
                    <a:pt x="42" y="175"/>
                  </a:lnTo>
                  <a:lnTo>
                    <a:pt x="85" y="175"/>
                  </a:lnTo>
                  <a:lnTo>
                    <a:pt x="130" y="175"/>
                  </a:lnTo>
                  <a:lnTo>
                    <a:pt x="176" y="175"/>
                  </a:lnTo>
                  <a:lnTo>
                    <a:pt x="221" y="172"/>
                  </a:lnTo>
                  <a:lnTo>
                    <a:pt x="269" y="168"/>
                  </a:lnTo>
                  <a:lnTo>
                    <a:pt x="316" y="162"/>
                  </a:lnTo>
                  <a:lnTo>
                    <a:pt x="362" y="156"/>
                  </a:lnTo>
                  <a:lnTo>
                    <a:pt x="410" y="147"/>
                  </a:lnTo>
                  <a:lnTo>
                    <a:pt x="454" y="138"/>
                  </a:lnTo>
                  <a:lnTo>
                    <a:pt x="500" y="127"/>
                  </a:lnTo>
                  <a:lnTo>
                    <a:pt x="545" y="115"/>
                  </a:lnTo>
                  <a:lnTo>
                    <a:pt x="589" y="100"/>
                  </a:lnTo>
                  <a:lnTo>
                    <a:pt x="631" y="84"/>
                  </a:lnTo>
                  <a:lnTo>
                    <a:pt x="670" y="65"/>
                  </a:lnTo>
                  <a:lnTo>
                    <a:pt x="708" y="46"/>
                  </a:lnTo>
                  <a:lnTo>
                    <a:pt x="708" y="46"/>
                  </a:lnTo>
                  <a:lnTo>
                    <a:pt x="68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1" name="Freeform 196"/>
            <p:cNvSpPr>
              <a:spLocks/>
            </p:cNvSpPr>
            <p:nvPr/>
          </p:nvSpPr>
          <p:spPr bwMode="auto">
            <a:xfrm>
              <a:off x="4837113" y="4551363"/>
              <a:ext cx="373063" cy="355600"/>
            </a:xfrm>
            <a:custGeom>
              <a:avLst/>
              <a:gdLst/>
              <a:ahLst/>
              <a:cxnLst>
                <a:cxn ang="0">
                  <a:pos x="663" y="0"/>
                </a:cxn>
                <a:cxn ang="0">
                  <a:pos x="663" y="0"/>
                </a:cxn>
                <a:cxn ang="0">
                  <a:pos x="629" y="49"/>
                </a:cxn>
                <a:cxn ang="0">
                  <a:pos x="595" y="93"/>
                </a:cxn>
                <a:cxn ang="0">
                  <a:pos x="559" y="141"/>
                </a:cxn>
                <a:cxn ang="0">
                  <a:pos x="522" y="184"/>
                </a:cxn>
                <a:cxn ang="0">
                  <a:pos x="484" y="228"/>
                </a:cxn>
                <a:cxn ang="0">
                  <a:pos x="446" y="271"/>
                </a:cxn>
                <a:cxn ang="0">
                  <a:pos x="407" y="312"/>
                </a:cxn>
                <a:cxn ang="0">
                  <a:pos x="368" y="351"/>
                </a:cxn>
                <a:cxn ang="0">
                  <a:pos x="325" y="390"/>
                </a:cxn>
                <a:cxn ang="0">
                  <a:pos x="282" y="428"/>
                </a:cxn>
                <a:cxn ang="0">
                  <a:pos x="239" y="465"/>
                </a:cxn>
                <a:cxn ang="0">
                  <a:pos x="194" y="499"/>
                </a:cxn>
                <a:cxn ang="0">
                  <a:pos x="148" y="533"/>
                </a:cxn>
                <a:cxn ang="0">
                  <a:pos x="99" y="565"/>
                </a:cxn>
                <a:cxn ang="0">
                  <a:pos x="51" y="597"/>
                </a:cxn>
                <a:cxn ang="0">
                  <a:pos x="0" y="627"/>
                </a:cxn>
                <a:cxn ang="0">
                  <a:pos x="27" y="673"/>
                </a:cxn>
                <a:cxn ang="0">
                  <a:pos x="79" y="643"/>
                </a:cxn>
                <a:cxn ang="0">
                  <a:pos x="129" y="609"/>
                </a:cxn>
                <a:cxn ang="0">
                  <a:pos x="178" y="576"/>
                </a:cxn>
                <a:cxn ang="0">
                  <a:pos x="226" y="542"/>
                </a:cxn>
                <a:cxn ang="0">
                  <a:pos x="271" y="506"/>
                </a:cxn>
                <a:cxn ang="0">
                  <a:pos x="317" y="469"/>
                </a:cxn>
                <a:cxn ang="0">
                  <a:pos x="361" y="428"/>
                </a:cxn>
                <a:cxn ang="0">
                  <a:pos x="403" y="389"/>
                </a:cxn>
                <a:cxn ang="0">
                  <a:pos x="445" y="350"/>
                </a:cxn>
                <a:cxn ang="0">
                  <a:pos x="484" y="306"/>
                </a:cxn>
                <a:cxn ang="0">
                  <a:pos x="525" y="263"/>
                </a:cxn>
                <a:cxn ang="0">
                  <a:pos x="563" y="220"/>
                </a:cxn>
                <a:cxn ang="0">
                  <a:pos x="600" y="173"/>
                </a:cxn>
                <a:cxn ang="0">
                  <a:pos x="636" y="126"/>
                </a:cxn>
                <a:cxn ang="0">
                  <a:pos x="673" y="78"/>
                </a:cxn>
                <a:cxn ang="0">
                  <a:pos x="707" y="30"/>
                </a:cxn>
                <a:cxn ang="0">
                  <a:pos x="707" y="30"/>
                </a:cxn>
                <a:cxn ang="0">
                  <a:pos x="663" y="0"/>
                </a:cxn>
              </a:cxnLst>
              <a:rect l="0" t="0" r="r" b="b"/>
              <a:pathLst>
                <a:path w="707" h="673">
                  <a:moveTo>
                    <a:pt x="663" y="0"/>
                  </a:moveTo>
                  <a:lnTo>
                    <a:pt x="663" y="0"/>
                  </a:lnTo>
                  <a:lnTo>
                    <a:pt x="629" y="49"/>
                  </a:lnTo>
                  <a:lnTo>
                    <a:pt x="595" y="93"/>
                  </a:lnTo>
                  <a:lnTo>
                    <a:pt x="559" y="141"/>
                  </a:lnTo>
                  <a:lnTo>
                    <a:pt x="522" y="184"/>
                  </a:lnTo>
                  <a:lnTo>
                    <a:pt x="484" y="228"/>
                  </a:lnTo>
                  <a:lnTo>
                    <a:pt x="446" y="271"/>
                  </a:lnTo>
                  <a:lnTo>
                    <a:pt x="407" y="312"/>
                  </a:lnTo>
                  <a:lnTo>
                    <a:pt x="368" y="351"/>
                  </a:lnTo>
                  <a:lnTo>
                    <a:pt x="325" y="390"/>
                  </a:lnTo>
                  <a:lnTo>
                    <a:pt x="282" y="428"/>
                  </a:lnTo>
                  <a:lnTo>
                    <a:pt x="239" y="465"/>
                  </a:lnTo>
                  <a:lnTo>
                    <a:pt x="194" y="499"/>
                  </a:lnTo>
                  <a:lnTo>
                    <a:pt x="148" y="533"/>
                  </a:lnTo>
                  <a:lnTo>
                    <a:pt x="99" y="565"/>
                  </a:lnTo>
                  <a:lnTo>
                    <a:pt x="51" y="597"/>
                  </a:lnTo>
                  <a:lnTo>
                    <a:pt x="0" y="627"/>
                  </a:lnTo>
                  <a:lnTo>
                    <a:pt x="27" y="673"/>
                  </a:lnTo>
                  <a:lnTo>
                    <a:pt x="79" y="643"/>
                  </a:lnTo>
                  <a:lnTo>
                    <a:pt x="129" y="609"/>
                  </a:lnTo>
                  <a:lnTo>
                    <a:pt x="178" y="576"/>
                  </a:lnTo>
                  <a:lnTo>
                    <a:pt x="226" y="542"/>
                  </a:lnTo>
                  <a:lnTo>
                    <a:pt x="271" y="506"/>
                  </a:lnTo>
                  <a:lnTo>
                    <a:pt x="317" y="469"/>
                  </a:lnTo>
                  <a:lnTo>
                    <a:pt x="361" y="428"/>
                  </a:lnTo>
                  <a:lnTo>
                    <a:pt x="403" y="389"/>
                  </a:lnTo>
                  <a:lnTo>
                    <a:pt x="445" y="350"/>
                  </a:lnTo>
                  <a:lnTo>
                    <a:pt x="484" y="306"/>
                  </a:lnTo>
                  <a:lnTo>
                    <a:pt x="525" y="263"/>
                  </a:lnTo>
                  <a:lnTo>
                    <a:pt x="563" y="220"/>
                  </a:lnTo>
                  <a:lnTo>
                    <a:pt x="600" y="173"/>
                  </a:lnTo>
                  <a:lnTo>
                    <a:pt x="636" y="126"/>
                  </a:lnTo>
                  <a:lnTo>
                    <a:pt x="673" y="78"/>
                  </a:lnTo>
                  <a:lnTo>
                    <a:pt x="707" y="30"/>
                  </a:lnTo>
                  <a:lnTo>
                    <a:pt x="707" y="30"/>
                  </a:lnTo>
                  <a:lnTo>
                    <a:pt x="66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2" name="Freeform 197"/>
            <p:cNvSpPr>
              <a:spLocks/>
            </p:cNvSpPr>
            <p:nvPr/>
          </p:nvSpPr>
          <p:spPr bwMode="auto">
            <a:xfrm>
              <a:off x="5187950" y="4106863"/>
              <a:ext cx="176213" cy="460375"/>
            </a:xfrm>
            <a:custGeom>
              <a:avLst/>
              <a:gdLst/>
              <a:ahLst/>
              <a:cxnLst>
                <a:cxn ang="0">
                  <a:pos x="331" y="0"/>
                </a:cxn>
                <a:cxn ang="0">
                  <a:pos x="281" y="14"/>
                </a:cxn>
                <a:cxn ang="0">
                  <a:pos x="281" y="76"/>
                </a:cxn>
                <a:cxn ang="0">
                  <a:pos x="277" y="137"/>
                </a:cxn>
                <a:cxn ang="0">
                  <a:pos x="270" y="197"/>
                </a:cxn>
                <a:cxn ang="0">
                  <a:pos x="262" y="254"/>
                </a:cxn>
                <a:cxn ang="0">
                  <a:pos x="250" y="308"/>
                </a:cxn>
                <a:cxn ang="0">
                  <a:pos x="236" y="363"/>
                </a:cxn>
                <a:cxn ang="0">
                  <a:pos x="221" y="414"/>
                </a:cxn>
                <a:cxn ang="0">
                  <a:pos x="204" y="464"/>
                </a:cxn>
                <a:cxn ang="0">
                  <a:pos x="185" y="514"/>
                </a:cxn>
                <a:cxn ang="0">
                  <a:pos x="163" y="562"/>
                </a:cxn>
                <a:cxn ang="0">
                  <a:pos x="140" y="609"/>
                </a:cxn>
                <a:cxn ang="0">
                  <a:pos x="116" y="657"/>
                </a:cxn>
                <a:cxn ang="0">
                  <a:pos x="88" y="702"/>
                </a:cxn>
                <a:cxn ang="0">
                  <a:pos x="61" y="749"/>
                </a:cxn>
                <a:cxn ang="0">
                  <a:pos x="31" y="793"/>
                </a:cxn>
                <a:cxn ang="0">
                  <a:pos x="0" y="839"/>
                </a:cxn>
                <a:cxn ang="0">
                  <a:pos x="44" y="869"/>
                </a:cxn>
                <a:cxn ang="0">
                  <a:pos x="75" y="822"/>
                </a:cxn>
                <a:cxn ang="0">
                  <a:pos x="105" y="776"/>
                </a:cxn>
                <a:cxn ang="0">
                  <a:pos x="135" y="729"/>
                </a:cxn>
                <a:cxn ang="0">
                  <a:pos x="162" y="681"/>
                </a:cxn>
                <a:cxn ang="0">
                  <a:pos x="186" y="634"/>
                </a:cxn>
                <a:cxn ang="0">
                  <a:pos x="212" y="584"/>
                </a:cxn>
                <a:cxn ang="0">
                  <a:pos x="234" y="533"/>
                </a:cxn>
                <a:cxn ang="0">
                  <a:pos x="253" y="483"/>
                </a:cxn>
                <a:cxn ang="0">
                  <a:pos x="273" y="430"/>
                </a:cxn>
                <a:cxn ang="0">
                  <a:pos x="288" y="376"/>
                </a:cxn>
                <a:cxn ang="0">
                  <a:pos x="301" y="319"/>
                </a:cxn>
                <a:cxn ang="0">
                  <a:pos x="314" y="262"/>
                </a:cxn>
                <a:cxn ang="0">
                  <a:pos x="322" y="202"/>
                </a:cxn>
                <a:cxn ang="0">
                  <a:pos x="329" y="143"/>
                </a:cxn>
                <a:cxn ang="0">
                  <a:pos x="333" y="79"/>
                </a:cxn>
                <a:cxn ang="0">
                  <a:pos x="335" y="14"/>
                </a:cxn>
                <a:cxn ang="0">
                  <a:pos x="285" y="27"/>
                </a:cxn>
                <a:cxn ang="0">
                  <a:pos x="331" y="0"/>
                </a:cxn>
              </a:cxnLst>
              <a:rect l="0" t="0" r="r" b="b"/>
              <a:pathLst>
                <a:path w="335" h="869">
                  <a:moveTo>
                    <a:pt x="331" y="0"/>
                  </a:moveTo>
                  <a:lnTo>
                    <a:pt x="281" y="14"/>
                  </a:lnTo>
                  <a:lnTo>
                    <a:pt x="281" y="76"/>
                  </a:lnTo>
                  <a:lnTo>
                    <a:pt x="277" y="137"/>
                  </a:lnTo>
                  <a:lnTo>
                    <a:pt x="270" y="197"/>
                  </a:lnTo>
                  <a:lnTo>
                    <a:pt x="262" y="254"/>
                  </a:lnTo>
                  <a:lnTo>
                    <a:pt x="250" y="308"/>
                  </a:lnTo>
                  <a:lnTo>
                    <a:pt x="236" y="363"/>
                  </a:lnTo>
                  <a:lnTo>
                    <a:pt x="221" y="414"/>
                  </a:lnTo>
                  <a:lnTo>
                    <a:pt x="204" y="464"/>
                  </a:lnTo>
                  <a:lnTo>
                    <a:pt x="185" y="514"/>
                  </a:lnTo>
                  <a:lnTo>
                    <a:pt x="163" y="562"/>
                  </a:lnTo>
                  <a:lnTo>
                    <a:pt x="140" y="609"/>
                  </a:lnTo>
                  <a:lnTo>
                    <a:pt x="116" y="657"/>
                  </a:lnTo>
                  <a:lnTo>
                    <a:pt x="88" y="702"/>
                  </a:lnTo>
                  <a:lnTo>
                    <a:pt x="61" y="749"/>
                  </a:lnTo>
                  <a:lnTo>
                    <a:pt x="31" y="793"/>
                  </a:lnTo>
                  <a:lnTo>
                    <a:pt x="0" y="839"/>
                  </a:lnTo>
                  <a:lnTo>
                    <a:pt x="44" y="869"/>
                  </a:lnTo>
                  <a:lnTo>
                    <a:pt x="75" y="822"/>
                  </a:lnTo>
                  <a:lnTo>
                    <a:pt x="105" y="776"/>
                  </a:lnTo>
                  <a:lnTo>
                    <a:pt x="135" y="729"/>
                  </a:lnTo>
                  <a:lnTo>
                    <a:pt x="162" y="681"/>
                  </a:lnTo>
                  <a:lnTo>
                    <a:pt x="186" y="634"/>
                  </a:lnTo>
                  <a:lnTo>
                    <a:pt x="212" y="584"/>
                  </a:lnTo>
                  <a:lnTo>
                    <a:pt x="234" y="533"/>
                  </a:lnTo>
                  <a:lnTo>
                    <a:pt x="253" y="483"/>
                  </a:lnTo>
                  <a:lnTo>
                    <a:pt x="273" y="430"/>
                  </a:lnTo>
                  <a:lnTo>
                    <a:pt x="288" y="376"/>
                  </a:lnTo>
                  <a:lnTo>
                    <a:pt x="301" y="319"/>
                  </a:lnTo>
                  <a:lnTo>
                    <a:pt x="314" y="262"/>
                  </a:lnTo>
                  <a:lnTo>
                    <a:pt x="322" y="202"/>
                  </a:lnTo>
                  <a:lnTo>
                    <a:pt x="329" y="143"/>
                  </a:lnTo>
                  <a:lnTo>
                    <a:pt x="333" y="79"/>
                  </a:lnTo>
                  <a:lnTo>
                    <a:pt x="335" y="14"/>
                  </a:lnTo>
                  <a:lnTo>
                    <a:pt x="285" y="27"/>
                  </a:lnTo>
                  <a:lnTo>
                    <a:pt x="33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3" name="Freeform 198"/>
            <p:cNvSpPr>
              <a:spLocks/>
            </p:cNvSpPr>
            <p:nvPr/>
          </p:nvSpPr>
          <p:spPr bwMode="auto">
            <a:xfrm>
              <a:off x="5338763" y="4106863"/>
              <a:ext cx="138113" cy="68263"/>
            </a:xfrm>
            <a:custGeom>
              <a:avLst/>
              <a:gdLst/>
              <a:ahLst/>
              <a:cxnLst>
                <a:cxn ang="0">
                  <a:pos x="233" y="53"/>
                </a:cxn>
                <a:cxn ang="0">
                  <a:pos x="233" y="53"/>
                </a:cxn>
                <a:cxn ang="0">
                  <a:pos x="223" y="60"/>
                </a:cxn>
                <a:cxn ang="0">
                  <a:pos x="212" y="65"/>
                </a:cxn>
                <a:cxn ang="0">
                  <a:pos x="201" y="68"/>
                </a:cxn>
                <a:cxn ang="0">
                  <a:pos x="187" y="72"/>
                </a:cxn>
                <a:cxn ang="0">
                  <a:pos x="175" y="75"/>
                </a:cxn>
                <a:cxn ang="0">
                  <a:pos x="164" y="76"/>
                </a:cxn>
                <a:cxn ang="0">
                  <a:pos x="151" y="75"/>
                </a:cxn>
                <a:cxn ang="0">
                  <a:pos x="137" y="74"/>
                </a:cxn>
                <a:cxn ang="0">
                  <a:pos x="126" y="70"/>
                </a:cxn>
                <a:cxn ang="0">
                  <a:pos x="114" y="65"/>
                </a:cxn>
                <a:cxn ang="0">
                  <a:pos x="103" y="59"/>
                </a:cxn>
                <a:cxn ang="0">
                  <a:pos x="90" y="51"/>
                </a:cxn>
                <a:cxn ang="0">
                  <a:pos x="79" y="42"/>
                </a:cxn>
                <a:cxn ang="0">
                  <a:pos x="68" y="30"/>
                </a:cxn>
                <a:cxn ang="0">
                  <a:pos x="57" y="17"/>
                </a:cxn>
                <a:cxn ang="0">
                  <a:pos x="46" y="0"/>
                </a:cxn>
                <a:cxn ang="0">
                  <a:pos x="0" y="27"/>
                </a:cxn>
                <a:cxn ang="0">
                  <a:pos x="14" y="46"/>
                </a:cxn>
                <a:cxn ang="0">
                  <a:pos x="27" y="65"/>
                </a:cxn>
                <a:cxn ang="0">
                  <a:pos x="44" y="80"/>
                </a:cxn>
                <a:cxn ang="0">
                  <a:pos x="60" y="94"/>
                </a:cxn>
                <a:cxn ang="0">
                  <a:pos x="76" y="105"/>
                </a:cxn>
                <a:cxn ang="0">
                  <a:pos x="92" y="114"/>
                </a:cxn>
                <a:cxn ang="0">
                  <a:pos x="110" y="121"/>
                </a:cxn>
                <a:cxn ang="0">
                  <a:pos x="129" y="125"/>
                </a:cxn>
                <a:cxn ang="0">
                  <a:pos x="145" y="126"/>
                </a:cxn>
                <a:cxn ang="0">
                  <a:pos x="164" y="128"/>
                </a:cxn>
                <a:cxn ang="0">
                  <a:pos x="183" y="126"/>
                </a:cxn>
                <a:cxn ang="0">
                  <a:pos x="198" y="124"/>
                </a:cxn>
                <a:cxn ang="0">
                  <a:pos x="215" y="120"/>
                </a:cxn>
                <a:cxn ang="0">
                  <a:pos x="231" y="114"/>
                </a:cxn>
                <a:cxn ang="0">
                  <a:pos x="247" y="106"/>
                </a:cxn>
                <a:cxn ang="0">
                  <a:pos x="261" y="99"/>
                </a:cxn>
                <a:cxn ang="0">
                  <a:pos x="261" y="99"/>
                </a:cxn>
                <a:cxn ang="0">
                  <a:pos x="233" y="53"/>
                </a:cxn>
              </a:cxnLst>
              <a:rect l="0" t="0" r="r" b="b"/>
              <a:pathLst>
                <a:path w="261" h="128">
                  <a:moveTo>
                    <a:pt x="233" y="53"/>
                  </a:moveTo>
                  <a:lnTo>
                    <a:pt x="233" y="53"/>
                  </a:lnTo>
                  <a:lnTo>
                    <a:pt x="223" y="60"/>
                  </a:lnTo>
                  <a:lnTo>
                    <a:pt x="212" y="65"/>
                  </a:lnTo>
                  <a:lnTo>
                    <a:pt x="201" y="68"/>
                  </a:lnTo>
                  <a:lnTo>
                    <a:pt x="187" y="72"/>
                  </a:lnTo>
                  <a:lnTo>
                    <a:pt x="175" y="75"/>
                  </a:lnTo>
                  <a:lnTo>
                    <a:pt x="164" y="76"/>
                  </a:lnTo>
                  <a:lnTo>
                    <a:pt x="151" y="75"/>
                  </a:lnTo>
                  <a:lnTo>
                    <a:pt x="137" y="74"/>
                  </a:lnTo>
                  <a:lnTo>
                    <a:pt x="126" y="70"/>
                  </a:lnTo>
                  <a:lnTo>
                    <a:pt x="114" y="65"/>
                  </a:lnTo>
                  <a:lnTo>
                    <a:pt x="103" y="59"/>
                  </a:lnTo>
                  <a:lnTo>
                    <a:pt x="90" y="51"/>
                  </a:lnTo>
                  <a:lnTo>
                    <a:pt x="79" y="42"/>
                  </a:lnTo>
                  <a:lnTo>
                    <a:pt x="68" y="30"/>
                  </a:lnTo>
                  <a:lnTo>
                    <a:pt x="57" y="17"/>
                  </a:lnTo>
                  <a:lnTo>
                    <a:pt x="46" y="0"/>
                  </a:lnTo>
                  <a:lnTo>
                    <a:pt x="0" y="27"/>
                  </a:lnTo>
                  <a:lnTo>
                    <a:pt x="14" y="46"/>
                  </a:lnTo>
                  <a:lnTo>
                    <a:pt x="27" y="65"/>
                  </a:lnTo>
                  <a:lnTo>
                    <a:pt x="44" y="80"/>
                  </a:lnTo>
                  <a:lnTo>
                    <a:pt x="60" y="94"/>
                  </a:lnTo>
                  <a:lnTo>
                    <a:pt x="76" y="105"/>
                  </a:lnTo>
                  <a:lnTo>
                    <a:pt x="92" y="114"/>
                  </a:lnTo>
                  <a:lnTo>
                    <a:pt x="110" y="121"/>
                  </a:lnTo>
                  <a:lnTo>
                    <a:pt x="129" y="125"/>
                  </a:lnTo>
                  <a:lnTo>
                    <a:pt x="145" y="126"/>
                  </a:lnTo>
                  <a:lnTo>
                    <a:pt x="164" y="128"/>
                  </a:lnTo>
                  <a:lnTo>
                    <a:pt x="183" y="126"/>
                  </a:lnTo>
                  <a:lnTo>
                    <a:pt x="198" y="124"/>
                  </a:lnTo>
                  <a:lnTo>
                    <a:pt x="215" y="120"/>
                  </a:lnTo>
                  <a:lnTo>
                    <a:pt x="231" y="114"/>
                  </a:lnTo>
                  <a:lnTo>
                    <a:pt x="247" y="106"/>
                  </a:lnTo>
                  <a:lnTo>
                    <a:pt x="261" y="99"/>
                  </a:lnTo>
                  <a:lnTo>
                    <a:pt x="261" y="99"/>
                  </a:lnTo>
                  <a:lnTo>
                    <a:pt x="233" y="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4" name="Freeform 199"/>
            <p:cNvSpPr>
              <a:spLocks/>
            </p:cNvSpPr>
            <p:nvPr/>
          </p:nvSpPr>
          <p:spPr bwMode="auto">
            <a:xfrm>
              <a:off x="5461000" y="3917950"/>
              <a:ext cx="182563" cy="241300"/>
            </a:xfrm>
            <a:custGeom>
              <a:avLst/>
              <a:gdLst/>
              <a:ahLst/>
              <a:cxnLst>
                <a:cxn ang="0">
                  <a:pos x="311" y="0"/>
                </a:cxn>
                <a:cxn ang="0">
                  <a:pos x="295" y="16"/>
                </a:cxn>
                <a:cxn ang="0">
                  <a:pos x="280" y="57"/>
                </a:cxn>
                <a:cxn ang="0">
                  <a:pos x="265" y="93"/>
                </a:cxn>
                <a:cxn ang="0">
                  <a:pos x="249" y="129"/>
                </a:cxn>
                <a:cxn ang="0">
                  <a:pos x="235" y="160"/>
                </a:cxn>
                <a:cxn ang="0">
                  <a:pos x="219" y="190"/>
                </a:cxn>
                <a:cxn ang="0">
                  <a:pos x="203" y="217"/>
                </a:cxn>
                <a:cxn ang="0">
                  <a:pos x="186" y="241"/>
                </a:cxn>
                <a:cxn ang="0">
                  <a:pos x="170" y="264"/>
                </a:cxn>
                <a:cxn ang="0">
                  <a:pos x="152" y="286"/>
                </a:cxn>
                <a:cxn ang="0">
                  <a:pos x="135" y="308"/>
                </a:cxn>
                <a:cxn ang="0">
                  <a:pos x="116" y="327"/>
                </a:cxn>
                <a:cxn ang="0">
                  <a:pos x="94" y="344"/>
                </a:cxn>
                <a:cxn ang="0">
                  <a:pos x="74" y="362"/>
                </a:cxn>
                <a:cxn ang="0">
                  <a:pos x="51" y="380"/>
                </a:cxn>
                <a:cxn ang="0">
                  <a:pos x="26" y="396"/>
                </a:cxn>
                <a:cxn ang="0">
                  <a:pos x="0" y="412"/>
                </a:cxn>
                <a:cxn ang="0">
                  <a:pos x="28" y="458"/>
                </a:cxn>
                <a:cxn ang="0">
                  <a:pos x="56" y="439"/>
                </a:cxn>
                <a:cxn ang="0">
                  <a:pos x="81" y="423"/>
                </a:cxn>
                <a:cxn ang="0">
                  <a:pos x="106" y="403"/>
                </a:cxn>
                <a:cxn ang="0">
                  <a:pos x="129" y="385"/>
                </a:cxn>
                <a:cxn ang="0">
                  <a:pos x="151" y="365"/>
                </a:cxn>
                <a:cxn ang="0">
                  <a:pos x="173" y="343"/>
                </a:cxn>
                <a:cxn ang="0">
                  <a:pos x="193" y="321"/>
                </a:cxn>
                <a:cxn ang="0">
                  <a:pos x="213" y="297"/>
                </a:cxn>
                <a:cxn ang="0">
                  <a:pos x="230" y="271"/>
                </a:cxn>
                <a:cxn ang="0">
                  <a:pos x="249" y="244"/>
                </a:cxn>
                <a:cxn ang="0">
                  <a:pos x="265" y="214"/>
                </a:cxn>
                <a:cxn ang="0">
                  <a:pos x="281" y="184"/>
                </a:cxn>
                <a:cxn ang="0">
                  <a:pos x="298" y="150"/>
                </a:cxn>
                <a:cxn ang="0">
                  <a:pos x="314" y="115"/>
                </a:cxn>
                <a:cxn ang="0">
                  <a:pos x="329" y="76"/>
                </a:cxn>
                <a:cxn ang="0">
                  <a:pos x="344" y="35"/>
                </a:cxn>
                <a:cxn ang="0">
                  <a:pos x="327" y="51"/>
                </a:cxn>
                <a:cxn ang="0">
                  <a:pos x="311" y="0"/>
                </a:cxn>
              </a:cxnLst>
              <a:rect l="0" t="0" r="r" b="b"/>
              <a:pathLst>
                <a:path w="344" h="458">
                  <a:moveTo>
                    <a:pt x="311" y="0"/>
                  </a:moveTo>
                  <a:lnTo>
                    <a:pt x="295" y="16"/>
                  </a:lnTo>
                  <a:lnTo>
                    <a:pt x="280" y="57"/>
                  </a:lnTo>
                  <a:lnTo>
                    <a:pt x="265" y="93"/>
                  </a:lnTo>
                  <a:lnTo>
                    <a:pt x="249" y="129"/>
                  </a:lnTo>
                  <a:lnTo>
                    <a:pt x="235" y="160"/>
                  </a:lnTo>
                  <a:lnTo>
                    <a:pt x="219" y="190"/>
                  </a:lnTo>
                  <a:lnTo>
                    <a:pt x="203" y="217"/>
                  </a:lnTo>
                  <a:lnTo>
                    <a:pt x="186" y="241"/>
                  </a:lnTo>
                  <a:lnTo>
                    <a:pt x="170" y="264"/>
                  </a:lnTo>
                  <a:lnTo>
                    <a:pt x="152" y="286"/>
                  </a:lnTo>
                  <a:lnTo>
                    <a:pt x="135" y="308"/>
                  </a:lnTo>
                  <a:lnTo>
                    <a:pt x="116" y="327"/>
                  </a:lnTo>
                  <a:lnTo>
                    <a:pt x="94" y="344"/>
                  </a:lnTo>
                  <a:lnTo>
                    <a:pt x="74" y="362"/>
                  </a:lnTo>
                  <a:lnTo>
                    <a:pt x="51" y="380"/>
                  </a:lnTo>
                  <a:lnTo>
                    <a:pt x="26" y="396"/>
                  </a:lnTo>
                  <a:lnTo>
                    <a:pt x="0" y="412"/>
                  </a:lnTo>
                  <a:lnTo>
                    <a:pt x="28" y="458"/>
                  </a:lnTo>
                  <a:lnTo>
                    <a:pt x="56" y="439"/>
                  </a:lnTo>
                  <a:lnTo>
                    <a:pt x="81" y="423"/>
                  </a:lnTo>
                  <a:lnTo>
                    <a:pt x="106" y="403"/>
                  </a:lnTo>
                  <a:lnTo>
                    <a:pt x="129" y="385"/>
                  </a:lnTo>
                  <a:lnTo>
                    <a:pt x="151" y="365"/>
                  </a:lnTo>
                  <a:lnTo>
                    <a:pt x="173" y="343"/>
                  </a:lnTo>
                  <a:lnTo>
                    <a:pt x="193" y="321"/>
                  </a:lnTo>
                  <a:lnTo>
                    <a:pt x="213" y="297"/>
                  </a:lnTo>
                  <a:lnTo>
                    <a:pt x="230" y="271"/>
                  </a:lnTo>
                  <a:lnTo>
                    <a:pt x="249" y="244"/>
                  </a:lnTo>
                  <a:lnTo>
                    <a:pt x="265" y="214"/>
                  </a:lnTo>
                  <a:lnTo>
                    <a:pt x="281" y="184"/>
                  </a:lnTo>
                  <a:lnTo>
                    <a:pt x="298" y="150"/>
                  </a:lnTo>
                  <a:lnTo>
                    <a:pt x="314" y="115"/>
                  </a:lnTo>
                  <a:lnTo>
                    <a:pt x="329" y="76"/>
                  </a:lnTo>
                  <a:lnTo>
                    <a:pt x="344" y="35"/>
                  </a:lnTo>
                  <a:lnTo>
                    <a:pt x="327" y="51"/>
                  </a:lnTo>
                  <a:lnTo>
                    <a:pt x="3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5" name="Freeform 200"/>
            <p:cNvSpPr>
              <a:spLocks/>
            </p:cNvSpPr>
            <p:nvPr/>
          </p:nvSpPr>
          <p:spPr bwMode="auto">
            <a:xfrm>
              <a:off x="5626100" y="3811588"/>
              <a:ext cx="261938" cy="133350"/>
            </a:xfrm>
            <a:custGeom>
              <a:avLst/>
              <a:gdLst/>
              <a:ahLst/>
              <a:cxnLst>
                <a:cxn ang="0">
                  <a:pos x="461" y="0"/>
                </a:cxn>
                <a:cxn ang="0">
                  <a:pos x="461" y="0"/>
                </a:cxn>
                <a:cxn ang="0">
                  <a:pos x="438" y="19"/>
                </a:cxn>
                <a:cxn ang="0">
                  <a:pos x="415" y="36"/>
                </a:cxn>
                <a:cxn ang="0">
                  <a:pos x="392" y="51"/>
                </a:cxn>
                <a:cxn ang="0">
                  <a:pos x="368" y="65"/>
                </a:cxn>
                <a:cxn ang="0">
                  <a:pos x="342" y="79"/>
                </a:cxn>
                <a:cxn ang="0">
                  <a:pos x="316" y="90"/>
                </a:cxn>
                <a:cxn ang="0">
                  <a:pos x="290" y="103"/>
                </a:cxn>
                <a:cxn ang="0">
                  <a:pos x="263" y="114"/>
                </a:cxn>
                <a:cxn ang="0">
                  <a:pos x="235" y="125"/>
                </a:cxn>
                <a:cxn ang="0">
                  <a:pos x="206" y="136"/>
                </a:cxn>
                <a:cxn ang="0">
                  <a:pos x="175" y="147"/>
                </a:cxn>
                <a:cxn ang="0">
                  <a:pos x="143" y="156"/>
                </a:cxn>
                <a:cxn ang="0">
                  <a:pos x="110" y="167"/>
                </a:cxn>
                <a:cxn ang="0">
                  <a:pos x="73" y="177"/>
                </a:cxn>
                <a:cxn ang="0">
                  <a:pos x="38" y="189"/>
                </a:cxn>
                <a:cxn ang="0">
                  <a:pos x="0" y="200"/>
                </a:cxn>
                <a:cxn ang="0">
                  <a:pos x="16" y="251"/>
                </a:cxn>
                <a:cxn ang="0">
                  <a:pos x="54" y="240"/>
                </a:cxn>
                <a:cxn ang="0">
                  <a:pos x="90" y="228"/>
                </a:cxn>
                <a:cxn ang="0">
                  <a:pos x="124" y="219"/>
                </a:cxn>
                <a:cxn ang="0">
                  <a:pos x="159" y="208"/>
                </a:cxn>
                <a:cxn ang="0">
                  <a:pos x="191" y="196"/>
                </a:cxn>
                <a:cxn ang="0">
                  <a:pos x="223" y="185"/>
                </a:cxn>
                <a:cxn ang="0">
                  <a:pos x="254" y="174"/>
                </a:cxn>
                <a:cxn ang="0">
                  <a:pos x="282" y="163"/>
                </a:cxn>
                <a:cxn ang="0">
                  <a:pos x="312" y="152"/>
                </a:cxn>
                <a:cxn ang="0">
                  <a:pos x="341" y="139"/>
                </a:cxn>
                <a:cxn ang="0">
                  <a:pos x="366" y="125"/>
                </a:cxn>
                <a:cxn ang="0">
                  <a:pos x="392" y="112"/>
                </a:cxn>
                <a:cxn ang="0">
                  <a:pos x="419" y="97"/>
                </a:cxn>
                <a:cxn ang="0">
                  <a:pos x="445" y="79"/>
                </a:cxn>
                <a:cxn ang="0">
                  <a:pos x="471" y="60"/>
                </a:cxn>
                <a:cxn ang="0">
                  <a:pos x="494" y="41"/>
                </a:cxn>
                <a:cxn ang="0">
                  <a:pos x="494" y="41"/>
                </a:cxn>
                <a:cxn ang="0">
                  <a:pos x="461" y="0"/>
                </a:cxn>
              </a:cxnLst>
              <a:rect l="0" t="0" r="r" b="b"/>
              <a:pathLst>
                <a:path w="494" h="251">
                  <a:moveTo>
                    <a:pt x="461" y="0"/>
                  </a:moveTo>
                  <a:lnTo>
                    <a:pt x="461" y="0"/>
                  </a:lnTo>
                  <a:lnTo>
                    <a:pt x="438" y="19"/>
                  </a:lnTo>
                  <a:lnTo>
                    <a:pt x="415" y="36"/>
                  </a:lnTo>
                  <a:lnTo>
                    <a:pt x="392" y="51"/>
                  </a:lnTo>
                  <a:lnTo>
                    <a:pt x="368" y="65"/>
                  </a:lnTo>
                  <a:lnTo>
                    <a:pt x="342" y="79"/>
                  </a:lnTo>
                  <a:lnTo>
                    <a:pt x="316" y="90"/>
                  </a:lnTo>
                  <a:lnTo>
                    <a:pt x="290" y="103"/>
                  </a:lnTo>
                  <a:lnTo>
                    <a:pt x="263" y="114"/>
                  </a:lnTo>
                  <a:lnTo>
                    <a:pt x="235" y="125"/>
                  </a:lnTo>
                  <a:lnTo>
                    <a:pt x="206" y="136"/>
                  </a:lnTo>
                  <a:lnTo>
                    <a:pt x="175" y="147"/>
                  </a:lnTo>
                  <a:lnTo>
                    <a:pt x="143" y="156"/>
                  </a:lnTo>
                  <a:lnTo>
                    <a:pt x="110" y="167"/>
                  </a:lnTo>
                  <a:lnTo>
                    <a:pt x="73" y="177"/>
                  </a:lnTo>
                  <a:lnTo>
                    <a:pt x="38" y="189"/>
                  </a:lnTo>
                  <a:lnTo>
                    <a:pt x="0" y="200"/>
                  </a:lnTo>
                  <a:lnTo>
                    <a:pt x="16" y="251"/>
                  </a:lnTo>
                  <a:lnTo>
                    <a:pt x="54" y="240"/>
                  </a:lnTo>
                  <a:lnTo>
                    <a:pt x="90" y="228"/>
                  </a:lnTo>
                  <a:lnTo>
                    <a:pt x="124" y="219"/>
                  </a:lnTo>
                  <a:lnTo>
                    <a:pt x="159" y="208"/>
                  </a:lnTo>
                  <a:lnTo>
                    <a:pt x="191" y="196"/>
                  </a:lnTo>
                  <a:lnTo>
                    <a:pt x="223" y="185"/>
                  </a:lnTo>
                  <a:lnTo>
                    <a:pt x="254" y="174"/>
                  </a:lnTo>
                  <a:lnTo>
                    <a:pt x="282" y="163"/>
                  </a:lnTo>
                  <a:lnTo>
                    <a:pt x="312" y="152"/>
                  </a:lnTo>
                  <a:lnTo>
                    <a:pt x="341" y="139"/>
                  </a:lnTo>
                  <a:lnTo>
                    <a:pt x="366" y="125"/>
                  </a:lnTo>
                  <a:lnTo>
                    <a:pt x="392" y="112"/>
                  </a:lnTo>
                  <a:lnTo>
                    <a:pt x="419" y="97"/>
                  </a:lnTo>
                  <a:lnTo>
                    <a:pt x="445" y="79"/>
                  </a:lnTo>
                  <a:lnTo>
                    <a:pt x="471" y="60"/>
                  </a:lnTo>
                  <a:lnTo>
                    <a:pt x="494" y="41"/>
                  </a:lnTo>
                  <a:lnTo>
                    <a:pt x="494" y="41"/>
                  </a:lnTo>
                  <a:lnTo>
                    <a:pt x="46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6" name="Freeform 201"/>
            <p:cNvSpPr>
              <a:spLocks/>
            </p:cNvSpPr>
            <p:nvPr/>
          </p:nvSpPr>
          <p:spPr bwMode="auto">
            <a:xfrm>
              <a:off x="5870575" y="3557588"/>
              <a:ext cx="227013" cy="276225"/>
            </a:xfrm>
            <a:custGeom>
              <a:avLst/>
              <a:gdLst/>
              <a:ahLst/>
              <a:cxnLst>
                <a:cxn ang="0">
                  <a:pos x="379" y="0"/>
                </a:cxn>
                <a:cxn ang="0">
                  <a:pos x="379" y="0"/>
                </a:cxn>
                <a:cxn ang="0">
                  <a:pos x="368" y="36"/>
                </a:cxn>
                <a:cxn ang="0">
                  <a:pos x="354" y="70"/>
                </a:cxn>
                <a:cxn ang="0">
                  <a:pos x="338" y="104"/>
                </a:cxn>
                <a:cxn ang="0">
                  <a:pos x="319" y="136"/>
                </a:cxn>
                <a:cxn ang="0">
                  <a:pos x="300" y="169"/>
                </a:cxn>
                <a:cxn ang="0">
                  <a:pos x="277" y="200"/>
                </a:cxn>
                <a:cxn ang="0">
                  <a:pos x="254" y="231"/>
                </a:cxn>
                <a:cxn ang="0">
                  <a:pos x="230" y="261"/>
                </a:cxn>
                <a:cxn ang="0">
                  <a:pos x="204" y="291"/>
                </a:cxn>
                <a:cxn ang="0">
                  <a:pos x="175" y="319"/>
                </a:cxn>
                <a:cxn ang="0">
                  <a:pos x="147" y="348"/>
                </a:cxn>
                <a:cxn ang="0">
                  <a:pos x="118" y="376"/>
                </a:cxn>
                <a:cxn ang="0">
                  <a:pos x="89" y="402"/>
                </a:cxn>
                <a:cxn ang="0">
                  <a:pos x="59" y="428"/>
                </a:cxn>
                <a:cxn ang="0">
                  <a:pos x="29" y="454"/>
                </a:cxn>
                <a:cxn ang="0">
                  <a:pos x="0" y="479"/>
                </a:cxn>
                <a:cxn ang="0">
                  <a:pos x="33" y="520"/>
                </a:cxn>
                <a:cxn ang="0">
                  <a:pos x="64" y="494"/>
                </a:cxn>
                <a:cxn ang="0">
                  <a:pos x="94" y="469"/>
                </a:cxn>
                <a:cxn ang="0">
                  <a:pos x="124" y="443"/>
                </a:cxn>
                <a:cxn ang="0">
                  <a:pos x="154" y="414"/>
                </a:cxn>
                <a:cxn ang="0">
                  <a:pos x="185" y="386"/>
                </a:cxn>
                <a:cxn ang="0">
                  <a:pos x="213" y="357"/>
                </a:cxn>
                <a:cxn ang="0">
                  <a:pos x="242" y="326"/>
                </a:cxn>
                <a:cxn ang="0">
                  <a:pos x="270" y="296"/>
                </a:cxn>
                <a:cxn ang="0">
                  <a:pos x="295" y="264"/>
                </a:cxn>
                <a:cxn ang="0">
                  <a:pos x="321" y="232"/>
                </a:cxn>
                <a:cxn ang="0">
                  <a:pos x="344" y="199"/>
                </a:cxn>
                <a:cxn ang="0">
                  <a:pos x="365" y="163"/>
                </a:cxn>
                <a:cxn ang="0">
                  <a:pos x="384" y="128"/>
                </a:cxn>
                <a:cxn ang="0">
                  <a:pos x="403" y="91"/>
                </a:cxn>
                <a:cxn ang="0">
                  <a:pos x="417" y="52"/>
                </a:cxn>
                <a:cxn ang="0">
                  <a:pos x="430" y="14"/>
                </a:cxn>
                <a:cxn ang="0">
                  <a:pos x="430" y="14"/>
                </a:cxn>
                <a:cxn ang="0">
                  <a:pos x="379" y="0"/>
                </a:cxn>
              </a:cxnLst>
              <a:rect l="0" t="0" r="r" b="b"/>
              <a:pathLst>
                <a:path w="430" h="520">
                  <a:moveTo>
                    <a:pt x="379" y="0"/>
                  </a:moveTo>
                  <a:lnTo>
                    <a:pt x="379" y="0"/>
                  </a:lnTo>
                  <a:lnTo>
                    <a:pt x="368" y="36"/>
                  </a:lnTo>
                  <a:lnTo>
                    <a:pt x="354" y="70"/>
                  </a:lnTo>
                  <a:lnTo>
                    <a:pt x="338" y="104"/>
                  </a:lnTo>
                  <a:lnTo>
                    <a:pt x="319" y="136"/>
                  </a:lnTo>
                  <a:lnTo>
                    <a:pt x="300" y="169"/>
                  </a:lnTo>
                  <a:lnTo>
                    <a:pt x="277" y="200"/>
                  </a:lnTo>
                  <a:lnTo>
                    <a:pt x="254" y="231"/>
                  </a:lnTo>
                  <a:lnTo>
                    <a:pt x="230" y="261"/>
                  </a:lnTo>
                  <a:lnTo>
                    <a:pt x="204" y="291"/>
                  </a:lnTo>
                  <a:lnTo>
                    <a:pt x="175" y="319"/>
                  </a:lnTo>
                  <a:lnTo>
                    <a:pt x="147" y="348"/>
                  </a:lnTo>
                  <a:lnTo>
                    <a:pt x="118" y="376"/>
                  </a:lnTo>
                  <a:lnTo>
                    <a:pt x="89" y="402"/>
                  </a:lnTo>
                  <a:lnTo>
                    <a:pt x="59" y="428"/>
                  </a:lnTo>
                  <a:lnTo>
                    <a:pt x="29" y="454"/>
                  </a:lnTo>
                  <a:lnTo>
                    <a:pt x="0" y="479"/>
                  </a:lnTo>
                  <a:lnTo>
                    <a:pt x="33" y="520"/>
                  </a:lnTo>
                  <a:lnTo>
                    <a:pt x="64" y="494"/>
                  </a:lnTo>
                  <a:lnTo>
                    <a:pt x="94" y="469"/>
                  </a:lnTo>
                  <a:lnTo>
                    <a:pt x="124" y="443"/>
                  </a:lnTo>
                  <a:lnTo>
                    <a:pt x="154" y="414"/>
                  </a:lnTo>
                  <a:lnTo>
                    <a:pt x="185" y="386"/>
                  </a:lnTo>
                  <a:lnTo>
                    <a:pt x="213" y="357"/>
                  </a:lnTo>
                  <a:lnTo>
                    <a:pt x="242" y="326"/>
                  </a:lnTo>
                  <a:lnTo>
                    <a:pt x="270" y="296"/>
                  </a:lnTo>
                  <a:lnTo>
                    <a:pt x="295" y="264"/>
                  </a:lnTo>
                  <a:lnTo>
                    <a:pt x="321" y="232"/>
                  </a:lnTo>
                  <a:lnTo>
                    <a:pt x="344" y="199"/>
                  </a:lnTo>
                  <a:lnTo>
                    <a:pt x="365" y="163"/>
                  </a:lnTo>
                  <a:lnTo>
                    <a:pt x="384" y="128"/>
                  </a:lnTo>
                  <a:lnTo>
                    <a:pt x="403" y="91"/>
                  </a:lnTo>
                  <a:lnTo>
                    <a:pt x="417" y="52"/>
                  </a:lnTo>
                  <a:lnTo>
                    <a:pt x="430" y="14"/>
                  </a:lnTo>
                  <a:lnTo>
                    <a:pt x="430" y="14"/>
                  </a:lnTo>
                  <a:lnTo>
                    <a:pt x="37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7" name="Freeform 202"/>
            <p:cNvSpPr>
              <a:spLocks/>
            </p:cNvSpPr>
            <p:nvPr/>
          </p:nvSpPr>
          <p:spPr bwMode="auto">
            <a:xfrm>
              <a:off x="6011863" y="3322638"/>
              <a:ext cx="95250" cy="242888"/>
            </a:xfrm>
            <a:custGeom>
              <a:avLst/>
              <a:gdLst/>
              <a:ahLst/>
              <a:cxnLst>
                <a:cxn ang="0">
                  <a:pos x="0" y="46"/>
                </a:cxn>
                <a:cxn ang="0">
                  <a:pos x="0" y="46"/>
                </a:cxn>
                <a:cxn ang="0">
                  <a:pos x="21" y="61"/>
                </a:cxn>
                <a:cxn ang="0">
                  <a:pos x="40" y="79"/>
                </a:cxn>
                <a:cxn ang="0">
                  <a:pos x="59" y="98"/>
                </a:cxn>
                <a:cxn ang="0">
                  <a:pos x="74" y="119"/>
                </a:cxn>
                <a:cxn ang="0">
                  <a:pos x="88" y="141"/>
                </a:cxn>
                <a:cxn ang="0">
                  <a:pos x="99" y="167"/>
                </a:cxn>
                <a:cxn ang="0">
                  <a:pos x="110" y="191"/>
                </a:cxn>
                <a:cxn ang="0">
                  <a:pos x="116" y="217"/>
                </a:cxn>
                <a:cxn ang="0">
                  <a:pos x="122" y="246"/>
                </a:cxn>
                <a:cxn ang="0">
                  <a:pos x="126" y="274"/>
                </a:cxn>
                <a:cxn ang="0">
                  <a:pos x="129" y="304"/>
                </a:cxn>
                <a:cxn ang="0">
                  <a:pos x="127" y="332"/>
                </a:cxn>
                <a:cxn ang="0">
                  <a:pos x="127" y="361"/>
                </a:cxn>
                <a:cxn ang="0">
                  <a:pos x="123" y="389"/>
                </a:cxn>
                <a:cxn ang="0">
                  <a:pos x="118" y="418"/>
                </a:cxn>
                <a:cxn ang="0">
                  <a:pos x="111" y="446"/>
                </a:cxn>
                <a:cxn ang="0">
                  <a:pos x="162" y="460"/>
                </a:cxn>
                <a:cxn ang="0">
                  <a:pos x="169" y="429"/>
                </a:cxn>
                <a:cxn ang="0">
                  <a:pos x="175" y="398"/>
                </a:cxn>
                <a:cxn ang="0">
                  <a:pos x="179" y="366"/>
                </a:cxn>
                <a:cxn ang="0">
                  <a:pos x="181" y="332"/>
                </a:cxn>
                <a:cxn ang="0">
                  <a:pos x="180" y="301"/>
                </a:cxn>
                <a:cxn ang="0">
                  <a:pos x="177" y="269"/>
                </a:cxn>
                <a:cxn ang="0">
                  <a:pos x="173" y="238"/>
                </a:cxn>
                <a:cxn ang="0">
                  <a:pos x="168" y="206"/>
                </a:cxn>
                <a:cxn ang="0">
                  <a:pos x="158" y="175"/>
                </a:cxn>
                <a:cxn ang="0">
                  <a:pos x="148" y="145"/>
                </a:cxn>
                <a:cxn ang="0">
                  <a:pos x="134" y="117"/>
                </a:cxn>
                <a:cxn ang="0">
                  <a:pos x="118" y="90"/>
                </a:cxn>
                <a:cxn ang="0">
                  <a:pos x="100" y="65"/>
                </a:cxn>
                <a:cxn ang="0">
                  <a:pos x="78" y="41"/>
                </a:cxn>
                <a:cxn ang="0">
                  <a:pos x="54" y="20"/>
                </a:cxn>
                <a:cxn ang="0">
                  <a:pos x="27" y="0"/>
                </a:cxn>
                <a:cxn ang="0">
                  <a:pos x="27" y="0"/>
                </a:cxn>
                <a:cxn ang="0">
                  <a:pos x="0" y="46"/>
                </a:cxn>
              </a:cxnLst>
              <a:rect l="0" t="0" r="r" b="b"/>
              <a:pathLst>
                <a:path w="181" h="460">
                  <a:moveTo>
                    <a:pt x="0" y="46"/>
                  </a:moveTo>
                  <a:lnTo>
                    <a:pt x="0" y="46"/>
                  </a:lnTo>
                  <a:lnTo>
                    <a:pt x="21" y="61"/>
                  </a:lnTo>
                  <a:lnTo>
                    <a:pt x="40" y="79"/>
                  </a:lnTo>
                  <a:lnTo>
                    <a:pt x="59" y="98"/>
                  </a:lnTo>
                  <a:lnTo>
                    <a:pt x="74" y="119"/>
                  </a:lnTo>
                  <a:lnTo>
                    <a:pt x="88" y="141"/>
                  </a:lnTo>
                  <a:lnTo>
                    <a:pt x="99" y="167"/>
                  </a:lnTo>
                  <a:lnTo>
                    <a:pt x="110" y="191"/>
                  </a:lnTo>
                  <a:lnTo>
                    <a:pt x="116" y="217"/>
                  </a:lnTo>
                  <a:lnTo>
                    <a:pt x="122" y="246"/>
                  </a:lnTo>
                  <a:lnTo>
                    <a:pt x="126" y="274"/>
                  </a:lnTo>
                  <a:lnTo>
                    <a:pt x="129" y="304"/>
                  </a:lnTo>
                  <a:lnTo>
                    <a:pt x="127" y="332"/>
                  </a:lnTo>
                  <a:lnTo>
                    <a:pt x="127" y="361"/>
                  </a:lnTo>
                  <a:lnTo>
                    <a:pt x="123" y="389"/>
                  </a:lnTo>
                  <a:lnTo>
                    <a:pt x="118" y="418"/>
                  </a:lnTo>
                  <a:lnTo>
                    <a:pt x="111" y="446"/>
                  </a:lnTo>
                  <a:lnTo>
                    <a:pt x="162" y="460"/>
                  </a:lnTo>
                  <a:lnTo>
                    <a:pt x="169" y="429"/>
                  </a:lnTo>
                  <a:lnTo>
                    <a:pt x="175" y="398"/>
                  </a:lnTo>
                  <a:lnTo>
                    <a:pt x="179" y="366"/>
                  </a:lnTo>
                  <a:lnTo>
                    <a:pt x="181" y="332"/>
                  </a:lnTo>
                  <a:lnTo>
                    <a:pt x="180" y="301"/>
                  </a:lnTo>
                  <a:lnTo>
                    <a:pt x="177" y="269"/>
                  </a:lnTo>
                  <a:lnTo>
                    <a:pt x="173" y="238"/>
                  </a:lnTo>
                  <a:lnTo>
                    <a:pt x="168" y="206"/>
                  </a:lnTo>
                  <a:lnTo>
                    <a:pt x="158" y="175"/>
                  </a:lnTo>
                  <a:lnTo>
                    <a:pt x="148" y="145"/>
                  </a:lnTo>
                  <a:lnTo>
                    <a:pt x="134" y="117"/>
                  </a:lnTo>
                  <a:lnTo>
                    <a:pt x="118" y="90"/>
                  </a:lnTo>
                  <a:lnTo>
                    <a:pt x="100" y="65"/>
                  </a:lnTo>
                  <a:lnTo>
                    <a:pt x="78" y="41"/>
                  </a:lnTo>
                  <a:lnTo>
                    <a:pt x="54" y="20"/>
                  </a:lnTo>
                  <a:lnTo>
                    <a:pt x="27" y="0"/>
                  </a:lnTo>
                  <a:lnTo>
                    <a:pt x="27" y="0"/>
                  </a:lnTo>
                  <a:lnTo>
                    <a:pt x="0"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8" name="Freeform 203"/>
            <p:cNvSpPr>
              <a:spLocks/>
            </p:cNvSpPr>
            <p:nvPr/>
          </p:nvSpPr>
          <p:spPr bwMode="auto">
            <a:xfrm>
              <a:off x="5732463" y="3282950"/>
              <a:ext cx="293688" cy="74613"/>
            </a:xfrm>
            <a:custGeom>
              <a:avLst/>
              <a:gdLst/>
              <a:ahLst/>
              <a:cxnLst>
                <a:cxn ang="0">
                  <a:pos x="27" y="143"/>
                </a:cxn>
                <a:cxn ang="0">
                  <a:pos x="63" y="121"/>
                </a:cxn>
                <a:cxn ang="0">
                  <a:pos x="99" y="104"/>
                </a:cxn>
                <a:cxn ang="0">
                  <a:pos x="134" y="89"/>
                </a:cxn>
                <a:cxn ang="0">
                  <a:pos x="169" y="76"/>
                </a:cxn>
                <a:cxn ang="0">
                  <a:pos x="202" y="67"/>
                </a:cxn>
                <a:cxn ang="0">
                  <a:pos x="234" y="60"/>
                </a:cxn>
                <a:cxn ang="0">
                  <a:pos x="267" y="55"/>
                </a:cxn>
                <a:cxn ang="0">
                  <a:pos x="298" y="55"/>
                </a:cxn>
                <a:cxn ang="0">
                  <a:pos x="329" y="53"/>
                </a:cxn>
                <a:cxn ang="0">
                  <a:pos x="358" y="57"/>
                </a:cxn>
                <a:cxn ang="0">
                  <a:pos x="389" y="63"/>
                </a:cxn>
                <a:cxn ang="0">
                  <a:pos x="417" y="71"/>
                </a:cxn>
                <a:cxn ang="0">
                  <a:pos x="447" y="79"/>
                </a:cxn>
                <a:cxn ang="0">
                  <a:pos x="474" y="91"/>
                </a:cxn>
                <a:cxn ang="0">
                  <a:pos x="502" y="105"/>
                </a:cxn>
                <a:cxn ang="0">
                  <a:pos x="529" y="121"/>
                </a:cxn>
                <a:cxn ang="0">
                  <a:pos x="556" y="75"/>
                </a:cxn>
                <a:cxn ang="0">
                  <a:pos x="526" y="59"/>
                </a:cxn>
                <a:cxn ang="0">
                  <a:pos x="496" y="43"/>
                </a:cxn>
                <a:cxn ang="0">
                  <a:pos x="464" y="30"/>
                </a:cxn>
                <a:cxn ang="0">
                  <a:pos x="431" y="19"/>
                </a:cxn>
                <a:cxn ang="0">
                  <a:pos x="400" y="11"/>
                </a:cxn>
                <a:cxn ang="0">
                  <a:pos x="366" y="6"/>
                </a:cxn>
                <a:cxn ang="0">
                  <a:pos x="332" y="2"/>
                </a:cxn>
                <a:cxn ang="0">
                  <a:pos x="298" y="0"/>
                </a:cxn>
                <a:cxn ang="0">
                  <a:pos x="261" y="3"/>
                </a:cxn>
                <a:cxn ang="0">
                  <a:pos x="226" y="9"/>
                </a:cxn>
                <a:cxn ang="0">
                  <a:pos x="191" y="15"/>
                </a:cxn>
                <a:cxn ang="0">
                  <a:pos x="153" y="25"/>
                </a:cxn>
                <a:cxn ang="0">
                  <a:pos x="115" y="40"/>
                </a:cxn>
                <a:cxn ang="0">
                  <a:pos x="77" y="55"/>
                </a:cxn>
                <a:cxn ang="0">
                  <a:pos x="39" y="75"/>
                </a:cxn>
                <a:cxn ang="0">
                  <a:pos x="0" y="97"/>
                </a:cxn>
                <a:cxn ang="0">
                  <a:pos x="27" y="143"/>
                </a:cxn>
              </a:cxnLst>
              <a:rect l="0" t="0" r="r" b="b"/>
              <a:pathLst>
                <a:path w="556" h="143">
                  <a:moveTo>
                    <a:pt x="27" y="143"/>
                  </a:moveTo>
                  <a:lnTo>
                    <a:pt x="63" y="121"/>
                  </a:lnTo>
                  <a:lnTo>
                    <a:pt x="99" y="104"/>
                  </a:lnTo>
                  <a:lnTo>
                    <a:pt x="134" y="89"/>
                  </a:lnTo>
                  <a:lnTo>
                    <a:pt x="169" y="76"/>
                  </a:lnTo>
                  <a:lnTo>
                    <a:pt x="202" y="67"/>
                  </a:lnTo>
                  <a:lnTo>
                    <a:pt x="234" y="60"/>
                  </a:lnTo>
                  <a:lnTo>
                    <a:pt x="267" y="55"/>
                  </a:lnTo>
                  <a:lnTo>
                    <a:pt x="298" y="55"/>
                  </a:lnTo>
                  <a:lnTo>
                    <a:pt x="329" y="53"/>
                  </a:lnTo>
                  <a:lnTo>
                    <a:pt x="358" y="57"/>
                  </a:lnTo>
                  <a:lnTo>
                    <a:pt x="389" y="63"/>
                  </a:lnTo>
                  <a:lnTo>
                    <a:pt x="417" y="71"/>
                  </a:lnTo>
                  <a:lnTo>
                    <a:pt x="447" y="79"/>
                  </a:lnTo>
                  <a:lnTo>
                    <a:pt x="474" y="91"/>
                  </a:lnTo>
                  <a:lnTo>
                    <a:pt x="502" y="105"/>
                  </a:lnTo>
                  <a:lnTo>
                    <a:pt x="529" y="121"/>
                  </a:lnTo>
                  <a:lnTo>
                    <a:pt x="556" y="75"/>
                  </a:lnTo>
                  <a:lnTo>
                    <a:pt x="526" y="59"/>
                  </a:lnTo>
                  <a:lnTo>
                    <a:pt x="496" y="43"/>
                  </a:lnTo>
                  <a:lnTo>
                    <a:pt x="464" y="30"/>
                  </a:lnTo>
                  <a:lnTo>
                    <a:pt x="431" y="19"/>
                  </a:lnTo>
                  <a:lnTo>
                    <a:pt x="400" y="11"/>
                  </a:lnTo>
                  <a:lnTo>
                    <a:pt x="366" y="6"/>
                  </a:lnTo>
                  <a:lnTo>
                    <a:pt x="332" y="2"/>
                  </a:lnTo>
                  <a:lnTo>
                    <a:pt x="298" y="0"/>
                  </a:lnTo>
                  <a:lnTo>
                    <a:pt x="261" y="3"/>
                  </a:lnTo>
                  <a:lnTo>
                    <a:pt x="226" y="9"/>
                  </a:lnTo>
                  <a:lnTo>
                    <a:pt x="191" y="15"/>
                  </a:lnTo>
                  <a:lnTo>
                    <a:pt x="153" y="25"/>
                  </a:lnTo>
                  <a:lnTo>
                    <a:pt x="115" y="40"/>
                  </a:lnTo>
                  <a:lnTo>
                    <a:pt x="77" y="55"/>
                  </a:lnTo>
                  <a:lnTo>
                    <a:pt x="39" y="75"/>
                  </a:lnTo>
                  <a:lnTo>
                    <a:pt x="0" y="97"/>
                  </a:lnTo>
                  <a:lnTo>
                    <a:pt x="27" y="1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9" name="Freeform 204"/>
            <p:cNvSpPr>
              <a:spLocks/>
            </p:cNvSpPr>
            <p:nvPr/>
          </p:nvSpPr>
          <p:spPr bwMode="auto">
            <a:xfrm>
              <a:off x="6005513" y="3322638"/>
              <a:ext cx="20638" cy="25400"/>
            </a:xfrm>
            <a:custGeom>
              <a:avLst/>
              <a:gdLst/>
              <a:ahLst/>
              <a:cxnLst>
                <a:cxn ang="0">
                  <a:pos x="13" y="0"/>
                </a:cxn>
                <a:cxn ang="0">
                  <a:pos x="5" y="8"/>
                </a:cxn>
                <a:cxn ang="0">
                  <a:pos x="0" y="18"/>
                </a:cxn>
                <a:cxn ang="0">
                  <a:pos x="0" y="27"/>
                </a:cxn>
                <a:cxn ang="0">
                  <a:pos x="5" y="37"/>
                </a:cxn>
                <a:cxn ang="0">
                  <a:pos x="10" y="44"/>
                </a:cxn>
                <a:cxn ang="0">
                  <a:pos x="19" y="49"/>
                </a:cxn>
                <a:cxn ang="0">
                  <a:pos x="29" y="50"/>
                </a:cxn>
                <a:cxn ang="0">
                  <a:pos x="40" y="46"/>
                </a:cxn>
                <a:cxn ang="0">
                  <a:pos x="13" y="0"/>
                </a:cxn>
              </a:cxnLst>
              <a:rect l="0" t="0" r="r" b="b"/>
              <a:pathLst>
                <a:path w="40" h="50">
                  <a:moveTo>
                    <a:pt x="13" y="0"/>
                  </a:moveTo>
                  <a:lnTo>
                    <a:pt x="5" y="8"/>
                  </a:lnTo>
                  <a:lnTo>
                    <a:pt x="0" y="18"/>
                  </a:lnTo>
                  <a:lnTo>
                    <a:pt x="0" y="27"/>
                  </a:lnTo>
                  <a:lnTo>
                    <a:pt x="5" y="37"/>
                  </a:lnTo>
                  <a:lnTo>
                    <a:pt x="10" y="44"/>
                  </a:lnTo>
                  <a:lnTo>
                    <a:pt x="19" y="49"/>
                  </a:lnTo>
                  <a:lnTo>
                    <a:pt x="29" y="50"/>
                  </a:lnTo>
                  <a:lnTo>
                    <a:pt x="40" y="46"/>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0" name="Freeform 205"/>
            <p:cNvSpPr>
              <a:spLocks/>
            </p:cNvSpPr>
            <p:nvPr/>
          </p:nvSpPr>
          <p:spPr bwMode="auto">
            <a:xfrm>
              <a:off x="4705350" y="4770438"/>
              <a:ext cx="20638" cy="25400"/>
            </a:xfrm>
            <a:custGeom>
              <a:avLst/>
              <a:gdLst/>
              <a:ahLst/>
              <a:cxnLst>
                <a:cxn ang="0">
                  <a:pos x="27" y="47"/>
                </a:cxn>
                <a:cxn ang="0">
                  <a:pos x="35" y="39"/>
                </a:cxn>
                <a:cxn ang="0">
                  <a:pos x="39" y="31"/>
                </a:cxn>
                <a:cxn ang="0">
                  <a:pos x="38" y="21"/>
                </a:cxn>
                <a:cxn ang="0">
                  <a:pos x="35" y="12"/>
                </a:cxn>
                <a:cxn ang="0">
                  <a:pos x="28" y="5"/>
                </a:cxn>
                <a:cxn ang="0">
                  <a:pos x="20" y="1"/>
                </a:cxn>
                <a:cxn ang="0">
                  <a:pos x="11" y="0"/>
                </a:cxn>
                <a:cxn ang="0">
                  <a:pos x="0" y="4"/>
                </a:cxn>
                <a:cxn ang="0">
                  <a:pos x="27" y="47"/>
                </a:cxn>
              </a:cxnLst>
              <a:rect l="0" t="0" r="r" b="b"/>
              <a:pathLst>
                <a:path w="39" h="47">
                  <a:moveTo>
                    <a:pt x="27" y="47"/>
                  </a:moveTo>
                  <a:lnTo>
                    <a:pt x="35" y="39"/>
                  </a:lnTo>
                  <a:lnTo>
                    <a:pt x="39" y="31"/>
                  </a:lnTo>
                  <a:lnTo>
                    <a:pt x="38" y="21"/>
                  </a:lnTo>
                  <a:lnTo>
                    <a:pt x="35" y="12"/>
                  </a:lnTo>
                  <a:lnTo>
                    <a:pt x="28" y="5"/>
                  </a:lnTo>
                  <a:lnTo>
                    <a:pt x="20" y="1"/>
                  </a:lnTo>
                  <a:lnTo>
                    <a:pt x="11" y="0"/>
                  </a:lnTo>
                  <a:lnTo>
                    <a:pt x="0" y="4"/>
                  </a:lnTo>
                  <a:lnTo>
                    <a:pt x="27"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1" name="Freeform 207"/>
            <p:cNvSpPr>
              <a:spLocks/>
            </p:cNvSpPr>
            <p:nvPr/>
          </p:nvSpPr>
          <p:spPr bwMode="auto">
            <a:xfrm>
              <a:off x="4181475" y="4772025"/>
              <a:ext cx="538163" cy="109538"/>
            </a:xfrm>
            <a:custGeom>
              <a:avLst/>
              <a:gdLst/>
              <a:ahLst/>
              <a:cxnLst>
                <a:cxn ang="0">
                  <a:pos x="27" y="162"/>
                </a:cxn>
                <a:cxn ang="0">
                  <a:pos x="85" y="176"/>
                </a:cxn>
                <a:cxn ang="0">
                  <a:pos x="146" y="187"/>
                </a:cxn>
                <a:cxn ang="0">
                  <a:pos x="207" y="195"/>
                </a:cxn>
                <a:cxn ang="0">
                  <a:pos x="274" y="202"/>
                </a:cxn>
                <a:cxn ang="0">
                  <a:pos x="337" y="204"/>
                </a:cxn>
                <a:cxn ang="0">
                  <a:pos x="405" y="207"/>
                </a:cxn>
                <a:cxn ang="0">
                  <a:pos x="472" y="203"/>
                </a:cxn>
                <a:cxn ang="0">
                  <a:pos x="540" y="198"/>
                </a:cxn>
                <a:cxn ang="0">
                  <a:pos x="607" y="190"/>
                </a:cxn>
                <a:cxn ang="0">
                  <a:pos x="674" y="177"/>
                </a:cxn>
                <a:cxn ang="0">
                  <a:pos x="740" y="162"/>
                </a:cxn>
                <a:cxn ang="0">
                  <a:pos x="806" y="143"/>
                </a:cxn>
                <a:cxn ang="0">
                  <a:pos x="868" y="119"/>
                </a:cxn>
                <a:cxn ang="0">
                  <a:pos x="930" y="92"/>
                </a:cxn>
                <a:cxn ang="0">
                  <a:pos x="990" y="61"/>
                </a:cxn>
                <a:cxn ang="0">
                  <a:pos x="990" y="0"/>
                </a:cxn>
                <a:cxn ang="0">
                  <a:pos x="936" y="31"/>
                </a:cxn>
                <a:cxn ang="0">
                  <a:pos x="879" y="58"/>
                </a:cxn>
                <a:cxn ang="0">
                  <a:pos x="819" y="82"/>
                </a:cxn>
                <a:cxn ang="0">
                  <a:pos x="758" y="101"/>
                </a:cxn>
                <a:cxn ang="0">
                  <a:pos x="696" y="118"/>
                </a:cxn>
                <a:cxn ang="0">
                  <a:pos x="631" y="131"/>
                </a:cxn>
                <a:cxn ang="0">
                  <a:pos x="568" y="142"/>
                </a:cxn>
                <a:cxn ang="0">
                  <a:pos x="502" y="149"/>
                </a:cxn>
                <a:cxn ang="0">
                  <a:pos x="437" y="153"/>
                </a:cxn>
                <a:cxn ang="0">
                  <a:pos x="371" y="153"/>
                </a:cxn>
                <a:cxn ang="0">
                  <a:pos x="308" y="152"/>
                </a:cxn>
                <a:cxn ang="0">
                  <a:pos x="245" y="147"/>
                </a:cxn>
                <a:cxn ang="0">
                  <a:pos x="184" y="139"/>
                </a:cxn>
                <a:cxn ang="0">
                  <a:pos x="124" y="130"/>
                </a:cxn>
                <a:cxn ang="0">
                  <a:pos x="68" y="118"/>
                </a:cxn>
                <a:cxn ang="0">
                  <a:pos x="13" y="104"/>
                </a:cxn>
              </a:cxnLst>
              <a:rect l="0" t="0" r="r" b="b"/>
              <a:pathLst>
                <a:path w="1017" h="207">
                  <a:moveTo>
                    <a:pt x="0" y="156"/>
                  </a:moveTo>
                  <a:lnTo>
                    <a:pt x="27" y="162"/>
                  </a:lnTo>
                  <a:lnTo>
                    <a:pt x="57" y="169"/>
                  </a:lnTo>
                  <a:lnTo>
                    <a:pt x="85" y="176"/>
                  </a:lnTo>
                  <a:lnTo>
                    <a:pt x="116" y="181"/>
                  </a:lnTo>
                  <a:lnTo>
                    <a:pt x="146" y="187"/>
                  </a:lnTo>
                  <a:lnTo>
                    <a:pt x="176" y="191"/>
                  </a:lnTo>
                  <a:lnTo>
                    <a:pt x="207" y="195"/>
                  </a:lnTo>
                  <a:lnTo>
                    <a:pt x="240" y="199"/>
                  </a:lnTo>
                  <a:lnTo>
                    <a:pt x="274" y="202"/>
                  </a:lnTo>
                  <a:lnTo>
                    <a:pt x="305" y="203"/>
                  </a:lnTo>
                  <a:lnTo>
                    <a:pt x="337" y="204"/>
                  </a:lnTo>
                  <a:lnTo>
                    <a:pt x="371" y="207"/>
                  </a:lnTo>
                  <a:lnTo>
                    <a:pt x="405" y="207"/>
                  </a:lnTo>
                  <a:lnTo>
                    <a:pt x="439" y="204"/>
                  </a:lnTo>
                  <a:lnTo>
                    <a:pt x="472" y="203"/>
                  </a:lnTo>
                  <a:lnTo>
                    <a:pt x="507" y="200"/>
                  </a:lnTo>
                  <a:lnTo>
                    <a:pt x="540" y="198"/>
                  </a:lnTo>
                  <a:lnTo>
                    <a:pt x="574" y="194"/>
                  </a:lnTo>
                  <a:lnTo>
                    <a:pt x="607" y="190"/>
                  </a:lnTo>
                  <a:lnTo>
                    <a:pt x="641" y="183"/>
                  </a:lnTo>
                  <a:lnTo>
                    <a:pt x="674" y="177"/>
                  </a:lnTo>
                  <a:lnTo>
                    <a:pt x="706" y="169"/>
                  </a:lnTo>
                  <a:lnTo>
                    <a:pt x="740" y="162"/>
                  </a:lnTo>
                  <a:lnTo>
                    <a:pt x="774" y="153"/>
                  </a:lnTo>
                  <a:lnTo>
                    <a:pt x="806" y="143"/>
                  </a:lnTo>
                  <a:lnTo>
                    <a:pt x="838" y="131"/>
                  </a:lnTo>
                  <a:lnTo>
                    <a:pt x="868" y="119"/>
                  </a:lnTo>
                  <a:lnTo>
                    <a:pt x="900" y="107"/>
                  </a:lnTo>
                  <a:lnTo>
                    <a:pt x="930" y="92"/>
                  </a:lnTo>
                  <a:lnTo>
                    <a:pt x="960" y="77"/>
                  </a:lnTo>
                  <a:lnTo>
                    <a:pt x="990" y="61"/>
                  </a:lnTo>
                  <a:lnTo>
                    <a:pt x="1017" y="43"/>
                  </a:lnTo>
                  <a:lnTo>
                    <a:pt x="990" y="0"/>
                  </a:lnTo>
                  <a:lnTo>
                    <a:pt x="963" y="15"/>
                  </a:lnTo>
                  <a:lnTo>
                    <a:pt x="936" y="31"/>
                  </a:lnTo>
                  <a:lnTo>
                    <a:pt x="906" y="46"/>
                  </a:lnTo>
                  <a:lnTo>
                    <a:pt x="879" y="58"/>
                  </a:lnTo>
                  <a:lnTo>
                    <a:pt x="849" y="70"/>
                  </a:lnTo>
                  <a:lnTo>
                    <a:pt x="819" y="82"/>
                  </a:lnTo>
                  <a:lnTo>
                    <a:pt x="789" y="92"/>
                  </a:lnTo>
                  <a:lnTo>
                    <a:pt x="758" y="101"/>
                  </a:lnTo>
                  <a:lnTo>
                    <a:pt x="727" y="111"/>
                  </a:lnTo>
                  <a:lnTo>
                    <a:pt x="696" y="118"/>
                  </a:lnTo>
                  <a:lnTo>
                    <a:pt x="663" y="126"/>
                  </a:lnTo>
                  <a:lnTo>
                    <a:pt x="631" y="131"/>
                  </a:lnTo>
                  <a:lnTo>
                    <a:pt x="599" y="138"/>
                  </a:lnTo>
                  <a:lnTo>
                    <a:pt x="568" y="142"/>
                  </a:lnTo>
                  <a:lnTo>
                    <a:pt x="534" y="146"/>
                  </a:lnTo>
                  <a:lnTo>
                    <a:pt x="502" y="149"/>
                  </a:lnTo>
                  <a:lnTo>
                    <a:pt x="469" y="152"/>
                  </a:lnTo>
                  <a:lnTo>
                    <a:pt x="437" y="153"/>
                  </a:lnTo>
                  <a:lnTo>
                    <a:pt x="405" y="153"/>
                  </a:lnTo>
                  <a:lnTo>
                    <a:pt x="371" y="153"/>
                  </a:lnTo>
                  <a:lnTo>
                    <a:pt x="340" y="153"/>
                  </a:lnTo>
                  <a:lnTo>
                    <a:pt x="308" y="152"/>
                  </a:lnTo>
                  <a:lnTo>
                    <a:pt x="276" y="150"/>
                  </a:lnTo>
                  <a:lnTo>
                    <a:pt x="245" y="147"/>
                  </a:lnTo>
                  <a:lnTo>
                    <a:pt x="215" y="143"/>
                  </a:lnTo>
                  <a:lnTo>
                    <a:pt x="184" y="139"/>
                  </a:lnTo>
                  <a:lnTo>
                    <a:pt x="154" y="135"/>
                  </a:lnTo>
                  <a:lnTo>
                    <a:pt x="124" y="130"/>
                  </a:lnTo>
                  <a:lnTo>
                    <a:pt x="96" y="124"/>
                  </a:lnTo>
                  <a:lnTo>
                    <a:pt x="68" y="118"/>
                  </a:lnTo>
                  <a:lnTo>
                    <a:pt x="40" y="111"/>
                  </a:lnTo>
                  <a:lnTo>
                    <a:pt x="13" y="104"/>
                  </a:lnTo>
                  <a:lnTo>
                    <a:pt x="0" y="1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2" name="Freeform 208"/>
            <p:cNvSpPr>
              <a:spLocks/>
            </p:cNvSpPr>
            <p:nvPr/>
          </p:nvSpPr>
          <p:spPr bwMode="auto">
            <a:xfrm>
              <a:off x="4699000" y="4770438"/>
              <a:ext cx="17463" cy="26988"/>
            </a:xfrm>
            <a:custGeom>
              <a:avLst/>
              <a:gdLst/>
              <a:ahLst/>
              <a:cxnLst>
                <a:cxn ang="0">
                  <a:pos x="32" y="0"/>
                </a:cxn>
                <a:cxn ang="0">
                  <a:pos x="20" y="0"/>
                </a:cxn>
                <a:cxn ang="0">
                  <a:pos x="11" y="4"/>
                </a:cxn>
                <a:cxn ang="0">
                  <a:pos x="4" y="10"/>
                </a:cxn>
                <a:cxn ang="0">
                  <a:pos x="0" y="19"/>
                </a:cxn>
                <a:cxn ang="0">
                  <a:pos x="0" y="29"/>
                </a:cxn>
                <a:cxn ang="0">
                  <a:pos x="3" y="39"/>
                </a:cxn>
                <a:cxn ang="0">
                  <a:pos x="8" y="46"/>
                </a:cxn>
                <a:cxn ang="0">
                  <a:pos x="19" y="51"/>
                </a:cxn>
                <a:cxn ang="0">
                  <a:pos x="32" y="0"/>
                </a:cxn>
              </a:cxnLst>
              <a:rect l="0" t="0" r="r" b="b"/>
              <a:pathLst>
                <a:path w="32" h="51">
                  <a:moveTo>
                    <a:pt x="32" y="0"/>
                  </a:moveTo>
                  <a:lnTo>
                    <a:pt x="20" y="0"/>
                  </a:lnTo>
                  <a:lnTo>
                    <a:pt x="11" y="4"/>
                  </a:lnTo>
                  <a:lnTo>
                    <a:pt x="4" y="10"/>
                  </a:lnTo>
                  <a:lnTo>
                    <a:pt x="0" y="19"/>
                  </a:lnTo>
                  <a:lnTo>
                    <a:pt x="0" y="29"/>
                  </a:lnTo>
                  <a:lnTo>
                    <a:pt x="3" y="39"/>
                  </a:lnTo>
                  <a:lnTo>
                    <a:pt x="8" y="46"/>
                  </a:lnTo>
                  <a:lnTo>
                    <a:pt x="19" y="51"/>
                  </a:lnTo>
                  <a:lnTo>
                    <a:pt x="3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3" name="Freeform 209"/>
            <p:cNvSpPr>
              <a:spLocks/>
            </p:cNvSpPr>
            <p:nvPr/>
          </p:nvSpPr>
          <p:spPr bwMode="auto">
            <a:xfrm>
              <a:off x="4148138" y="4292600"/>
              <a:ext cx="28575" cy="14288"/>
            </a:xfrm>
            <a:custGeom>
              <a:avLst/>
              <a:gdLst/>
              <a:ahLst/>
              <a:cxnLst>
                <a:cxn ang="0">
                  <a:pos x="52" y="25"/>
                </a:cxn>
                <a:cxn ang="0">
                  <a:pos x="49" y="14"/>
                </a:cxn>
                <a:cxn ang="0">
                  <a:pos x="44" y="6"/>
                </a:cxn>
                <a:cxn ang="0">
                  <a:pos x="34" y="2"/>
                </a:cxn>
                <a:cxn ang="0">
                  <a:pos x="25" y="0"/>
                </a:cxn>
                <a:cxn ang="0">
                  <a:pos x="15" y="3"/>
                </a:cxn>
                <a:cxn ang="0">
                  <a:pos x="7" y="8"/>
                </a:cxn>
                <a:cxn ang="0">
                  <a:pos x="2" y="17"/>
                </a:cxn>
                <a:cxn ang="0">
                  <a:pos x="0" y="27"/>
                </a:cxn>
                <a:cxn ang="0">
                  <a:pos x="52" y="25"/>
                </a:cxn>
              </a:cxnLst>
              <a:rect l="0" t="0" r="r" b="b"/>
              <a:pathLst>
                <a:path w="52" h="27">
                  <a:moveTo>
                    <a:pt x="52" y="25"/>
                  </a:moveTo>
                  <a:lnTo>
                    <a:pt x="49" y="14"/>
                  </a:lnTo>
                  <a:lnTo>
                    <a:pt x="44" y="6"/>
                  </a:lnTo>
                  <a:lnTo>
                    <a:pt x="34" y="2"/>
                  </a:lnTo>
                  <a:lnTo>
                    <a:pt x="25" y="0"/>
                  </a:lnTo>
                  <a:lnTo>
                    <a:pt x="15" y="3"/>
                  </a:lnTo>
                  <a:lnTo>
                    <a:pt x="7" y="8"/>
                  </a:lnTo>
                  <a:lnTo>
                    <a:pt x="2" y="17"/>
                  </a:lnTo>
                  <a:lnTo>
                    <a:pt x="0" y="27"/>
                  </a:lnTo>
                  <a:lnTo>
                    <a:pt x="52"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4" name="Freeform 210"/>
            <p:cNvSpPr>
              <a:spLocks/>
            </p:cNvSpPr>
            <p:nvPr/>
          </p:nvSpPr>
          <p:spPr bwMode="auto">
            <a:xfrm>
              <a:off x="4148138" y="4305300"/>
              <a:ext cx="396875" cy="204788"/>
            </a:xfrm>
            <a:custGeom>
              <a:avLst/>
              <a:gdLst/>
              <a:ahLst/>
              <a:cxnLst>
                <a:cxn ang="0">
                  <a:pos x="710" y="201"/>
                </a:cxn>
                <a:cxn ang="0">
                  <a:pos x="666" y="239"/>
                </a:cxn>
                <a:cxn ang="0">
                  <a:pos x="620" y="270"/>
                </a:cxn>
                <a:cxn ang="0">
                  <a:pos x="569" y="296"/>
                </a:cxn>
                <a:cxn ang="0">
                  <a:pos x="516" y="315"/>
                </a:cxn>
                <a:cxn ang="0">
                  <a:pos x="463" y="328"/>
                </a:cxn>
                <a:cxn ang="0">
                  <a:pos x="407" y="333"/>
                </a:cxn>
                <a:cxn ang="0">
                  <a:pos x="354" y="332"/>
                </a:cxn>
                <a:cxn ang="0">
                  <a:pos x="301" y="323"/>
                </a:cxn>
                <a:cxn ang="0">
                  <a:pos x="253" y="308"/>
                </a:cxn>
                <a:cxn ang="0">
                  <a:pos x="208" y="285"/>
                </a:cxn>
                <a:cxn ang="0">
                  <a:pos x="166" y="256"/>
                </a:cxn>
                <a:cxn ang="0">
                  <a:pos x="129" y="220"/>
                </a:cxn>
                <a:cxn ang="0">
                  <a:pos x="99" y="176"/>
                </a:cxn>
                <a:cxn ang="0">
                  <a:pos x="75" y="127"/>
                </a:cxn>
                <a:cxn ang="0">
                  <a:pos x="60" y="68"/>
                </a:cxn>
                <a:cxn ang="0">
                  <a:pos x="52" y="0"/>
                </a:cxn>
                <a:cxn ang="0">
                  <a:pos x="0" y="2"/>
                </a:cxn>
                <a:cxn ang="0">
                  <a:pos x="8" y="76"/>
                </a:cxn>
                <a:cxn ang="0">
                  <a:pos x="26" y="144"/>
                </a:cxn>
                <a:cxn ang="0">
                  <a:pos x="53" y="203"/>
                </a:cxn>
                <a:cxn ang="0">
                  <a:pos x="88" y="255"/>
                </a:cxn>
                <a:cxn ang="0">
                  <a:pos x="133" y="297"/>
                </a:cxn>
                <a:cxn ang="0">
                  <a:pos x="181" y="331"/>
                </a:cxn>
                <a:cxn ang="0">
                  <a:pos x="234" y="357"/>
                </a:cxn>
                <a:cxn ang="0">
                  <a:pos x="291" y="374"/>
                </a:cxn>
                <a:cxn ang="0">
                  <a:pos x="349" y="384"/>
                </a:cxn>
                <a:cxn ang="0">
                  <a:pos x="410" y="385"/>
                </a:cxn>
                <a:cxn ang="0">
                  <a:pos x="471" y="380"/>
                </a:cxn>
                <a:cxn ang="0">
                  <a:pos x="532" y="366"/>
                </a:cxn>
                <a:cxn ang="0">
                  <a:pos x="590" y="344"/>
                </a:cxn>
                <a:cxn ang="0">
                  <a:pos x="647" y="316"/>
                </a:cxn>
                <a:cxn ang="0">
                  <a:pos x="699" y="279"/>
                </a:cxn>
                <a:cxn ang="0">
                  <a:pos x="748" y="236"/>
                </a:cxn>
                <a:cxn ang="0">
                  <a:pos x="710" y="201"/>
                </a:cxn>
              </a:cxnLst>
              <a:rect l="0" t="0" r="r" b="b"/>
              <a:pathLst>
                <a:path w="748" h="385">
                  <a:moveTo>
                    <a:pt x="710" y="201"/>
                  </a:moveTo>
                  <a:lnTo>
                    <a:pt x="666" y="239"/>
                  </a:lnTo>
                  <a:lnTo>
                    <a:pt x="620" y="270"/>
                  </a:lnTo>
                  <a:lnTo>
                    <a:pt x="569" y="296"/>
                  </a:lnTo>
                  <a:lnTo>
                    <a:pt x="516" y="315"/>
                  </a:lnTo>
                  <a:lnTo>
                    <a:pt x="463" y="328"/>
                  </a:lnTo>
                  <a:lnTo>
                    <a:pt x="407" y="333"/>
                  </a:lnTo>
                  <a:lnTo>
                    <a:pt x="354" y="332"/>
                  </a:lnTo>
                  <a:lnTo>
                    <a:pt x="301" y="323"/>
                  </a:lnTo>
                  <a:lnTo>
                    <a:pt x="253" y="308"/>
                  </a:lnTo>
                  <a:lnTo>
                    <a:pt x="208" y="285"/>
                  </a:lnTo>
                  <a:lnTo>
                    <a:pt x="166" y="256"/>
                  </a:lnTo>
                  <a:lnTo>
                    <a:pt x="129" y="220"/>
                  </a:lnTo>
                  <a:lnTo>
                    <a:pt x="99" y="176"/>
                  </a:lnTo>
                  <a:lnTo>
                    <a:pt x="75" y="127"/>
                  </a:lnTo>
                  <a:lnTo>
                    <a:pt x="60" y="68"/>
                  </a:lnTo>
                  <a:lnTo>
                    <a:pt x="52" y="0"/>
                  </a:lnTo>
                  <a:lnTo>
                    <a:pt x="0" y="2"/>
                  </a:lnTo>
                  <a:lnTo>
                    <a:pt x="8" y="76"/>
                  </a:lnTo>
                  <a:lnTo>
                    <a:pt x="26" y="144"/>
                  </a:lnTo>
                  <a:lnTo>
                    <a:pt x="53" y="203"/>
                  </a:lnTo>
                  <a:lnTo>
                    <a:pt x="88" y="255"/>
                  </a:lnTo>
                  <a:lnTo>
                    <a:pt x="133" y="297"/>
                  </a:lnTo>
                  <a:lnTo>
                    <a:pt x="181" y="331"/>
                  </a:lnTo>
                  <a:lnTo>
                    <a:pt x="234" y="357"/>
                  </a:lnTo>
                  <a:lnTo>
                    <a:pt x="291" y="374"/>
                  </a:lnTo>
                  <a:lnTo>
                    <a:pt x="349" y="384"/>
                  </a:lnTo>
                  <a:lnTo>
                    <a:pt x="410" y="385"/>
                  </a:lnTo>
                  <a:lnTo>
                    <a:pt x="471" y="380"/>
                  </a:lnTo>
                  <a:lnTo>
                    <a:pt x="532" y="366"/>
                  </a:lnTo>
                  <a:lnTo>
                    <a:pt x="590" y="344"/>
                  </a:lnTo>
                  <a:lnTo>
                    <a:pt x="647" y="316"/>
                  </a:lnTo>
                  <a:lnTo>
                    <a:pt x="699" y="279"/>
                  </a:lnTo>
                  <a:lnTo>
                    <a:pt x="748" y="236"/>
                  </a:lnTo>
                  <a:lnTo>
                    <a:pt x="710" y="2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5" name="Freeform 211"/>
            <p:cNvSpPr>
              <a:spLocks/>
            </p:cNvSpPr>
            <p:nvPr/>
          </p:nvSpPr>
          <p:spPr bwMode="auto">
            <a:xfrm>
              <a:off x="4152900" y="4292600"/>
              <a:ext cx="23813" cy="23813"/>
            </a:xfrm>
            <a:custGeom>
              <a:avLst/>
              <a:gdLst/>
              <a:ahLst/>
              <a:cxnLst>
                <a:cxn ang="0">
                  <a:pos x="38" y="44"/>
                </a:cxn>
                <a:cxn ang="0">
                  <a:pos x="43" y="34"/>
                </a:cxn>
                <a:cxn ang="0">
                  <a:pos x="45" y="25"/>
                </a:cxn>
                <a:cxn ang="0">
                  <a:pos x="42" y="15"/>
                </a:cxn>
                <a:cxn ang="0">
                  <a:pos x="37" y="7"/>
                </a:cxn>
                <a:cxn ang="0">
                  <a:pos x="29" y="3"/>
                </a:cxn>
                <a:cxn ang="0">
                  <a:pos x="19" y="0"/>
                </a:cxn>
                <a:cxn ang="0">
                  <a:pos x="10" y="2"/>
                </a:cxn>
                <a:cxn ang="0">
                  <a:pos x="0" y="8"/>
                </a:cxn>
                <a:cxn ang="0">
                  <a:pos x="38" y="44"/>
                </a:cxn>
              </a:cxnLst>
              <a:rect l="0" t="0" r="r" b="b"/>
              <a:pathLst>
                <a:path w="45" h="44">
                  <a:moveTo>
                    <a:pt x="38" y="44"/>
                  </a:moveTo>
                  <a:lnTo>
                    <a:pt x="43" y="34"/>
                  </a:lnTo>
                  <a:lnTo>
                    <a:pt x="45" y="25"/>
                  </a:lnTo>
                  <a:lnTo>
                    <a:pt x="42" y="15"/>
                  </a:lnTo>
                  <a:lnTo>
                    <a:pt x="37" y="7"/>
                  </a:lnTo>
                  <a:lnTo>
                    <a:pt x="29" y="3"/>
                  </a:lnTo>
                  <a:lnTo>
                    <a:pt x="19" y="0"/>
                  </a:lnTo>
                  <a:lnTo>
                    <a:pt x="10" y="2"/>
                  </a:lnTo>
                  <a:lnTo>
                    <a:pt x="0" y="8"/>
                  </a:lnTo>
                  <a:lnTo>
                    <a:pt x="38" y="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6" name="Freeform 212"/>
            <p:cNvSpPr>
              <a:spLocks/>
            </p:cNvSpPr>
            <p:nvPr/>
          </p:nvSpPr>
          <p:spPr bwMode="auto">
            <a:xfrm>
              <a:off x="4665663" y="3990975"/>
              <a:ext cx="25400" cy="22225"/>
            </a:xfrm>
            <a:custGeom>
              <a:avLst/>
              <a:gdLst/>
              <a:ahLst/>
              <a:cxnLst>
                <a:cxn ang="0">
                  <a:pos x="0" y="29"/>
                </a:cxn>
                <a:cxn ang="0">
                  <a:pos x="8" y="38"/>
                </a:cxn>
                <a:cxn ang="0">
                  <a:pos x="18" y="40"/>
                </a:cxn>
                <a:cxn ang="0">
                  <a:pos x="27" y="40"/>
                </a:cxn>
                <a:cxn ang="0">
                  <a:pos x="37" y="36"/>
                </a:cxn>
                <a:cxn ang="0">
                  <a:pos x="43" y="29"/>
                </a:cxn>
                <a:cxn ang="0">
                  <a:pos x="48" y="20"/>
                </a:cxn>
                <a:cxn ang="0">
                  <a:pos x="48" y="10"/>
                </a:cxn>
                <a:cxn ang="0">
                  <a:pos x="43" y="0"/>
                </a:cxn>
                <a:cxn ang="0">
                  <a:pos x="0" y="29"/>
                </a:cxn>
              </a:cxnLst>
              <a:rect l="0" t="0" r="r" b="b"/>
              <a:pathLst>
                <a:path w="48" h="40">
                  <a:moveTo>
                    <a:pt x="0" y="29"/>
                  </a:moveTo>
                  <a:lnTo>
                    <a:pt x="8" y="38"/>
                  </a:lnTo>
                  <a:lnTo>
                    <a:pt x="18" y="40"/>
                  </a:lnTo>
                  <a:lnTo>
                    <a:pt x="27" y="40"/>
                  </a:lnTo>
                  <a:lnTo>
                    <a:pt x="37" y="36"/>
                  </a:lnTo>
                  <a:lnTo>
                    <a:pt x="43" y="29"/>
                  </a:lnTo>
                  <a:lnTo>
                    <a:pt x="48" y="20"/>
                  </a:lnTo>
                  <a:lnTo>
                    <a:pt x="48" y="10"/>
                  </a:lnTo>
                  <a:lnTo>
                    <a:pt x="43" y="0"/>
                  </a:lnTo>
                  <a:lnTo>
                    <a:pt x="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7" name="Freeform 213"/>
            <p:cNvSpPr>
              <a:spLocks/>
            </p:cNvSpPr>
            <p:nvPr/>
          </p:nvSpPr>
          <p:spPr bwMode="auto">
            <a:xfrm>
              <a:off x="4319588" y="3925888"/>
              <a:ext cx="368300" cy="80963"/>
            </a:xfrm>
            <a:custGeom>
              <a:avLst/>
              <a:gdLst/>
              <a:ahLst/>
              <a:cxnLst>
                <a:cxn ang="0">
                  <a:pos x="22" y="152"/>
                </a:cxn>
                <a:cxn ang="0">
                  <a:pos x="72" y="130"/>
                </a:cxn>
                <a:cxn ang="0">
                  <a:pos x="122" y="111"/>
                </a:cxn>
                <a:cxn ang="0">
                  <a:pos x="172" y="95"/>
                </a:cxn>
                <a:cxn ang="0">
                  <a:pos x="221" y="81"/>
                </a:cxn>
                <a:cxn ang="0">
                  <a:pos x="270" y="69"/>
                </a:cxn>
                <a:cxn ang="0">
                  <a:pos x="316" y="61"/>
                </a:cxn>
                <a:cxn ang="0">
                  <a:pos x="362" y="55"/>
                </a:cxn>
                <a:cxn ang="0">
                  <a:pos x="406" y="54"/>
                </a:cxn>
                <a:cxn ang="0">
                  <a:pos x="446" y="53"/>
                </a:cxn>
                <a:cxn ang="0">
                  <a:pos x="486" y="58"/>
                </a:cxn>
                <a:cxn ang="0">
                  <a:pos x="521" y="65"/>
                </a:cxn>
                <a:cxn ang="0">
                  <a:pos x="555" y="76"/>
                </a:cxn>
                <a:cxn ang="0">
                  <a:pos x="583" y="91"/>
                </a:cxn>
                <a:cxn ang="0">
                  <a:pos x="611" y="107"/>
                </a:cxn>
                <a:cxn ang="0">
                  <a:pos x="635" y="129"/>
                </a:cxn>
                <a:cxn ang="0">
                  <a:pos x="654" y="154"/>
                </a:cxn>
                <a:cxn ang="0">
                  <a:pos x="697" y="125"/>
                </a:cxn>
                <a:cxn ang="0">
                  <a:pos x="673" y="93"/>
                </a:cxn>
                <a:cxn ang="0">
                  <a:pos x="643" y="66"/>
                </a:cxn>
                <a:cxn ang="0">
                  <a:pos x="611" y="44"/>
                </a:cxn>
                <a:cxn ang="0">
                  <a:pos x="574" y="27"/>
                </a:cxn>
                <a:cxn ang="0">
                  <a:pos x="535" y="13"/>
                </a:cxn>
                <a:cxn ang="0">
                  <a:pos x="494" y="6"/>
                </a:cxn>
                <a:cxn ang="0">
                  <a:pos x="449" y="1"/>
                </a:cxn>
                <a:cxn ang="0">
                  <a:pos x="403" y="0"/>
                </a:cxn>
                <a:cxn ang="0">
                  <a:pos x="357" y="4"/>
                </a:cxn>
                <a:cxn ang="0">
                  <a:pos x="308" y="9"/>
                </a:cxn>
                <a:cxn ang="0">
                  <a:pos x="259" y="17"/>
                </a:cxn>
                <a:cxn ang="0">
                  <a:pos x="208" y="30"/>
                </a:cxn>
                <a:cxn ang="0">
                  <a:pos x="156" y="43"/>
                </a:cxn>
                <a:cxn ang="0">
                  <a:pos x="103" y="62"/>
                </a:cxn>
                <a:cxn ang="0">
                  <a:pos x="53" y="81"/>
                </a:cxn>
                <a:cxn ang="0">
                  <a:pos x="0" y="103"/>
                </a:cxn>
                <a:cxn ang="0">
                  <a:pos x="22" y="152"/>
                </a:cxn>
              </a:cxnLst>
              <a:rect l="0" t="0" r="r" b="b"/>
              <a:pathLst>
                <a:path w="697" h="154">
                  <a:moveTo>
                    <a:pt x="22" y="152"/>
                  </a:moveTo>
                  <a:lnTo>
                    <a:pt x="72" y="130"/>
                  </a:lnTo>
                  <a:lnTo>
                    <a:pt x="122" y="111"/>
                  </a:lnTo>
                  <a:lnTo>
                    <a:pt x="172" y="95"/>
                  </a:lnTo>
                  <a:lnTo>
                    <a:pt x="221" y="81"/>
                  </a:lnTo>
                  <a:lnTo>
                    <a:pt x="270" y="69"/>
                  </a:lnTo>
                  <a:lnTo>
                    <a:pt x="316" y="61"/>
                  </a:lnTo>
                  <a:lnTo>
                    <a:pt x="362" y="55"/>
                  </a:lnTo>
                  <a:lnTo>
                    <a:pt x="406" y="54"/>
                  </a:lnTo>
                  <a:lnTo>
                    <a:pt x="446" y="53"/>
                  </a:lnTo>
                  <a:lnTo>
                    <a:pt x="486" y="58"/>
                  </a:lnTo>
                  <a:lnTo>
                    <a:pt x="521" y="65"/>
                  </a:lnTo>
                  <a:lnTo>
                    <a:pt x="555" y="76"/>
                  </a:lnTo>
                  <a:lnTo>
                    <a:pt x="583" y="91"/>
                  </a:lnTo>
                  <a:lnTo>
                    <a:pt x="611" y="107"/>
                  </a:lnTo>
                  <a:lnTo>
                    <a:pt x="635" y="129"/>
                  </a:lnTo>
                  <a:lnTo>
                    <a:pt x="654" y="154"/>
                  </a:lnTo>
                  <a:lnTo>
                    <a:pt x="697" y="125"/>
                  </a:lnTo>
                  <a:lnTo>
                    <a:pt x="673" y="93"/>
                  </a:lnTo>
                  <a:lnTo>
                    <a:pt x="643" y="66"/>
                  </a:lnTo>
                  <a:lnTo>
                    <a:pt x="611" y="44"/>
                  </a:lnTo>
                  <a:lnTo>
                    <a:pt x="574" y="27"/>
                  </a:lnTo>
                  <a:lnTo>
                    <a:pt x="535" y="13"/>
                  </a:lnTo>
                  <a:lnTo>
                    <a:pt x="494" y="6"/>
                  </a:lnTo>
                  <a:lnTo>
                    <a:pt x="449" y="1"/>
                  </a:lnTo>
                  <a:lnTo>
                    <a:pt x="403" y="0"/>
                  </a:lnTo>
                  <a:lnTo>
                    <a:pt x="357" y="4"/>
                  </a:lnTo>
                  <a:lnTo>
                    <a:pt x="308" y="9"/>
                  </a:lnTo>
                  <a:lnTo>
                    <a:pt x="259" y="17"/>
                  </a:lnTo>
                  <a:lnTo>
                    <a:pt x="208" y="30"/>
                  </a:lnTo>
                  <a:lnTo>
                    <a:pt x="156" y="43"/>
                  </a:lnTo>
                  <a:lnTo>
                    <a:pt x="103" y="62"/>
                  </a:lnTo>
                  <a:lnTo>
                    <a:pt x="53" y="81"/>
                  </a:lnTo>
                  <a:lnTo>
                    <a:pt x="0" y="103"/>
                  </a:lnTo>
                  <a:lnTo>
                    <a:pt x="22" y="1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8" name="Freeform 214"/>
            <p:cNvSpPr>
              <a:spLocks/>
            </p:cNvSpPr>
            <p:nvPr/>
          </p:nvSpPr>
          <p:spPr bwMode="auto">
            <a:xfrm>
              <a:off x="4662488" y="3986213"/>
              <a:ext cx="20638" cy="26988"/>
            </a:xfrm>
            <a:custGeom>
              <a:avLst/>
              <a:gdLst/>
              <a:ahLst/>
              <a:cxnLst>
                <a:cxn ang="0">
                  <a:pos x="16" y="0"/>
                </a:cxn>
                <a:cxn ang="0">
                  <a:pos x="6" y="7"/>
                </a:cxn>
                <a:cxn ang="0">
                  <a:pos x="1" y="15"/>
                </a:cxn>
                <a:cxn ang="0">
                  <a:pos x="0" y="24"/>
                </a:cxn>
                <a:cxn ang="0">
                  <a:pos x="2" y="34"/>
                </a:cxn>
                <a:cxn ang="0">
                  <a:pos x="8" y="43"/>
                </a:cxn>
                <a:cxn ang="0">
                  <a:pos x="16" y="49"/>
                </a:cxn>
                <a:cxn ang="0">
                  <a:pos x="25" y="52"/>
                </a:cxn>
                <a:cxn ang="0">
                  <a:pos x="38" y="49"/>
                </a:cxn>
                <a:cxn ang="0">
                  <a:pos x="16" y="0"/>
                </a:cxn>
              </a:cxnLst>
              <a:rect l="0" t="0" r="r" b="b"/>
              <a:pathLst>
                <a:path w="38" h="52">
                  <a:moveTo>
                    <a:pt x="16" y="0"/>
                  </a:moveTo>
                  <a:lnTo>
                    <a:pt x="6" y="7"/>
                  </a:lnTo>
                  <a:lnTo>
                    <a:pt x="1" y="15"/>
                  </a:lnTo>
                  <a:lnTo>
                    <a:pt x="0" y="24"/>
                  </a:lnTo>
                  <a:lnTo>
                    <a:pt x="2" y="34"/>
                  </a:lnTo>
                  <a:lnTo>
                    <a:pt x="8" y="43"/>
                  </a:lnTo>
                  <a:lnTo>
                    <a:pt x="16" y="49"/>
                  </a:lnTo>
                  <a:lnTo>
                    <a:pt x="25" y="52"/>
                  </a:lnTo>
                  <a:lnTo>
                    <a:pt x="38" y="49"/>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9" name="Freeform 215"/>
            <p:cNvSpPr>
              <a:spLocks/>
            </p:cNvSpPr>
            <p:nvPr/>
          </p:nvSpPr>
          <p:spPr bwMode="auto">
            <a:xfrm>
              <a:off x="3963988" y="2395538"/>
              <a:ext cx="25400" cy="22225"/>
            </a:xfrm>
            <a:custGeom>
              <a:avLst/>
              <a:gdLst/>
              <a:ahLst/>
              <a:cxnLst>
                <a:cxn ang="0">
                  <a:pos x="5" y="0"/>
                </a:cxn>
                <a:cxn ang="0">
                  <a:pos x="0" y="11"/>
                </a:cxn>
                <a:cxn ang="0">
                  <a:pos x="0" y="20"/>
                </a:cxn>
                <a:cxn ang="0">
                  <a:pos x="2" y="30"/>
                </a:cxn>
                <a:cxn ang="0">
                  <a:pos x="9" y="37"/>
                </a:cxn>
                <a:cxn ang="0">
                  <a:pos x="17" y="41"/>
                </a:cxn>
                <a:cxn ang="0">
                  <a:pos x="27" y="42"/>
                </a:cxn>
                <a:cxn ang="0">
                  <a:pos x="36" y="41"/>
                </a:cxn>
                <a:cxn ang="0">
                  <a:pos x="46" y="33"/>
                </a:cxn>
                <a:cxn ang="0">
                  <a:pos x="5" y="0"/>
                </a:cxn>
              </a:cxnLst>
              <a:rect l="0" t="0" r="r" b="b"/>
              <a:pathLst>
                <a:path w="46" h="42">
                  <a:moveTo>
                    <a:pt x="5" y="0"/>
                  </a:moveTo>
                  <a:lnTo>
                    <a:pt x="0" y="11"/>
                  </a:lnTo>
                  <a:lnTo>
                    <a:pt x="0" y="20"/>
                  </a:lnTo>
                  <a:lnTo>
                    <a:pt x="2" y="30"/>
                  </a:lnTo>
                  <a:lnTo>
                    <a:pt x="9" y="37"/>
                  </a:lnTo>
                  <a:lnTo>
                    <a:pt x="17" y="41"/>
                  </a:lnTo>
                  <a:lnTo>
                    <a:pt x="27" y="42"/>
                  </a:lnTo>
                  <a:lnTo>
                    <a:pt x="36" y="41"/>
                  </a:lnTo>
                  <a:lnTo>
                    <a:pt x="46" y="33"/>
                  </a:lnTo>
                  <a:lnTo>
                    <a:pt x="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0" name="Freeform 216"/>
            <p:cNvSpPr>
              <a:spLocks/>
            </p:cNvSpPr>
            <p:nvPr/>
          </p:nvSpPr>
          <p:spPr bwMode="auto">
            <a:xfrm>
              <a:off x="3967163" y="2187575"/>
              <a:ext cx="401638" cy="225425"/>
            </a:xfrm>
            <a:custGeom>
              <a:avLst/>
              <a:gdLst/>
              <a:ahLst/>
              <a:cxnLst>
                <a:cxn ang="0">
                  <a:pos x="760" y="48"/>
                </a:cxn>
                <a:cxn ang="0">
                  <a:pos x="742" y="0"/>
                </a:cxn>
                <a:cxn ang="0">
                  <a:pos x="685" y="12"/>
                </a:cxn>
                <a:cxn ang="0">
                  <a:pos x="631" y="27"/>
                </a:cxn>
                <a:cxn ang="0">
                  <a:pos x="574" y="44"/>
                </a:cxn>
                <a:cxn ang="0">
                  <a:pos x="518" y="63"/>
                </a:cxn>
                <a:cxn ang="0">
                  <a:pos x="465" y="85"/>
                </a:cxn>
                <a:cxn ang="0">
                  <a:pos x="411" y="107"/>
                </a:cxn>
                <a:cxn ang="0">
                  <a:pos x="361" y="131"/>
                </a:cxn>
                <a:cxn ang="0">
                  <a:pos x="309" y="157"/>
                </a:cxn>
                <a:cxn ang="0">
                  <a:pos x="261" y="184"/>
                </a:cxn>
                <a:cxn ang="0">
                  <a:pos x="216" y="213"/>
                </a:cxn>
                <a:cxn ang="0">
                  <a:pos x="171" y="241"/>
                </a:cxn>
                <a:cxn ang="0">
                  <a:pos x="130" y="271"/>
                </a:cxn>
                <a:cxn ang="0">
                  <a:pos x="94" y="301"/>
                </a:cxn>
                <a:cxn ang="0">
                  <a:pos x="58" y="331"/>
                </a:cxn>
                <a:cxn ang="0">
                  <a:pos x="27" y="362"/>
                </a:cxn>
                <a:cxn ang="0">
                  <a:pos x="0" y="393"/>
                </a:cxn>
                <a:cxn ang="0">
                  <a:pos x="41" y="426"/>
                </a:cxn>
                <a:cxn ang="0">
                  <a:pos x="65" y="397"/>
                </a:cxn>
                <a:cxn ang="0">
                  <a:pos x="94" y="369"/>
                </a:cxn>
                <a:cxn ang="0">
                  <a:pos x="126" y="341"/>
                </a:cxn>
                <a:cxn ang="0">
                  <a:pos x="163" y="312"/>
                </a:cxn>
                <a:cxn ang="0">
                  <a:pos x="201" y="284"/>
                </a:cxn>
                <a:cxn ang="0">
                  <a:pos x="243" y="256"/>
                </a:cxn>
                <a:cxn ang="0">
                  <a:pos x="288" y="230"/>
                </a:cxn>
                <a:cxn ang="0">
                  <a:pos x="334" y="203"/>
                </a:cxn>
                <a:cxn ang="0">
                  <a:pos x="383" y="180"/>
                </a:cxn>
                <a:cxn ang="0">
                  <a:pos x="433" y="156"/>
                </a:cxn>
                <a:cxn ang="0">
                  <a:pos x="484" y="134"/>
                </a:cxn>
                <a:cxn ang="0">
                  <a:pos x="537" y="112"/>
                </a:cxn>
                <a:cxn ang="0">
                  <a:pos x="590" y="96"/>
                </a:cxn>
                <a:cxn ang="0">
                  <a:pos x="644" y="78"/>
                </a:cxn>
                <a:cxn ang="0">
                  <a:pos x="699" y="63"/>
                </a:cxn>
                <a:cxn ang="0">
                  <a:pos x="753" y="51"/>
                </a:cxn>
                <a:cxn ang="0">
                  <a:pos x="735" y="2"/>
                </a:cxn>
                <a:cxn ang="0">
                  <a:pos x="760" y="48"/>
                </a:cxn>
              </a:cxnLst>
              <a:rect l="0" t="0" r="r" b="b"/>
              <a:pathLst>
                <a:path w="760" h="426">
                  <a:moveTo>
                    <a:pt x="760" y="48"/>
                  </a:moveTo>
                  <a:lnTo>
                    <a:pt x="742" y="0"/>
                  </a:lnTo>
                  <a:lnTo>
                    <a:pt x="685" y="12"/>
                  </a:lnTo>
                  <a:lnTo>
                    <a:pt x="631" y="27"/>
                  </a:lnTo>
                  <a:lnTo>
                    <a:pt x="574" y="44"/>
                  </a:lnTo>
                  <a:lnTo>
                    <a:pt x="518" y="63"/>
                  </a:lnTo>
                  <a:lnTo>
                    <a:pt x="465" y="85"/>
                  </a:lnTo>
                  <a:lnTo>
                    <a:pt x="411" y="107"/>
                  </a:lnTo>
                  <a:lnTo>
                    <a:pt x="361" y="131"/>
                  </a:lnTo>
                  <a:lnTo>
                    <a:pt x="309" y="157"/>
                  </a:lnTo>
                  <a:lnTo>
                    <a:pt x="261" y="184"/>
                  </a:lnTo>
                  <a:lnTo>
                    <a:pt x="216" y="213"/>
                  </a:lnTo>
                  <a:lnTo>
                    <a:pt x="171" y="241"/>
                  </a:lnTo>
                  <a:lnTo>
                    <a:pt x="130" y="271"/>
                  </a:lnTo>
                  <a:lnTo>
                    <a:pt x="94" y="301"/>
                  </a:lnTo>
                  <a:lnTo>
                    <a:pt x="58" y="331"/>
                  </a:lnTo>
                  <a:lnTo>
                    <a:pt x="27" y="362"/>
                  </a:lnTo>
                  <a:lnTo>
                    <a:pt x="0" y="393"/>
                  </a:lnTo>
                  <a:lnTo>
                    <a:pt x="41" y="426"/>
                  </a:lnTo>
                  <a:lnTo>
                    <a:pt x="65" y="397"/>
                  </a:lnTo>
                  <a:lnTo>
                    <a:pt x="94" y="369"/>
                  </a:lnTo>
                  <a:lnTo>
                    <a:pt x="126" y="341"/>
                  </a:lnTo>
                  <a:lnTo>
                    <a:pt x="163" y="312"/>
                  </a:lnTo>
                  <a:lnTo>
                    <a:pt x="201" y="284"/>
                  </a:lnTo>
                  <a:lnTo>
                    <a:pt x="243" y="256"/>
                  </a:lnTo>
                  <a:lnTo>
                    <a:pt x="288" y="230"/>
                  </a:lnTo>
                  <a:lnTo>
                    <a:pt x="334" y="203"/>
                  </a:lnTo>
                  <a:lnTo>
                    <a:pt x="383" y="180"/>
                  </a:lnTo>
                  <a:lnTo>
                    <a:pt x="433" y="156"/>
                  </a:lnTo>
                  <a:lnTo>
                    <a:pt x="484" y="134"/>
                  </a:lnTo>
                  <a:lnTo>
                    <a:pt x="537" y="112"/>
                  </a:lnTo>
                  <a:lnTo>
                    <a:pt x="590" y="96"/>
                  </a:lnTo>
                  <a:lnTo>
                    <a:pt x="644" y="78"/>
                  </a:lnTo>
                  <a:lnTo>
                    <a:pt x="699" y="63"/>
                  </a:lnTo>
                  <a:lnTo>
                    <a:pt x="753" y="51"/>
                  </a:lnTo>
                  <a:lnTo>
                    <a:pt x="735" y="2"/>
                  </a:lnTo>
                  <a:lnTo>
                    <a:pt x="760" y="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1" name="Freeform 217"/>
            <p:cNvSpPr>
              <a:spLocks/>
            </p:cNvSpPr>
            <p:nvPr/>
          </p:nvSpPr>
          <p:spPr bwMode="auto">
            <a:xfrm>
              <a:off x="4006850" y="2189163"/>
              <a:ext cx="361950" cy="265113"/>
            </a:xfrm>
            <a:custGeom>
              <a:avLst/>
              <a:gdLst/>
              <a:ahLst/>
              <a:cxnLst>
                <a:cxn ang="0">
                  <a:pos x="40" y="500"/>
                </a:cxn>
                <a:cxn ang="0">
                  <a:pos x="70" y="464"/>
                </a:cxn>
                <a:cxn ang="0">
                  <a:pos x="101" y="432"/>
                </a:cxn>
                <a:cxn ang="0">
                  <a:pos x="134" y="398"/>
                </a:cxn>
                <a:cxn ang="0">
                  <a:pos x="169" y="368"/>
                </a:cxn>
                <a:cxn ang="0">
                  <a:pos x="205" y="337"/>
                </a:cxn>
                <a:cxn ang="0">
                  <a:pos x="243" y="308"/>
                </a:cxn>
                <a:cxn ang="0">
                  <a:pos x="280" y="280"/>
                </a:cxn>
                <a:cxn ang="0">
                  <a:pos x="323" y="253"/>
                </a:cxn>
                <a:cxn ang="0">
                  <a:pos x="363" y="225"/>
                </a:cxn>
                <a:cxn ang="0">
                  <a:pos x="407" y="200"/>
                </a:cxn>
                <a:cxn ang="0">
                  <a:pos x="450" y="174"/>
                </a:cxn>
                <a:cxn ang="0">
                  <a:pos x="495" y="148"/>
                </a:cxn>
                <a:cxn ang="0">
                  <a:pos x="541" y="122"/>
                </a:cxn>
                <a:cxn ang="0">
                  <a:pos x="588" y="97"/>
                </a:cxn>
                <a:cxn ang="0">
                  <a:pos x="636" y="72"/>
                </a:cxn>
                <a:cxn ang="0">
                  <a:pos x="685" y="46"/>
                </a:cxn>
                <a:cxn ang="0">
                  <a:pos x="660" y="0"/>
                </a:cxn>
                <a:cxn ang="0">
                  <a:pos x="612" y="26"/>
                </a:cxn>
                <a:cxn ang="0">
                  <a:pos x="564" y="50"/>
                </a:cxn>
                <a:cxn ang="0">
                  <a:pos x="517" y="76"/>
                </a:cxn>
                <a:cxn ang="0">
                  <a:pos x="470" y="102"/>
                </a:cxn>
                <a:cxn ang="0">
                  <a:pos x="423" y="128"/>
                </a:cxn>
                <a:cxn ang="0">
                  <a:pos x="380" y="154"/>
                </a:cxn>
                <a:cxn ang="0">
                  <a:pos x="336" y="182"/>
                </a:cxn>
                <a:cxn ang="0">
                  <a:pos x="293" y="209"/>
                </a:cxn>
                <a:cxn ang="0">
                  <a:pos x="251" y="236"/>
                </a:cxn>
                <a:cxn ang="0">
                  <a:pos x="210" y="265"/>
                </a:cxn>
                <a:cxn ang="0">
                  <a:pos x="172" y="296"/>
                </a:cxn>
                <a:cxn ang="0">
                  <a:pos x="134" y="327"/>
                </a:cxn>
                <a:cxn ang="0">
                  <a:pos x="99" y="360"/>
                </a:cxn>
                <a:cxn ang="0">
                  <a:pos x="63" y="394"/>
                </a:cxn>
                <a:cxn ang="0">
                  <a:pos x="30" y="429"/>
                </a:cxn>
                <a:cxn ang="0">
                  <a:pos x="0" y="467"/>
                </a:cxn>
                <a:cxn ang="0">
                  <a:pos x="40" y="500"/>
                </a:cxn>
              </a:cxnLst>
              <a:rect l="0" t="0" r="r" b="b"/>
              <a:pathLst>
                <a:path w="685" h="500">
                  <a:moveTo>
                    <a:pt x="40" y="500"/>
                  </a:moveTo>
                  <a:lnTo>
                    <a:pt x="70" y="464"/>
                  </a:lnTo>
                  <a:lnTo>
                    <a:pt x="101" y="432"/>
                  </a:lnTo>
                  <a:lnTo>
                    <a:pt x="134" y="398"/>
                  </a:lnTo>
                  <a:lnTo>
                    <a:pt x="169" y="368"/>
                  </a:lnTo>
                  <a:lnTo>
                    <a:pt x="205" y="337"/>
                  </a:lnTo>
                  <a:lnTo>
                    <a:pt x="243" y="308"/>
                  </a:lnTo>
                  <a:lnTo>
                    <a:pt x="280" y="280"/>
                  </a:lnTo>
                  <a:lnTo>
                    <a:pt x="323" y="253"/>
                  </a:lnTo>
                  <a:lnTo>
                    <a:pt x="363" y="225"/>
                  </a:lnTo>
                  <a:lnTo>
                    <a:pt x="407" y="200"/>
                  </a:lnTo>
                  <a:lnTo>
                    <a:pt x="450" y="174"/>
                  </a:lnTo>
                  <a:lnTo>
                    <a:pt x="495" y="148"/>
                  </a:lnTo>
                  <a:lnTo>
                    <a:pt x="541" y="122"/>
                  </a:lnTo>
                  <a:lnTo>
                    <a:pt x="588" y="97"/>
                  </a:lnTo>
                  <a:lnTo>
                    <a:pt x="636" y="72"/>
                  </a:lnTo>
                  <a:lnTo>
                    <a:pt x="685" y="46"/>
                  </a:lnTo>
                  <a:lnTo>
                    <a:pt x="660" y="0"/>
                  </a:lnTo>
                  <a:lnTo>
                    <a:pt x="612" y="26"/>
                  </a:lnTo>
                  <a:lnTo>
                    <a:pt x="564" y="50"/>
                  </a:lnTo>
                  <a:lnTo>
                    <a:pt x="517" y="76"/>
                  </a:lnTo>
                  <a:lnTo>
                    <a:pt x="470" y="102"/>
                  </a:lnTo>
                  <a:lnTo>
                    <a:pt x="423" y="128"/>
                  </a:lnTo>
                  <a:lnTo>
                    <a:pt x="380" y="154"/>
                  </a:lnTo>
                  <a:lnTo>
                    <a:pt x="336" y="182"/>
                  </a:lnTo>
                  <a:lnTo>
                    <a:pt x="293" y="209"/>
                  </a:lnTo>
                  <a:lnTo>
                    <a:pt x="251" y="236"/>
                  </a:lnTo>
                  <a:lnTo>
                    <a:pt x="210" y="265"/>
                  </a:lnTo>
                  <a:lnTo>
                    <a:pt x="172" y="296"/>
                  </a:lnTo>
                  <a:lnTo>
                    <a:pt x="134" y="327"/>
                  </a:lnTo>
                  <a:lnTo>
                    <a:pt x="99" y="360"/>
                  </a:lnTo>
                  <a:lnTo>
                    <a:pt x="63" y="394"/>
                  </a:lnTo>
                  <a:lnTo>
                    <a:pt x="30" y="429"/>
                  </a:lnTo>
                  <a:lnTo>
                    <a:pt x="0" y="467"/>
                  </a:lnTo>
                  <a:lnTo>
                    <a:pt x="40" y="5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2" name="Freeform 218"/>
            <p:cNvSpPr>
              <a:spLocks/>
            </p:cNvSpPr>
            <p:nvPr/>
          </p:nvSpPr>
          <p:spPr bwMode="auto">
            <a:xfrm>
              <a:off x="4349750" y="2192338"/>
              <a:ext cx="23813" cy="22225"/>
            </a:xfrm>
            <a:custGeom>
              <a:avLst/>
              <a:gdLst/>
              <a:ahLst/>
              <a:cxnLst>
                <a:cxn ang="0">
                  <a:pos x="5" y="0"/>
                </a:cxn>
                <a:cxn ang="0">
                  <a:pos x="0" y="11"/>
                </a:cxn>
                <a:cxn ang="0">
                  <a:pos x="0" y="20"/>
                </a:cxn>
                <a:cxn ang="0">
                  <a:pos x="2" y="30"/>
                </a:cxn>
                <a:cxn ang="0">
                  <a:pos x="9" y="37"/>
                </a:cxn>
                <a:cxn ang="0">
                  <a:pos x="17" y="41"/>
                </a:cxn>
                <a:cxn ang="0">
                  <a:pos x="27" y="42"/>
                </a:cxn>
                <a:cxn ang="0">
                  <a:pos x="36" y="41"/>
                </a:cxn>
                <a:cxn ang="0">
                  <a:pos x="46" y="33"/>
                </a:cxn>
                <a:cxn ang="0">
                  <a:pos x="5" y="0"/>
                </a:cxn>
              </a:cxnLst>
              <a:rect l="0" t="0" r="r" b="b"/>
              <a:pathLst>
                <a:path w="46" h="42">
                  <a:moveTo>
                    <a:pt x="5" y="0"/>
                  </a:moveTo>
                  <a:lnTo>
                    <a:pt x="0" y="11"/>
                  </a:lnTo>
                  <a:lnTo>
                    <a:pt x="0" y="20"/>
                  </a:lnTo>
                  <a:lnTo>
                    <a:pt x="2" y="30"/>
                  </a:lnTo>
                  <a:lnTo>
                    <a:pt x="9" y="37"/>
                  </a:lnTo>
                  <a:lnTo>
                    <a:pt x="17" y="41"/>
                  </a:lnTo>
                  <a:lnTo>
                    <a:pt x="27" y="42"/>
                  </a:lnTo>
                  <a:lnTo>
                    <a:pt x="36" y="41"/>
                  </a:lnTo>
                  <a:lnTo>
                    <a:pt x="46" y="33"/>
                  </a:lnTo>
                  <a:lnTo>
                    <a:pt x="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3" name="Freeform 219"/>
            <p:cNvSpPr>
              <a:spLocks/>
            </p:cNvSpPr>
            <p:nvPr/>
          </p:nvSpPr>
          <p:spPr bwMode="auto">
            <a:xfrm>
              <a:off x="3636963" y="2416175"/>
              <a:ext cx="1001713" cy="1141413"/>
            </a:xfrm>
            <a:custGeom>
              <a:avLst/>
              <a:gdLst/>
              <a:ahLst/>
              <a:cxnLst>
                <a:cxn ang="0">
                  <a:pos x="1583" y="145"/>
                </a:cxn>
                <a:cxn ang="0">
                  <a:pos x="1715" y="271"/>
                </a:cxn>
                <a:cxn ang="0">
                  <a:pos x="1810" y="427"/>
                </a:cxn>
                <a:cxn ang="0">
                  <a:pos x="1869" y="606"/>
                </a:cxn>
                <a:cxn ang="0">
                  <a:pos x="1894" y="801"/>
                </a:cxn>
                <a:cxn ang="0">
                  <a:pos x="1884" y="1008"/>
                </a:cxn>
                <a:cxn ang="0">
                  <a:pos x="1841" y="1219"/>
                </a:cxn>
                <a:cxn ang="0">
                  <a:pos x="1764" y="1428"/>
                </a:cxn>
                <a:cxn ang="0">
                  <a:pos x="1685" y="1579"/>
                </a:cxn>
                <a:cxn ang="0">
                  <a:pos x="1625" y="1674"/>
                </a:cxn>
                <a:cxn ang="0">
                  <a:pos x="1560" y="1759"/>
                </a:cxn>
                <a:cxn ang="0">
                  <a:pos x="1490" y="1838"/>
                </a:cxn>
                <a:cxn ang="0">
                  <a:pos x="1415" y="1908"/>
                </a:cxn>
                <a:cxn ang="0">
                  <a:pos x="1338" y="1971"/>
                </a:cxn>
                <a:cxn ang="0">
                  <a:pos x="1256" y="2025"/>
                </a:cxn>
                <a:cxn ang="0">
                  <a:pos x="1172" y="2071"/>
                </a:cxn>
                <a:cxn ang="0">
                  <a:pos x="1087" y="2108"/>
                </a:cxn>
                <a:cxn ang="0">
                  <a:pos x="998" y="2135"/>
                </a:cxn>
                <a:cxn ang="0">
                  <a:pos x="910" y="2153"/>
                </a:cxn>
                <a:cxn ang="0">
                  <a:pos x="821" y="2159"/>
                </a:cxn>
                <a:cxn ang="0">
                  <a:pos x="731" y="2158"/>
                </a:cxn>
                <a:cxn ang="0">
                  <a:pos x="642" y="2145"/>
                </a:cxn>
                <a:cxn ang="0">
                  <a:pos x="555" y="2121"/>
                </a:cxn>
                <a:cxn ang="0">
                  <a:pos x="468" y="2088"/>
                </a:cxn>
                <a:cxn ang="0">
                  <a:pos x="346" y="2016"/>
                </a:cxn>
                <a:cxn ang="0">
                  <a:pos x="210" y="1889"/>
                </a:cxn>
                <a:cxn ang="0">
                  <a:pos x="107" y="1733"/>
                </a:cxn>
                <a:cxn ang="0">
                  <a:pos x="39" y="1554"/>
                </a:cxn>
                <a:cxn ang="0">
                  <a:pos x="4" y="1358"/>
                </a:cxn>
                <a:cxn ang="0">
                  <a:pos x="4" y="1150"/>
                </a:cxn>
                <a:cxn ang="0">
                  <a:pos x="39" y="940"/>
                </a:cxn>
                <a:cxn ang="0">
                  <a:pos x="111" y="730"/>
                </a:cxn>
                <a:cxn ang="0">
                  <a:pos x="190" y="579"/>
                </a:cxn>
                <a:cxn ang="0">
                  <a:pos x="251" y="485"/>
                </a:cxn>
                <a:cxn ang="0">
                  <a:pos x="319" y="398"/>
                </a:cxn>
                <a:cxn ang="0">
                  <a:pos x="392" y="320"/>
                </a:cxn>
                <a:cxn ang="0">
                  <a:pos x="471" y="249"/>
                </a:cxn>
                <a:cxn ang="0">
                  <a:pos x="552" y="187"/>
                </a:cxn>
                <a:cxn ang="0">
                  <a:pos x="639" y="133"/>
                </a:cxn>
                <a:cxn ang="0">
                  <a:pos x="727" y="88"/>
                </a:cxn>
                <a:cxn ang="0">
                  <a:pos x="818" y="51"/>
                </a:cxn>
                <a:cxn ang="0">
                  <a:pos x="912" y="25"/>
                </a:cxn>
                <a:cxn ang="0">
                  <a:pos x="1005" y="8"/>
                </a:cxn>
                <a:cxn ang="0">
                  <a:pos x="1099" y="0"/>
                </a:cxn>
                <a:cxn ang="0">
                  <a:pos x="1191" y="2"/>
                </a:cxn>
                <a:cxn ang="0">
                  <a:pos x="1283" y="16"/>
                </a:cxn>
                <a:cxn ang="0">
                  <a:pos x="1373" y="39"/>
                </a:cxn>
                <a:cxn ang="0">
                  <a:pos x="1461" y="73"/>
                </a:cxn>
              </a:cxnLst>
              <a:rect l="0" t="0" r="r" b="b"/>
              <a:pathLst>
                <a:path w="1894" h="2159">
                  <a:moveTo>
                    <a:pt x="1503" y="95"/>
                  </a:moveTo>
                  <a:lnTo>
                    <a:pt x="1583" y="145"/>
                  </a:lnTo>
                  <a:lnTo>
                    <a:pt x="1652" y="204"/>
                  </a:lnTo>
                  <a:lnTo>
                    <a:pt x="1715" y="271"/>
                  </a:lnTo>
                  <a:lnTo>
                    <a:pt x="1766" y="346"/>
                  </a:lnTo>
                  <a:lnTo>
                    <a:pt x="1810" y="427"/>
                  </a:lnTo>
                  <a:lnTo>
                    <a:pt x="1844" y="514"/>
                  </a:lnTo>
                  <a:lnTo>
                    <a:pt x="1869" y="606"/>
                  </a:lnTo>
                  <a:lnTo>
                    <a:pt x="1886" y="702"/>
                  </a:lnTo>
                  <a:lnTo>
                    <a:pt x="1894" y="801"/>
                  </a:lnTo>
                  <a:lnTo>
                    <a:pt x="1892" y="903"/>
                  </a:lnTo>
                  <a:lnTo>
                    <a:pt x="1884" y="1008"/>
                  </a:lnTo>
                  <a:lnTo>
                    <a:pt x="1867" y="1113"/>
                  </a:lnTo>
                  <a:lnTo>
                    <a:pt x="1841" y="1219"/>
                  </a:lnTo>
                  <a:lnTo>
                    <a:pt x="1806" y="1324"/>
                  </a:lnTo>
                  <a:lnTo>
                    <a:pt x="1764" y="1428"/>
                  </a:lnTo>
                  <a:lnTo>
                    <a:pt x="1713" y="1530"/>
                  </a:lnTo>
                  <a:lnTo>
                    <a:pt x="1685" y="1579"/>
                  </a:lnTo>
                  <a:lnTo>
                    <a:pt x="1656" y="1628"/>
                  </a:lnTo>
                  <a:lnTo>
                    <a:pt x="1625" y="1674"/>
                  </a:lnTo>
                  <a:lnTo>
                    <a:pt x="1593" y="1717"/>
                  </a:lnTo>
                  <a:lnTo>
                    <a:pt x="1560" y="1759"/>
                  </a:lnTo>
                  <a:lnTo>
                    <a:pt x="1525" y="1800"/>
                  </a:lnTo>
                  <a:lnTo>
                    <a:pt x="1490" y="1838"/>
                  </a:lnTo>
                  <a:lnTo>
                    <a:pt x="1453" y="1875"/>
                  </a:lnTo>
                  <a:lnTo>
                    <a:pt x="1415" y="1908"/>
                  </a:lnTo>
                  <a:lnTo>
                    <a:pt x="1377" y="1941"/>
                  </a:lnTo>
                  <a:lnTo>
                    <a:pt x="1338" y="1971"/>
                  </a:lnTo>
                  <a:lnTo>
                    <a:pt x="1297" y="1999"/>
                  </a:lnTo>
                  <a:lnTo>
                    <a:pt x="1256" y="2025"/>
                  </a:lnTo>
                  <a:lnTo>
                    <a:pt x="1214" y="2050"/>
                  </a:lnTo>
                  <a:lnTo>
                    <a:pt x="1172" y="2071"/>
                  </a:lnTo>
                  <a:lnTo>
                    <a:pt x="1129" y="2090"/>
                  </a:lnTo>
                  <a:lnTo>
                    <a:pt x="1087" y="2108"/>
                  </a:lnTo>
                  <a:lnTo>
                    <a:pt x="1042" y="2123"/>
                  </a:lnTo>
                  <a:lnTo>
                    <a:pt x="998" y="2135"/>
                  </a:lnTo>
                  <a:lnTo>
                    <a:pt x="954" y="2145"/>
                  </a:lnTo>
                  <a:lnTo>
                    <a:pt x="910" y="2153"/>
                  </a:lnTo>
                  <a:lnTo>
                    <a:pt x="866" y="2157"/>
                  </a:lnTo>
                  <a:lnTo>
                    <a:pt x="821" y="2159"/>
                  </a:lnTo>
                  <a:lnTo>
                    <a:pt x="776" y="2159"/>
                  </a:lnTo>
                  <a:lnTo>
                    <a:pt x="731" y="2158"/>
                  </a:lnTo>
                  <a:lnTo>
                    <a:pt x="686" y="2153"/>
                  </a:lnTo>
                  <a:lnTo>
                    <a:pt x="642" y="2145"/>
                  </a:lnTo>
                  <a:lnTo>
                    <a:pt x="598" y="2135"/>
                  </a:lnTo>
                  <a:lnTo>
                    <a:pt x="555" y="2121"/>
                  </a:lnTo>
                  <a:lnTo>
                    <a:pt x="511" y="2105"/>
                  </a:lnTo>
                  <a:lnTo>
                    <a:pt x="468" y="2088"/>
                  </a:lnTo>
                  <a:lnTo>
                    <a:pt x="426" y="2066"/>
                  </a:lnTo>
                  <a:lnTo>
                    <a:pt x="346" y="2016"/>
                  </a:lnTo>
                  <a:lnTo>
                    <a:pt x="274" y="1957"/>
                  </a:lnTo>
                  <a:lnTo>
                    <a:pt x="210" y="1889"/>
                  </a:lnTo>
                  <a:lnTo>
                    <a:pt x="155" y="1815"/>
                  </a:lnTo>
                  <a:lnTo>
                    <a:pt x="107" y="1733"/>
                  </a:lnTo>
                  <a:lnTo>
                    <a:pt x="69" y="1647"/>
                  </a:lnTo>
                  <a:lnTo>
                    <a:pt x="39" y="1554"/>
                  </a:lnTo>
                  <a:lnTo>
                    <a:pt x="18" y="1458"/>
                  </a:lnTo>
                  <a:lnTo>
                    <a:pt x="4" y="1358"/>
                  </a:lnTo>
                  <a:lnTo>
                    <a:pt x="0" y="1255"/>
                  </a:lnTo>
                  <a:lnTo>
                    <a:pt x="4" y="1150"/>
                  </a:lnTo>
                  <a:lnTo>
                    <a:pt x="18" y="1046"/>
                  </a:lnTo>
                  <a:lnTo>
                    <a:pt x="39" y="940"/>
                  </a:lnTo>
                  <a:lnTo>
                    <a:pt x="71" y="834"/>
                  </a:lnTo>
                  <a:lnTo>
                    <a:pt x="111" y="730"/>
                  </a:lnTo>
                  <a:lnTo>
                    <a:pt x="161" y="628"/>
                  </a:lnTo>
                  <a:lnTo>
                    <a:pt x="190" y="579"/>
                  </a:lnTo>
                  <a:lnTo>
                    <a:pt x="220" y="530"/>
                  </a:lnTo>
                  <a:lnTo>
                    <a:pt x="251" y="485"/>
                  </a:lnTo>
                  <a:lnTo>
                    <a:pt x="284" y="441"/>
                  </a:lnTo>
                  <a:lnTo>
                    <a:pt x="319" y="398"/>
                  </a:lnTo>
                  <a:lnTo>
                    <a:pt x="354" y="358"/>
                  </a:lnTo>
                  <a:lnTo>
                    <a:pt x="392" y="320"/>
                  </a:lnTo>
                  <a:lnTo>
                    <a:pt x="430" y="283"/>
                  </a:lnTo>
                  <a:lnTo>
                    <a:pt x="471" y="249"/>
                  </a:lnTo>
                  <a:lnTo>
                    <a:pt x="511" y="217"/>
                  </a:lnTo>
                  <a:lnTo>
                    <a:pt x="552" y="187"/>
                  </a:lnTo>
                  <a:lnTo>
                    <a:pt x="596" y="158"/>
                  </a:lnTo>
                  <a:lnTo>
                    <a:pt x="639" y="133"/>
                  </a:lnTo>
                  <a:lnTo>
                    <a:pt x="682" y="110"/>
                  </a:lnTo>
                  <a:lnTo>
                    <a:pt x="727" y="88"/>
                  </a:lnTo>
                  <a:lnTo>
                    <a:pt x="773" y="69"/>
                  </a:lnTo>
                  <a:lnTo>
                    <a:pt x="818" y="51"/>
                  </a:lnTo>
                  <a:lnTo>
                    <a:pt x="864" y="38"/>
                  </a:lnTo>
                  <a:lnTo>
                    <a:pt x="912" y="25"/>
                  </a:lnTo>
                  <a:lnTo>
                    <a:pt x="958" y="15"/>
                  </a:lnTo>
                  <a:lnTo>
                    <a:pt x="1005" y="8"/>
                  </a:lnTo>
                  <a:lnTo>
                    <a:pt x="1051" y="2"/>
                  </a:lnTo>
                  <a:lnTo>
                    <a:pt x="1099" y="0"/>
                  </a:lnTo>
                  <a:lnTo>
                    <a:pt x="1145" y="0"/>
                  </a:lnTo>
                  <a:lnTo>
                    <a:pt x="1191" y="2"/>
                  </a:lnTo>
                  <a:lnTo>
                    <a:pt x="1237" y="8"/>
                  </a:lnTo>
                  <a:lnTo>
                    <a:pt x="1283" y="16"/>
                  </a:lnTo>
                  <a:lnTo>
                    <a:pt x="1328" y="25"/>
                  </a:lnTo>
                  <a:lnTo>
                    <a:pt x="1373" y="39"/>
                  </a:lnTo>
                  <a:lnTo>
                    <a:pt x="1418" y="55"/>
                  </a:lnTo>
                  <a:lnTo>
                    <a:pt x="1461" y="73"/>
                  </a:lnTo>
                  <a:lnTo>
                    <a:pt x="1503" y="95"/>
                  </a:lnTo>
                  <a:close/>
                </a:path>
              </a:pathLst>
            </a:custGeom>
            <a:solidFill>
              <a:srgbClr val="DBEEF4">
                <a:alpha val="58039"/>
              </a:srgbClr>
            </a:solidFill>
            <a:ln w="9525">
              <a:solidFill>
                <a:srgbClr val="000000">
                  <a:alpha val="50196"/>
                </a:srgbClr>
              </a:solid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4" name="Freeform 220"/>
            <p:cNvSpPr>
              <a:spLocks/>
            </p:cNvSpPr>
            <p:nvPr/>
          </p:nvSpPr>
          <p:spPr bwMode="auto">
            <a:xfrm>
              <a:off x="4425950" y="2454275"/>
              <a:ext cx="227013" cy="777875"/>
            </a:xfrm>
            <a:custGeom>
              <a:avLst/>
              <a:gdLst/>
              <a:ahLst/>
              <a:cxnLst>
                <a:cxn ang="0">
                  <a:pos x="245" y="1470"/>
                </a:cxn>
                <a:cxn ang="0">
                  <a:pos x="297" y="1367"/>
                </a:cxn>
                <a:cxn ang="0">
                  <a:pos x="339" y="1261"/>
                </a:cxn>
                <a:cxn ang="0">
                  <a:pos x="376" y="1154"/>
                </a:cxn>
                <a:cxn ang="0">
                  <a:pos x="401" y="1047"/>
                </a:cxn>
                <a:cxn ang="0">
                  <a:pos x="419" y="938"/>
                </a:cxn>
                <a:cxn ang="0">
                  <a:pos x="427" y="833"/>
                </a:cxn>
                <a:cxn ang="0">
                  <a:pos x="429" y="729"/>
                </a:cxn>
                <a:cxn ang="0">
                  <a:pos x="420" y="628"/>
                </a:cxn>
                <a:cxn ang="0">
                  <a:pos x="404" y="529"/>
                </a:cxn>
                <a:cxn ang="0">
                  <a:pos x="377" y="434"/>
                </a:cxn>
                <a:cxn ang="0">
                  <a:pos x="343" y="344"/>
                </a:cxn>
                <a:cxn ang="0">
                  <a:pos x="297" y="260"/>
                </a:cxn>
                <a:cxn ang="0">
                  <a:pos x="244" y="183"/>
                </a:cxn>
                <a:cxn ang="0">
                  <a:pos x="179" y="113"/>
                </a:cxn>
                <a:cxn ang="0">
                  <a:pos x="107" y="51"/>
                </a:cxn>
                <a:cxn ang="0">
                  <a:pos x="24" y="0"/>
                </a:cxn>
                <a:cxn ang="0">
                  <a:pos x="39" y="70"/>
                </a:cxn>
                <a:cxn ang="0">
                  <a:pos x="110" y="122"/>
                </a:cxn>
                <a:cxn ang="0">
                  <a:pos x="175" y="183"/>
                </a:cxn>
                <a:cxn ang="0">
                  <a:pos x="229" y="251"/>
                </a:cxn>
                <a:cxn ang="0">
                  <a:pos x="275" y="325"/>
                </a:cxn>
                <a:cxn ang="0">
                  <a:pos x="312" y="407"/>
                </a:cxn>
                <a:cxn ang="0">
                  <a:pos x="340" y="493"/>
                </a:cxn>
                <a:cxn ang="0">
                  <a:pos x="362" y="586"/>
                </a:cxn>
                <a:cxn ang="0">
                  <a:pos x="374" y="682"/>
                </a:cxn>
                <a:cxn ang="0">
                  <a:pos x="377" y="781"/>
                </a:cxn>
                <a:cxn ang="0">
                  <a:pos x="373" y="881"/>
                </a:cxn>
                <a:cxn ang="0">
                  <a:pos x="359" y="984"/>
                </a:cxn>
                <a:cxn ang="0">
                  <a:pos x="338" y="1088"/>
                </a:cxn>
                <a:cxn ang="0">
                  <a:pos x="309" y="1191"/>
                </a:cxn>
                <a:cxn ang="0">
                  <a:pos x="271" y="1295"/>
                </a:cxn>
                <a:cxn ang="0">
                  <a:pos x="225" y="1396"/>
                </a:cxn>
                <a:cxn ang="0">
                  <a:pos x="199" y="1446"/>
                </a:cxn>
              </a:cxnLst>
              <a:rect l="0" t="0" r="r" b="b"/>
              <a:pathLst>
                <a:path w="429" h="1470">
                  <a:moveTo>
                    <a:pt x="245" y="1470"/>
                  </a:moveTo>
                  <a:lnTo>
                    <a:pt x="245" y="1470"/>
                  </a:lnTo>
                  <a:lnTo>
                    <a:pt x="271" y="1420"/>
                  </a:lnTo>
                  <a:lnTo>
                    <a:pt x="297" y="1367"/>
                  </a:lnTo>
                  <a:lnTo>
                    <a:pt x="320" y="1314"/>
                  </a:lnTo>
                  <a:lnTo>
                    <a:pt x="339" y="1261"/>
                  </a:lnTo>
                  <a:lnTo>
                    <a:pt x="358" y="1207"/>
                  </a:lnTo>
                  <a:lnTo>
                    <a:pt x="376" y="1154"/>
                  </a:lnTo>
                  <a:lnTo>
                    <a:pt x="389" y="1101"/>
                  </a:lnTo>
                  <a:lnTo>
                    <a:pt x="401" y="1047"/>
                  </a:lnTo>
                  <a:lnTo>
                    <a:pt x="411" y="993"/>
                  </a:lnTo>
                  <a:lnTo>
                    <a:pt x="419" y="938"/>
                  </a:lnTo>
                  <a:lnTo>
                    <a:pt x="425" y="887"/>
                  </a:lnTo>
                  <a:lnTo>
                    <a:pt x="427" y="833"/>
                  </a:lnTo>
                  <a:lnTo>
                    <a:pt x="429" y="781"/>
                  </a:lnTo>
                  <a:lnTo>
                    <a:pt x="429" y="729"/>
                  </a:lnTo>
                  <a:lnTo>
                    <a:pt x="426" y="677"/>
                  </a:lnTo>
                  <a:lnTo>
                    <a:pt x="420" y="628"/>
                  </a:lnTo>
                  <a:lnTo>
                    <a:pt x="414" y="577"/>
                  </a:lnTo>
                  <a:lnTo>
                    <a:pt x="404" y="529"/>
                  </a:lnTo>
                  <a:lnTo>
                    <a:pt x="392" y="480"/>
                  </a:lnTo>
                  <a:lnTo>
                    <a:pt x="377" y="434"/>
                  </a:lnTo>
                  <a:lnTo>
                    <a:pt x="361" y="388"/>
                  </a:lnTo>
                  <a:lnTo>
                    <a:pt x="343" y="344"/>
                  </a:lnTo>
                  <a:lnTo>
                    <a:pt x="321" y="301"/>
                  </a:lnTo>
                  <a:lnTo>
                    <a:pt x="297" y="260"/>
                  </a:lnTo>
                  <a:lnTo>
                    <a:pt x="273" y="221"/>
                  </a:lnTo>
                  <a:lnTo>
                    <a:pt x="244" y="183"/>
                  </a:lnTo>
                  <a:lnTo>
                    <a:pt x="213" y="147"/>
                  </a:lnTo>
                  <a:lnTo>
                    <a:pt x="179" y="113"/>
                  </a:lnTo>
                  <a:lnTo>
                    <a:pt x="145" y="81"/>
                  </a:lnTo>
                  <a:lnTo>
                    <a:pt x="107" y="51"/>
                  </a:lnTo>
                  <a:lnTo>
                    <a:pt x="66" y="24"/>
                  </a:lnTo>
                  <a:lnTo>
                    <a:pt x="24" y="0"/>
                  </a:lnTo>
                  <a:lnTo>
                    <a:pt x="0" y="46"/>
                  </a:lnTo>
                  <a:lnTo>
                    <a:pt x="39" y="70"/>
                  </a:lnTo>
                  <a:lnTo>
                    <a:pt x="77" y="94"/>
                  </a:lnTo>
                  <a:lnTo>
                    <a:pt x="110" y="122"/>
                  </a:lnTo>
                  <a:lnTo>
                    <a:pt x="144" y="151"/>
                  </a:lnTo>
                  <a:lnTo>
                    <a:pt x="175" y="183"/>
                  </a:lnTo>
                  <a:lnTo>
                    <a:pt x="203" y="215"/>
                  </a:lnTo>
                  <a:lnTo>
                    <a:pt x="229" y="251"/>
                  </a:lnTo>
                  <a:lnTo>
                    <a:pt x="254" y="287"/>
                  </a:lnTo>
                  <a:lnTo>
                    <a:pt x="275" y="325"/>
                  </a:lnTo>
                  <a:lnTo>
                    <a:pt x="294" y="366"/>
                  </a:lnTo>
                  <a:lnTo>
                    <a:pt x="312" y="407"/>
                  </a:lnTo>
                  <a:lnTo>
                    <a:pt x="328" y="450"/>
                  </a:lnTo>
                  <a:lnTo>
                    <a:pt x="340" y="493"/>
                  </a:lnTo>
                  <a:lnTo>
                    <a:pt x="353" y="539"/>
                  </a:lnTo>
                  <a:lnTo>
                    <a:pt x="362" y="586"/>
                  </a:lnTo>
                  <a:lnTo>
                    <a:pt x="369" y="633"/>
                  </a:lnTo>
                  <a:lnTo>
                    <a:pt x="374" y="682"/>
                  </a:lnTo>
                  <a:lnTo>
                    <a:pt x="377" y="729"/>
                  </a:lnTo>
                  <a:lnTo>
                    <a:pt x="377" y="781"/>
                  </a:lnTo>
                  <a:lnTo>
                    <a:pt x="376" y="830"/>
                  </a:lnTo>
                  <a:lnTo>
                    <a:pt x="373" y="881"/>
                  </a:lnTo>
                  <a:lnTo>
                    <a:pt x="368" y="933"/>
                  </a:lnTo>
                  <a:lnTo>
                    <a:pt x="359" y="984"/>
                  </a:lnTo>
                  <a:lnTo>
                    <a:pt x="350" y="1036"/>
                  </a:lnTo>
                  <a:lnTo>
                    <a:pt x="338" y="1088"/>
                  </a:lnTo>
                  <a:lnTo>
                    <a:pt x="324" y="1140"/>
                  </a:lnTo>
                  <a:lnTo>
                    <a:pt x="309" y="1191"/>
                  </a:lnTo>
                  <a:lnTo>
                    <a:pt x="290" y="1242"/>
                  </a:lnTo>
                  <a:lnTo>
                    <a:pt x="271" y="1295"/>
                  </a:lnTo>
                  <a:lnTo>
                    <a:pt x="248" y="1345"/>
                  </a:lnTo>
                  <a:lnTo>
                    <a:pt x="225" y="1396"/>
                  </a:lnTo>
                  <a:lnTo>
                    <a:pt x="199" y="1446"/>
                  </a:lnTo>
                  <a:lnTo>
                    <a:pt x="199" y="1446"/>
                  </a:lnTo>
                  <a:lnTo>
                    <a:pt x="245" y="14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5" name="Freeform 221"/>
            <p:cNvSpPr>
              <a:spLocks/>
            </p:cNvSpPr>
            <p:nvPr/>
          </p:nvSpPr>
          <p:spPr bwMode="auto">
            <a:xfrm>
              <a:off x="3856038" y="3219450"/>
              <a:ext cx="700088" cy="352425"/>
            </a:xfrm>
            <a:custGeom>
              <a:avLst/>
              <a:gdLst/>
              <a:ahLst/>
              <a:cxnLst>
                <a:cxn ang="0">
                  <a:pos x="0" y="571"/>
                </a:cxn>
                <a:cxn ang="0">
                  <a:pos x="88" y="612"/>
                </a:cxn>
                <a:cxn ang="0">
                  <a:pos x="178" y="643"/>
                </a:cxn>
                <a:cxn ang="0">
                  <a:pos x="268" y="660"/>
                </a:cxn>
                <a:cxn ang="0">
                  <a:pos x="362" y="667"/>
                </a:cxn>
                <a:cxn ang="0">
                  <a:pos x="453" y="665"/>
                </a:cxn>
                <a:cxn ang="0">
                  <a:pos x="545" y="652"/>
                </a:cxn>
                <a:cxn ang="0">
                  <a:pos x="636" y="631"/>
                </a:cxn>
                <a:cxn ang="0">
                  <a:pos x="726" y="597"/>
                </a:cxn>
                <a:cxn ang="0">
                  <a:pos x="812" y="555"/>
                </a:cxn>
                <a:cxn ang="0">
                  <a:pos x="898" y="503"/>
                </a:cxn>
                <a:cxn ang="0">
                  <a:pos x="979" y="443"/>
                </a:cxn>
                <a:cxn ang="0">
                  <a:pos x="1057" y="376"/>
                </a:cxn>
                <a:cxn ang="0">
                  <a:pos x="1131" y="300"/>
                </a:cxn>
                <a:cxn ang="0">
                  <a:pos x="1200" y="215"/>
                </a:cxn>
                <a:cxn ang="0">
                  <a:pos x="1265" y="123"/>
                </a:cxn>
                <a:cxn ang="0">
                  <a:pos x="1322" y="24"/>
                </a:cxn>
                <a:cxn ang="0">
                  <a:pos x="1248" y="47"/>
                </a:cxn>
                <a:cxn ang="0">
                  <a:pos x="1190" y="141"/>
                </a:cxn>
                <a:cxn ang="0">
                  <a:pos x="1126" y="225"/>
                </a:cxn>
                <a:cxn ang="0">
                  <a:pos x="1057" y="302"/>
                </a:cxn>
                <a:cxn ang="0">
                  <a:pos x="983" y="370"/>
                </a:cxn>
                <a:cxn ang="0">
                  <a:pos x="907" y="431"/>
                </a:cxn>
                <a:cxn ang="0">
                  <a:pos x="829" y="484"/>
                </a:cxn>
                <a:cxn ang="0">
                  <a:pos x="747" y="529"/>
                </a:cxn>
                <a:cxn ang="0">
                  <a:pos x="663" y="565"/>
                </a:cxn>
                <a:cxn ang="0">
                  <a:pos x="578" y="591"/>
                </a:cxn>
                <a:cxn ang="0">
                  <a:pos x="492" y="609"/>
                </a:cxn>
                <a:cxn ang="0">
                  <a:pos x="405" y="616"/>
                </a:cxn>
                <a:cxn ang="0">
                  <a:pos x="319" y="614"/>
                </a:cxn>
                <a:cxn ang="0">
                  <a:pos x="233" y="601"/>
                </a:cxn>
                <a:cxn ang="0">
                  <a:pos x="149" y="579"/>
                </a:cxn>
                <a:cxn ang="0">
                  <a:pos x="65" y="545"/>
                </a:cxn>
                <a:cxn ang="0">
                  <a:pos x="24" y="525"/>
                </a:cxn>
              </a:cxnLst>
              <a:rect l="0" t="0" r="r" b="b"/>
              <a:pathLst>
                <a:path w="1322" h="667">
                  <a:moveTo>
                    <a:pt x="0" y="571"/>
                  </a:moveTo>
                  <a:lnTo>
                    <a:pt x="0" y="571"/>
                  </a:lnTo>
                  <a:lnTo>
                    <a:pt x="43" y="594"/>
                  </a:lnTo>
                  <a:lnTo>
                    <a:pt x="88" y="612"/>
                  </a:lnTo>
                  <a:lnTo>
                    <a:pt x="133" y="628"/>
                  </a:lnTo>
                  <a:lnTo>
                    <a:pt x="178" y="643"/>
                  </a:lnTo>
                  <a:lnTo>
                    <a:pt x="222" y="652"/>
                  </a:lnTo>
                  <a:lnTo>
                    <a:pt x="268" y="660"/>
                  </a:lnTo>
                  <a:lnTo>
                    <a:pt x="316" y="666"/>
                  </a:lnTo>
                  <a:lnTo>
                    <a:pt x="362" y="667"/>
                  </a:lnTo>
                  <a:lnTo>
                    <a:pt x="408" y="667"/>
                  </a:lnTo>
                  <a:lnTo>
                    <a:pt x="453" y="665"/>
                  </a:lnTo>
                  <a:lnTo>
                    <a:pt x="500" y="660"/>
                  </a:lnTo>
                  <a:lnTo>
                    <a:pt x="545" y="652"/>
                  </a:lnTo>
                  <a:lnTo>
                    <a:pt x="591" y="643"/>
                  </a:lnTo>
                  <a:lnTo>
                    <a:pt x="636" y="631"/>
                  </a:lnTo>
                  <a:lnTo>
                    <a:pt x="682" y="614"/>
                  </a:lnTo>
                  <a:lnTo>
                    <a:pt x="726" y="597"/>
                  </a:lnTo>
                  <a:lnTo>
                    <a:pt x="769" y="578"/>
                  </a:lnTo>
                  <a:lnTo>
                    <a:pt x="812" y="555"/>
                  </a:lnTo>
                  <a:lnTo>
                    <a:pt x="856" y="530"/>
                  </a:lnTo>
                  <a:lnTo>
                    <a:pt x="898" y="503"/>
                  </a:lnTo>
                  <a:lnTo>
                    <a:pt x="940" y="475"/>
                  </a:lnTo>
                  <a:lnTo>
                    <a:pt x="979" y="443"/>
                  </a:lnTo>
                  <a:lnTo>
                    <a:pt x="1019" y="411"/>
                  </a:lnTo>
                  <a:lnTo>
                    <a:pt x="1057" y="376"/>
                  </a:lnTo>
                  <a:lnTo>
                    <a:pt x="1095" y="338"/>
                  </a:lnTo>
                  <a:lnTo>
                    <a:pt x="1131" y="300"/>
                  </a:lnTo>
                  <a:lnTo>
                    <a:pt x="1166" y="258"/>
                  </a:lnTo>
                  <a:lnTo>
                    <a:pt x="1200" y="215"/>
                  </a:lnTo>
                  <a:lnTo>
                    <a:pt x="1233" y="171"/>
                  </a:lnTo>
                  <a:lnTo>
                    <a:pt x="1265" y="123"/>
                  </a:lnTo>
                  <a:lnTo>
                    <a:pt x="1294" y="74"/>
                  </a:lnTo>
                  <a:lnTo>
                    <a:pt x="1322" y="24"/>
                  </a:lnTo>
                  <a:lnTo>
                    <a:pt x="1276" y="0"/>
                  </a:lnTo>
                  <a:lnTo>
                    <a:pt x="1248" y="47"/>
                  </a:lnTo>
                  <a:lnTo>
                    <a:pt x="1219" y="96"/>
                  </a:lnTo>
                  <a:lnTo>
                    <a:pt x="1190" y="141"/>
                  </a:lnTo>
                  <a:lnTo>
                    <a:pt x="1157" y="183"/>
                  </a:lnTo>
                  <a:lnTo>
                    <a:pt x="1126" y="225"/>
                  </a:lnTo>
                  <a:lnTo>
                    <a:pt x="1090" y="264"/>
                  </a:lnTo>
                  <a:lnTo>
                    <a:pt x="1057" y="302"/>
                  </a:lnTo>
                  <a:lnTo>
                    <a:pt x="1021" y="338"/>
                  </a:lnTo>
                  <a:lnTo>
                    <a:pt x="983" y="370"/>
                  </a:lnTo>
                  <a:lnTo>
                    <a:pt x="947" y="403"/>
                  </a:lnTo>
                  <a:lnTo>
                    <a:pt x="907" y="431"/>
                  </a:lnTo>
                  <a:lnTo>
                    <a:pt x="868" y="460"/>
                  </a:lnTo>
                  <a:lnTo>
                    <a:pt x="829" y="484"/>
                  </a:lnTo>
                  <a:lnTo>
                    <a:pt x="788" y="508"/>
                  </a:lnTo>
                  <a:lnTo>
                    <a:pt x="747" y="529"/>
                  </a:lnTo>
                  <a:lnTo>
                    <a:pt x="704" y="548"/>
                  </a:lnTo>
                  <a:lnTo>
                    <a:pt x="663" y="565"/>
                  </a:lnTo>
                  <a:lnTo>
                    <a:pt x="620" y="579"/>
                  </a:lnTo>
                  <a:lnTo>
                    <a:pt x="578" y="591"/>
                  </a:lnTo>
                  <a:lnTo>
                    <a:pt x="534" y="601"/>
                  </a:lnTo>
                  <a:lnTo>
                    <a:pt x="492" y="609"/>
                  </a:lnTo>
                  <a:lnTo>
                    <a:pt x="450" y="613"/>
                  </a:lnTo>
                  <a:lnTo>
                    <a:pt x="405" y="616"/>
                  </a:lnTo>
                  <a:lnTo>
                    <a:pt x="362" y="616"/>
                  </a:lnTo>
                  <a:lnTo>
                    <a:pt x="319" y="614"/>
                  </a:lnTo>
                  <a:lnTo>
                    <a:pt x="277" y="609"/>
                  </a:lnTo>
                  <a:lnTo>
                    <a:pt x="233" y="601"/>
                  </a:lnTo>
                  <a:lnTo>
                    <a:pt x="191" y="591"/>
                  </a:lnTo>
                  <a:lnTo>
                    <a:pt x="149" y="579"/>
                  </a:lnTo>
                  <a:lnTo>
                    <a:pt x="107" y="563"/>
                  </a:lnTo>
                  <a:lnTo>
                    <a:pt x="65" y="545"/>
                  </a:lnTo>
                  <a:lnTo>
                    <a:pt x="24" y="525"/>
                  </a:lnTo>
                  <a:lnTo>
                    <a:pt x="24" y="525"/>
                  </a:lnTo>
                  <a:lnTo>
                    <a:pt x="0" y="57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6" name="Freeform 222"/>
            <p:cNvSpPr>
              <a:spLocks/>
            </p:cNvSpPr>
            <p:nvPr/>
          </p:nvSpPr>
          <p:spPr bwMode="auto">
            <a:xfrm>
              <a:off x="3622675" y="2741613"/>
              <a:ext cx="246063" cy="779463"/>
            </a:xfrm>
            <a:custGeom>
              <a:avLst/>
              <a:gdLst/>
              <a:ahLst/>
              <a:cxnLst>
                <a:cxn ang="0">
                  <a:pos x="164" y="0"/>
                </a:cxn>
                <a:cxn ang="0">
                  <a:pos x="113" y="103"/>
                </a:cxn>
                <a:cxn ang="0">
                  <a:pos x="72" y="210"/>
                </a:cxn>
                <a:cxn ang="0">
                  <a:pos x="40" y="317"/>
                </a:cxn>
                <a:cxn ang="0">
                  <a:pos x="18" y="426"/>
                </a:cxn>
                <a:cxn ang="0">
                  <a:pos x="4" y="531"/>
                </a:cxn>
                <a:cxn ang="0">
                  <a:pos x="0" y="639"/>
                </a:cxn>
                <a:cxn ang="0">
                  <a:pos x="4" y="744"/>
                </a:cxn>
                <a:cxn ang="0">
                  <a:pos x="18" y="846"/>
                </a:cxn>
                <a:cxn ang="0">
                  <a:pos x="40" y="945"/>
                </a:cxn>
                <a:cxn ang="0">
                  <a:pos x="71" y="1040"/>
                </a:cxn>
                <a:cxn ang="0">
                  <a:pos x="110" y="1130"/>
                </a:cxn>
                <a:cxn ang="0">
                  <a:pos x="159" y="1214"/>
                </a:cxn>
                <a:cxn ang="0">
                  <a:pos x="216" y="1290"/>
                </a:cxn>
                <a:cxn ang="0">
                  <a:pos x="282" y="1360"/>
                </a:cxn>
                <a:cxn ang="0">
                  <a:pos x="357" y="1421"/>
                </a:cxn>
                <a:cxn ang="0">
                  <a:pos x="440" y="1473"/>
                </a:cxn>
                <a:cxn ang="0">
                  <a:pos x="425" y="1402"/>
                </a:cxn>
                <a:cxn ang="0">
                  <a:pos x="352" y="1351"/>
                </a:cxn>
                <a:cxn ang="0">
                  <a:pos x="287" y="1291"/>
                </a:cxn>
                <a:cxn ang="0">
                  <a:pos x="230" y="1221"/>
                </a:cxn>
                <a:cxn ang="0">
                  <a:pos x="179" y="1146"/>
                </a:cxn>
                <a:cxn ang="0">
                  <a:pos x="137" y="1063"/>
                </a:cxn>
                <a:cxn ang="0">
                  <a:pos x="103" y="976"/>
                </a:cxn>
                <a:cxn ang="0">
                  <a:pos x="79" y="885"/>
                </a:cxn>
                <a:cxn ang="0">
                  <a:pos x="61" y="788"/>
                </a:cxn>
                <a:cxn ang="0">
                  <a:pos x="52" y="690"/>
                </a:cxn>
                <a:cxn ang="0">
                  <a:pos x="52" y="588"/>
                </a:cxn>
                <a:cxn ang="0">
                  <a:pos x="61" y="485"/>
                </a:cxn>
                <a:cxn ang="0">
                  <a:pos x="79" y="382"/>
                </a:cxn>
                <a:cxn ang="0">
                  <a:pos x="106" y="279"/>
                </a:cxn>
                <a:cxn ang="0">
                  <a:pos x="141" y="175"/>
                </a:cxn>
                <a:cxn ang="0">
                  <a:pos x="185" y="74"/>
                </a:cxn>
                <a:cxn ang="0">
                  <a:pos x="211" y="24"/>
                </a:cxn>
              </a:cxnLst>
              <a:rect l="0" t="0" r="r" b="b"/>
              <a:pathLst>
                <a:path w="464" h="1473">
                  <a:moveTo>
                    <a:pt x="164" y="0"/>
                  </a:moveTo>
                  <a:lnTo>
                    <a:pt x="164" y="0"/>
                  </a:lnTo>
                  <a:lnTo>
                    <a:pt x="139" y="50"/>
                  </a:lnTo>
                  <a:lnTo>
                    <a:pt x="113" y="103"/>
                  </a:lnTo>
                  <a:lnTo>
                    <a:pt x="93" y="156"/>
                  </a:lnTo>
                  <a:lnTo>
                    <a:pt x="72" y="210"/>
                  </a:lnTo>
                  <a:lnTo>
                    <a:pt x="55" y="263"/>
                  </a:lnTo>
                  <a:lnTo>
                    <a:pt x="40" y="317"/>
                  </a:lnTo>
                  <a:lnTo>
                    <a:pt x="27" y="371"/>
                  </a:lnTo>
                  <a:lnTo>
                    <a:pt x="18" y="426"/>
                  </a:lnTo>
                  <a:lnTo>
                    <a:pt x="10" y="480"/>
                  </a:lnTo>
                  <a:lnTo>
                    <a:pt x="4" y="531"/>
                  </a:lnTo>
                  <a:lnTo>
                    <a:pt x="0" y="586"/>
                  </a:lnTo>
                  <a:lnTo>
                    <a:pt x="0" y="639"/>
                  </a:lnTo>
                  <a:lnTo>
                    <a:pt x="0" y="693"/>
                  </a:lnTo>
                  <a:lnTo>
                    <a:pt x="4" y="744"/>
                  </a:lnTo>
                  <a:lnTo>
                    <a:pt x="10" y="796"/>
                  </a:lnTo>
                  <a:lnTo>
                    <a:pt x="18" y="846"/>
                  </a:lnTo>
                  <a:lnTo>
                    <a:pt x="27" y="896"/>
                  </a:lnTo>
                  <a:lnTo>
                    <a:pt x="40" y="945"/>
                  </a:lnTo>
                  <a:lnTo>
                    <a:pt x="55" y="993"/>
                  </a:lnTo>
                  <a:lnTo>
                    <a:pt x="71" y="1040"/>
                  </a:lnTo>
                  <a:lnTo>
                    <a:pt x="88" y="1085"/>
                  </a:lnTo>
                  <a:lnTo>
                    <a:pt x="110" y="1130"/>
                  </a:lnTo>
                  <a:lnTo>
                    <a:pt x="133" y="1173"/>
                  </a:lnTo>
                  <a:lnTo>
                    <a:pt x="159" y="1214"/>
                  </a:lnTo>
                  <a:lnTo>
                    <a:pt x="186" y="1253"/>
                  </a:lnTo>
                  <a:lnTo>
                    <a:pt x="216" y="1290"/>
                  </a:lnTo>
                  <a:lnTo>
                    <a:pt x="249" y="1326"/>
                  </a:lnTo>
                  <a:lnTo>
                    <a:pt x="282" y="1360"/>
                  </a:lnTo>
                  <a:lnTo>
                    <a:pt x="319" y="1392"/>
                  </a:lnTo>
                  <a:lnTo>
                    <a:pt x="357" y="1421"/>
                  </a:lnTo>
                  <a:lnTo>
                    <a:pt x="398" y="1448"/>
                  </a:lnTo>
                  <a:lnTo>
                    <a:pt x="440" y="1473"/>
                  </a:lnTo>
                  <a:lnTo>
                    <a:pt x="464" y="1427"/>
                  </a:lnTo>
                  <a:lnTo>
                    <a:pt x="425" y="1402"/>
                  </a:lnTo>
                  <a:lnTo>
                    <a:pt x="387" y="1378"/>
                  </a:lnTo>
                  <a:lnTo>
                    <a:pt x="352" y="1351"/>
                  </a:lnTo>
                  <a:lnTo>
                    <a:pt x="318" y="1322"/>
                  </a:lnTo>
                  <a:lnTo>
                    <a:pt x="287" y="1291"/>
                  </a:lnTo>
                  <a:lnTo>
                    <a:pt x="257" y="1257"/>
                  </a:lnTo>
                  <a:lnTo>
                    <a:pt x="230" y="1221"/>
                  </a:lnTo>
                  <a:lnTo>
                    <a:pt x="202" y="1184"/>
                  </a:lnTo>
                  <a:lnTo>
                    <a:pt x="179" y="1146"/>
                  </a:lnTo>
                  <a:lnTo>
                    <a:pt x="156" y="1105"/>
                  </a:lnTo>
                  <a:lnTo>
                    <a:pt x="137" y="1063"/>
                  </a:lnTo>
                  <a:lnTo>
                    <a:pt x="120" y="1021"/>
                  </a:lnTo>
                  <a:lnTo>
                    <a:pt x="103" y="976"/>
                  </a:lnTo>
                  <a:lnTo>
                    <a:pt x="91" y="932"/>
                  </a:lnTo>
                  <a:lnTo>
                    <a:pt x="79" y="885"/>
                  </a:lnTo>
                  <a:lnTo>
                    <a:pt x="69" y="838"/>
                  </a:lnTo>
                  <a:lnTo>
                    <a:pt x="61" y="788"/>
                  </a:lnTo>
                  <a:lnTo>
                    <a:pt x="56" y="739"/>
                  </a:lnTo>
                  <a:lnTo>
                    <a:pt x="52" y="690"/>
                  </a:lnTo>
                  <a:lnTo>
                    <a:pt x="52" y="639"/>
                  </a:lnTo>
                  <a:lnTo>
                    <a:pt x="52" y="588"/>
                  </a:lnTo>
                  <a:lnTo>
                    <a:pt x="56" y="537"/>
                  </a:lnTo>
                  <a:lnTo>
                    <a:pt x="61" y="485"/>
                  </a:lnTo>
                  <a:lnTo>
                    <a:pt x="69" y="434"/>
                  </a:lnTo>
                  <a:lnTo>
                    <a:pt x="79" y="382"/>
                  </a:lnTo>
                  <a:lnTo>
                    <a:pt x="91" y="331"/>
                  </a:lnTo>
                  <a:lnTo>
                    <a:pt x="106" y="279"/>
                  </a:lnTo>
                  <a:lnTo>
                    <a:pt x="121" y="226"/>
                  </a:lnTo>
                  <a:lnTo>
                    <a:pt x="141" y="175"/>
                  </a:lnTo>
                  <a:lnTo>
                    <a:pt x="162" y="124"/>
                  </a:lnTo>
                  <a:lnTo>
                    <a:pt x="185" y="74"/>
                  </a:lnTo>
                  <a:lnTo>
                    <a:pt x="211" y="24"/>
                  </a:lnTo>
                  <a:lnTo>
                    <a:pt x="211" y="24"/>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7" name="Freeform 223"/>
            <p:cNvSpPr>
              <a:spLocks/>
            </p:cNvSpPr>
            <p:nvPr/>
          </p:nvSpPr>
          <p:spPr bwMode="auto">
            <a:xfrm>
              <a:off x="3709988" y="2401888"/>
              <a:ext cx="728663" cy="352425"/>
            </a:xfrm>
            <a:custGeom>
              <a:avLst/>
              <a:gdLst/>
              <a:ahLst/>
              <a:cxnLst>
                <a:cxn ang="0">
                  <a:pos x="1377" y="98"/>
                </a:cxn>
                <a:cxn ang="0">
                  <a:pos x="1289" y="57"/>
                </a:cxn>
                <a:cxn ang="0">
                  <a:pos x="1197" y="26"/>
                </a:cxn>
                <a:cxn ang="0">
                  <a:pos x="1103" y="8"/>
                </a:cxn>
                <a:cxn ang="0">
                  <a:pos x="1008" y="0"/>
                </a:cxn>
                <a:cxn ang="0">
                  <a:pos x="911" y="3"/>
                </a:cxn>
                <a:cxn ang="0">
                  <a:pos x="816" y="15"/>
                </a:cxn>
                <a:cxn ang="0">
                  <a:pos x="719" y="38"/>
                </a:cxn>
                <a:cxn ang="0">
                  <a:pos x="626" y="70"/>
                </a:cxn>
                <a:cxn ang="0">
                  <a:pos x="532" y="112"/>
                </a:cxn>
                <a:cxn ang="0">
                  <a:pos x="444" y="163"/>
                </a:cxn>
                <a:cxn ang="0">
                  <a:pos x="357" y="222"/>
                </a:cxn>
                <a:cxn ang="0">
                  <a:pos x="274" y="290"/>
                </a:cxn>
                <a:cxn ang="0">
                  <a:pos x="197" y="366"/>
                </a:cxn>
                <a:cxn ang="0">
                  <a:pos x="125" y="450"/>
                </a:cxn>
                <a:cxn ang="0">
                  <a:pos x="60" y="541"/>
                </a:cxn>
                <a:cxn ang="0">
                  <a:pos x="0" y="642"/>
                </a:cxn>
                <a:cxn ang="0">
                  <a:pos x="75" y="618"/>
                </a:cxn>
                <a:cxn ang="0">
                  <a:pos x="135" y="526"/>
                </a:cxn>
                <a:cxn ang="0">
                  <a:pos x="201" y="442"/>
                </a:cxn>
                <a:cxn ang="0">
                  <a:pos x="273" y="365"/>
                </a:cxn>
                <a:cxn ang="0">
                  <a:pos x="349" y="296"/>
                </a:cxn>
                <a:cxn ang="0">
                  <a:pos x="429" y="235"/>
                </a:cxn>
                <a:cxn ang="0">
                  <a:pos x="515" y="182"/>
                </a:cxn>
                <a:cxn ang="0">
                  <a:pos x="600" y="138"/>
                </a:cxn>
                <a:cxn ang="0">
                  <a:pos x="688" y="102"/>
                </a:cxn>
                <a:cxn ang="0">
                  <a:pos x="780" y="77"/>
                </a:cxn>
                <a:cxn ang="0">
                  <a:pos x="871" y="60"/>
                </a:cxn>
                <a:cxn ang="0">
                  <a:pos x="962" y="51"/>
                </a:cxn>
                <a:cxn ang="0">
                  <a:pos x="1050" y="54"/>
                </a:cxn>
                <a:cxn ang="0">
                  <a:pos x="1140" y="68"/>
                </a:cxn>
                <a:cxn ang="0">
                  <a:pos x="1227" y="89"/>
                </a:cxn>
                <a:cxn ang="0">
                  <a:pos x="1312" y="123"/>
                </a:cxn>
                <a:cxn ang="0">
                  <a:pos x="1353" y="144"/>
                </a:cxn>
              </a:cxnLst>
              <a:rect l="0" t="0" r="r" b="b"/>
              <a:pathLst>
                <a:path w="1377" h="666">
                  <a:moveTo>
                    <a:pt x="1377" y="98"/>
                  </a:moveTo>
                  <a:lnTo>
                    <a:pt x="1377" y="98"/>
                  </a:lnTo>
                  <a:lnTo>
                    <a:pt x="1334" y="74"/>
                  </a:lnTo>
                  <a:lnTo>
                    <a:pt x="1289" y="57"/>
                  </a:lnTo>
                  <a:lnTo>
                    <a:pt x="1243" y="41"/>
                  </a:lnTo>
                  <a:lnTo>
                    <a:pt x="1197" y="26"/>
                  </a:lnTo>
                  <a:lnTo>
                    <a:pt x="1151" y="16"/>
                  </a:lnTo>
                  <a:lnTo>
                    <a:pt x="1103" y="8"/>
                  </a:lnTo>
                  <a:lnTo>
                    <a:pt x="1056" y="3"/>
                  </a:lnTo>
                  <a:lnTo>
                    <a:pt x="1008" y="0"/>
                  </a:lnTo>
                  <a:lnTo>
                    <a:pt x="960" y="0"/>
                  </a:lnTo>
                  <a:lnTo>
                    <a:pt x="911" y="3"/>
                  </a:lnTo>
                  <a:lnTo>
                    <a:pt x="863" y="8"/>
                  </a:lnTo>
                  <a:lnTo>
                    <a:pt x="816" y="15"/>
                  </a:lnTo>
                  <a:lnTo>
                    <a:pt x="767" y="26"/>
                  </a:lnTo>
                  <a:lnTo>
                    <a:pt x="719" y="38"/>
                  </a:lnTo>
                  <a:lnTo>
                    <a:pt x="672" y="53"/>
                  </a:lnTo>
                  <a:lnTo>
                    <a:pt x="626" y="70"/>
                  </a:lnTo>
                  <a:lnTo>
                    <a:pt x="578" y="89"/>
                  </a:lnTo>
                  <a:lnTo>
                    <a:pt x="532" y="112"/>
                  </a:lnTo>
                  <a:lnTo>
                    <a:pt x="487" y="136"/>
                  </a:lnTo>
                  <a:lnTo>
                    <a:pt x="444" y="163"/>
                  </a:lnTo>
                  <a:lnTo>
                    <a:pt x="399" y="191"/>
                  </a:lnTo>
                  <a:lnTo>
                    <a:pt x="357" y="222"/>
                  </a:lnTo>
                  <a:lnTo>
                    <a:pt x="316" y="255"/>
                  </a:lnTo>
                  <a:lnTo>
                    <a:pt x="274" y="290"/>
                  </a:lnTo>
                  <a:lnTo>
                    <a:pt x="235" y="327"/>
                  </a:lnTo>
                  <a:lnTo>
                    <a:pt x="197" y="366"/>
                  </a:lnTo>
                  <a:lnTo>
                    <a:pt x="160" y="407"/>
                  </a:lnTo>
                  <a:lnTo>
                    <a:pt x="125" y="450"/>
                  </a:lnTo>
                  <a:lnTo>
                    <a:pt x="91" y="496"/>
                  </a:lnTo>
                  <a:lnTo>
                    <a:pt x="60" y="541"/>
                  </a:lnTo>
                  <a:lnTo>
                    <a:pt x="29" y="591"/>
                  </a:lnTo>
                  <a:lnTo>
                    <a:pt x="0" y="642"/>
                  </a:lnTo>
                  <a:lnTo>
                    <a:pt x="47" y="666"/>
                  </a:lnTo>
                  <a:lnTo>
                    <a:pt x="75" y="618"/>
                  </a:lnTo>
                  <a:lnTo>
                    <a:pt x="104" y="571"/>
                  </a:lnTo>
                  <a:lnTo>
                    <a:pt x="135" y="526"/>
                  </a:lnTo>
                  <a:lnTo>
                    <a:pt x="166" y="483"/>
                  </a:lnTo>
                  <a:lnTo>
                    <a:pt x="201" y="442"/>
                  </a:lnTo>
                  <a:lnTo>
                    <a:pt x="235" y="401"/>
                  </a:lnTo>
                  <a:lnTo>
                    <a:pt x="273" y="365"/>
                  </a:lnTo>
                  <a:lnTo>
                    <a:pt x="310" y="328"/>
                  </a:lnTo>
                  <a:lnTo>
                    <a:pt x="349" y="296"/>
                  </a:lnTo>
                  <a:lnTo>
                    <a:pt x="390" y="263"/>
                  </a:lnTo>
                  <a:lnTo>
                    <a:pt x="429" y="235"/>
                  </a:lnTo>
                  <a:lnTo>
                    <a:pt x="471" y="206"/>
                  </a:lnTo>
                  <a:lnTo>
                    <a:pt x="515" y="182"/>
                  </a:lnTo>
                  <a:lnTo>
                    <a:pt x="557" y="159"/>
                  </a:lnTo>
                  <a:lnTo>
                    <a:pt x="600" y="138"/>
                  </a:lnTo>
                  <a:lnTo>
                    <a:pt x="645" y="119"/>
                  </a:lnTo>
                  <a:lnTo>
                    <a:pt x="688" y="102"/>
                  </a:lnTo>
                  <a:lnTo>
                    <a:pt x="733" y="89"/>
                  </a:lnTo>
                  <a:lnTo>
                    <a:pt x="780" y="77"/>
                  </a:lnTo>
                  <a:lnTo>
                    <a:pt x="824" y="66"/>
                  </a:lnTo>
                  <a:lnTo>
                    <a:pt x="871" y="60"/>
                  </a:lnTo>
                  <a:lnTo>
                    <a:pt x="916" y="54"/>
                  </a:lnTo>
                  <a:lnTo>
                    <a:pt x="962" y="51"/>
                  </a:lnTo>
                  <a:lnTo>
                    <a:pt x="1006" y="51"/>
                  </a:lnTo>
                  <a:lnTo>
                    <a:pt x="1050" y="54"/>
                  </a:lnTo>
                  <a:lnTo>
                    <a:pt x="1095" y="60"/>
                  </a:lnTo>
                  <a:lnTo>
                    <a:pt x="1140" y="68"/>
                  </a:lnTo>
                  <a:lnTo>
                    <a:pt x="1183" y="77"/>
                  </a:lnTo>
                  <a:lnTo>
                    <a:pt x="1227" y="89"/>
                  </a:lnTo>
                  <a:lnTo>
                    <a:pt x="1270" y="106"/>
                  </a:lnTo>
                  <a:lnTo>
                    <a:pt x="1312" y="123"/>
                  </a:lnTo>
                  <a:lnTo>
                    <a:pt x="1353" y="144"/>
                  </a:lnTo>
                  <a:lnTo>
                    <a:pt x="1353" y="144"/>
                  </a:lnTo>
                  <a:lnTo>
                    <a:pt x="1377" y="9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8" name="Freeform 224"/>
            <p:cNvSpPr>
              <a:spLocks/>
            </p:cNvSpPr>
            <p:nvPr/>
          </p:nvSpPr>
          <p:spPr bwMode="auto">
            <a:xfrm>
              <a:off x="4122738" y="2608263"/>
              <a:ext cx="20638" cy="25400"/>
            </a:xfrm>
            <a:custGeom>
              <a:avLst/>
              <a:gdLst/>
              <a:ahLst/>
              <a:cxnLst>
                <a:cxn ang="0">
                  <a:pos x="25" y="49"/>
                </a:cxn>
                <a:cxn ang="0">
                  <a:pos x="33" y="42"/>
                </a:cxn>
                <a:cxn ang="0">
                  <a:pos x="38" y="33"/>
                </a:cxn>
                <a:cxn ang="0">
                  <a:pos x="38" y="23"/>
                </a:cxn>
                <a:cxn ang="0">
                  <a:pos x="36" y="14"/>
                </a:cxn>
                <a:cxn ang="0">
                  <a:pos x="29" y="6"/>
                </a:cxn>
                <a:cxn ang="0">
                  <a:pos x="21" y="2"/>
                </a:cxn>
                <a:cxn ang="0">
                  <a:pos x="11" y="0"/>
                </a:cxn>
                <a:cxn ang="0">
                  <a:pos x="0" y="3"/>
                </a:cxn>
                <a:cxn ang="0">
                  <a:pos x="25" y="49"/>
                </a:cxn>
              </a:cxnLst>
              <a:rect l="0" t="0" r="r" b="b"/>
              <a:pathLst>
                <a:path w="38" h="49">
                  <a:moveTo>
                    <a:pt x="25" y="49"/>
                  </a:moveTo>
                  <a:lnTo>
                    <a:pt x="33" y="42"/>
                  </a:lnTo>
                  <a:lnTo>
                    <a:pt x="38" y="33"/>
                  </a:lnTo>
                  <a:lnTo>
                    <a:pt x="38" y="23"/>
                  </a:lnTo>
                  <a:lnTo>
                    <a:pt x="36" y="14"/>
                  </a:lnTo>
                  <a:lnTo>
                    <a:pt x="29" y="6"/>
                  </a:lnTo>
                  <a:lnTo>
                    <a:pt x="21" y="2"/>
                  </a:lnTo>
                  <a:lnTo>
                    <a:pt x="11" y="0"/>
                  </a:lnTo>
                  <a:lnTo>
                    <a:pt x="0" y="3"/>
                  </a:lnTo>
                  <a:lnTo>
                    <a:pt x="25"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9" name="Freeform 225"/>
            <p:cNvSpPr>
              <a:spLocks/>
            </p:cNvSpPr>
            <p:nvPr/>
          </p:nvSpPr>
          <p:spPr bwMode="auto">
            <a:xfrm>
              <a:off x="3857625" y="2609850"/>
              <a:ext cx="277813" cy="517525"/>
            </a:xfrm>
            <a:custGeom>
              <a:avLst/>
              <a:gdLst/>
              <a:ahLst/>
              <a:cxnLst>
                <a:cxn ang="0">
                  <a:pos x="83" y="929"/>
                </a:cxn>
                <a:cxn ang="0">
                  <a:pos x="65" y="865"/>
                </a:cxn>
                <a:cxn ang="0">
                  <a:pos x="54" y="800"/>
                </a:cxn>
                <a:cxn ang="0">
                  <a:pos x="51" y="735"/>
                </a:cxn>
                <a:cxn ang="0">
                  <a:pos x="57" y="670"/>
                </a:cxn>
                <a:cxn ang="0">
                  <a:pos x="68" y="606"/>
                </a:cxn>
                <a:cxn ang="0">
                  <a:pos x="87" y="541"/>
                </a:cxn>
                <a:cxn ang="0">
                  <a:pos x="110" y="477"/>
                </a:cxn>
                <a:cxn ang="0">
                  <a:pos x="140" y="416"/>
                </a:cxn>
                <a:cxn ang="0">
                  <a:pos x="176" y="357"/>
                </a:cxn>
                <a:cxn ang="0">
                  <a:pos x="217" y="300"/>
                </a:cxn>
                <a:cxn ang="0">
                  <a:pos x="263" y="244"/>
                </a:cxn>
                <a:cxn ang="0">
                  <a:pos x="313" y="193"/>
                </a:cxn>
                <a:cxn ang="0">
                  <a:pos x="369" y="145"/>
                </a:cxn>
                <a:cxn ang="0">
                  <a:pos x="429" y="103"/>
                </a:cxn>
                <a:cxn ang="0">
                  <a:pos x="491" y="64"/>
                </a:cxn>
                <a:cxn ang="0">
                  <a:pos x="500" y="0"/>
                </a:cxn>
                <a:cxn ang="0">
                  <a:pos x="433" y="37"/>
                </a:cxn>
                <a:cxn ang="0">
                  <a:pos x="368" y="81"/>
                </a:cxn>
                <a:cxn ang="0">
                  <a:pos x="306" y="129"/>
                </a:cxn>
                <a:cxn ang="0">
                  <a:pos x="251" y="180"/>
                </a:cxn>
                <a:cxn ang="0">
                  <a:pos x="199" y="239"/>
                </a:cxn>
                <a:cxn ang="0">
                  <a:pos x="153" y="297"/>
                </a:cxn>
                <a:cxn ang="0">
                  <a:pos x="111" y="359"/>
                </a:cxn>
                <a:cxn ang="0">
                  <a:pos x="76" y="423"/>
                </a:cxn>
                <a:cxn ang="0">
                  <a:pos x="49" y="491"/>
                </a:cxn>
                <a:cxn ang="0">
                  <a:pos x="26" y="560"/>
                </a:cxn>
                <a:cxn ang="0">
                  <a:pos x="9" y="629"/>
                </a:cxn>
                <a:cxn ang="0">
                  <a:pos x="1" y="699"/>
                </a:cxn>
                <a:cxn ang="0">
                  <a:pos x="1" y="771"/>
                </a:cxn>
                <a:cxn ang="0">
                  <a:pos x="8" y="841"/>
                </a:cxn>
                <a:cxn ang="0">
                  <a:pos x="22" y="910"/>
                </a:cxn>
                <a:cxn ang="0">
                  <a:pos x="46" y="979"/>
                </a:cxn>
              </a:cxnLst>
              <a:rect l="0" t="0" r="r" b="b"/>
              <a:pathLst>
                <a:path w="525" h="979">
                  <a:moveTo>
                    <a:pt x="95" y="960"/>
                  </a:moveTo>
                  <a:lnTo>
                    <a:pt x="83" y="929"/>
                  </a:lnTo>
                  <a:lnTo>
                    <a:pt x="73" y="897"/>
                  </a:lnTo>
                  <a:lnTo>
                    <a:pt x="65" y="865"/>
                  </a:lnTo>
                  <a:lnTo>
                    <a:pt x="60" y="833"/>
                  </a:lnTo>
                  <a:lnTo>
                    <a:pt x="54" y="800"/>
                  </a:lnTo>
                  <a:lnTo>
                    <a:pt x="53" y="768"/>
                  </a:lnTo>
                  <a:lnTo>
                    <a:pt x="51" y="735"/>
                  </a:lnTo>
                  <a:lnTo>
                    <a:pt x="53" y="704"/>
                  </a:lnTo>
                  <a:lnTo>
                    <a:pt x="57" y="670"/>
                  </a:lnTo>
                  <a:lnTo>
                    <a:pt x="61" y="638"/>
                  </a:lnTo>
                  <a:lnTo>
                    <a:pt x="68" y="606"/>
                  </a:lnTo>
                  <a:lnTo>
                    <a:pt x="77" y="574"/>
                  </a:lnTo>
                  <a:lnTo>
                    <a:pt x="87" y="541"/>
                  </a:lnTo>
                  <a:lnTo>
                    <a:pt x="98" y="510"/>
                  </a:lnTo>
                  <a:lnTo>
                    <a:pt x="110" y="477"/>
                  </a:lnTo>
                  <a:lnTo>
                    <a:pt x="125" y="448"/>
                  </a:lnTo>
                  <a:lnTo>
                    <a:pt x="140" y="416"/>
                  </a:lnTo>
                  <a:lnTo>
                    <a:pt x="157" y="387"/>
                  </a:lnTo>
                  <a:lnTo>
                    <a:pt x="176" y="357"/>
                  </a:lnTo>
                  <a:lnTo>
                    <a:pt x="197" y="327"/>
                  </a:lnTo>
                  <a:lnTo>
                    <a:pt x="217" y="300"/>
                  </a:lnTo>
                  <a:lnTo>
                    <a:pt x="240" y="271"/>
                  </a:lnTo>
                  <a:lnTo>
                    <a:pt x="263" y="244"/>
                  </a:lnTo>
                  <a:lnTo>
                    <a:pt x="289" y="218"/>
                  </a:lnTo>
                  <a:lnTo>
                    <a:pt x="313" y="193"/>
                  </a:lnTo>
                  <a:lnTo>
                    <a:pt x="342" y="170"/>
                  </a:lnTo>
                  <a:lnTo>
                    <a:pt x="369" y="145"/>
                  </a:lnTo>
                  <a:lnTo>
                    <a:pt x="397" y="125"/>
                  </a:lnTo>
                  <a:lnTo>
                    <a:pt x="429" y="103"/>
                  </a:lnTo>
                  <a:lnTo>
                    <a:pt x="460" y="83"/>
                  </a:lnTo>
                  <a:lnTo>
                    <a:pt x="491" y="64"/>
                  </a:lnTo>
                  <a:lnTo>
                    <a:pt x="525" y="46"/>
                  </a:lnTo>
                  <a:lnTo>
                    <a:pt x="500" y="0"/>
                  </a:lnTo>
                  <a:lnTo>
                    <a:pt x="467" y="18"/>
                  </a:lnTo>
                  <a:lnTo>
                    <a:pt x="433" y="37"/>
                  </a:lnTo>
                  <a:lnTo>
                    <a:pt x="399" y="60"/>
                  </a:lnTo>
                  <a:lnTo>
                    <a:pt x="368" y="81"/>
                  </a:lnTo>
                  <a:lnTo>
                    <a:pt x="336" y="104"/>
                  </a:lnTo>
                  <a:lnTo>
                    <a:pt x="306" y="129"/>
                  </a:lnTo>
                  <a:lnTo>
                    <a:pt x="278" y="155"/>
                  </a:lnTo>
                  <a:lnTo>
                    <a:pt x="251" y="180"/>
                  </a:lnTo>
                  <a:lnTo>
                    <a:pt x="225" y="209"/>
                  </a:lnTo>
                  <a:lnTo>
                    <a:pt x="199" y="239"/>
                  </a:lnTo>
                  <a:lnTo>
                    <a:pt x="176" y="267"/>
                  </a:lnTo>
                  <a:lnTo>
                    <a:pt x="153" y="297"/>
                  </a:lnTo>
                  <a:lnTo>
                    <a:pt x="133" y="327"/>
                  </a:lnTo>
                  <a:lnTo>
                    <a:pt x="111" y="359"/>
                  </a:lnTo>
                  <a:lnTo>
                    <a:pt x="93" y="392"/>
                  </a:lnTo>
                  <a:lnTo>
                    <a:pt x="76" y="423"/>
                  </a:lnTo>
                  <a:lnTo>
                    <a:pt x="61" y="458"/>
                  </a:lnTo>
                  <a:lnTo>
                    <a:pt x="49" y="491"/>
                  </a:lnTo>
                  <a:lnTo>
                    <a:pt x="35" y="525"/>
                  </a:lnTo>
                  <a:lnTo>
                    <a:pt x="26" y="560"/>
                  </a:lnTo>
                  <a:lnTo>
                    <a:pt x="16" y="593"/>
                  </a:lnTo>
                  <a:lnTo>
                    <a:pt x="9" y="629"/>
                  </a:lnTo>
                  <a:lnTo>
                    <a:pt x="5" y="665"/>
                  </a:lnTo>
                  <a:lnTo>
                    <a:pt x="1" y="699"/>
                  </a:lnTo>
                  <a:lnTo>
                    <a:pt x="0" y="735"/>
                  </a:lnTo>
                  <a:lnTo>
                    <a:pt x="1" y="771"/>
                  </a:lnTo>
                  <a:lnTo>
                    <a:pt x="3" y="806"/>
                  </a:lnTo>
                  <a:lnTo>
                    <a:pt x="8" y="841"/>
                  </a:lnTo>
                  <a:lnTo>
                    <a:pt x="13" y="876"/>
                  </a:lnTo>
                  <a:lnTo>
                    <a:pt x="22" y="910"/>
                  </a:lnTo>
                  <a:lnTo>
                    <a:pt x="34" y="946"/>
                  </a:lnTo>
                  <a:lnTo>
                    <a:pt x="46" y="979"/>
                  </a:lnTo>
                  <a:lnTo>
                    <a:pt x="95" y="9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0" name="Freeform 226"/>
            <p:cNvSpPr>
              <a:spLocks/>
            </p:cNvSpPr>
            <p:nvPr/>
          </p:nvSpPr>
          <p:spPr bwMode="auto">
            <a:xfrm>
              <a:off x="4116388" y="2616200"/>
              <a:ext cx="26988" cy="19050"/>
            </a:xfrm>
            <a:custGeom>
              <a:avLst/>
              <a:gdLst/>
              <a:ahLst/>
              <a:cxnLst>
                <a:cxn ang="0">
                  <a:pos x="0" y="19"/>
                </a:cxn>
                <a:cxn ang="0">
                  <a:pos x="7" y="29"/>
                </a:cxn>
                <a:cxn ang="0">
                  <a:pos x="15" y="34"/>
                </a:cxn>
                <a:cxn ang="0">
                  <a:pos x="25" y="36"/>
                </a:cxn>
                <a:cxn ang="0">
                  <a:pos x="34" y="34"/>
                </a:cxn>
                <a:cxn ang="0">
                  <a:pos x="42" y="29"/>
                </a:cxn>
                <a:cxn ang="0">
                  <a:pos x="48" y="22"/>
                </a:cxn>
                <a:cxn ang="0">
                  <a:pos x="50" y="11"/>
                </a:cxn>
                <a:cxn ang="0">
                  <a:pos x="49" y="0"/>
                </a:cxn>
                <a:cxn ang="0">
                  <a:pos x="0" y="19"/>
                </a:cxn>
              </a:cxnLst>
              <a:rect l="0" t="0" r="r" b="b"/>
              <a:pathLst>
                <a:path w="50" h="36">
                  <a:moveTo>
                    <a:pt x="0" y="19"/>
                  </a:moveTo>
                  <a:lnTo>
                    <a:pt x="7" y="29"/>
                  </a:lnTo>
                  <a:lnTo>
                    <a:pt x="15" y="34"/>
                  </a:lnTo>
                  <a:lnTo>
                    <a:pt x="25" y="36"/>
                  </a:lnTo>
                  <a:lnTo>
                    <a:pt x="34" y="34"/>
                  </a:lnTo>
                  <a:lnTo>
                    <a:pt x="42" y="29"/>
                  </a:lnTo>
                  <a:lnTo>
                    <a:pt x="48" y="22"/>
                  </a:lnTo>
                  <a:lnTo>
                    <a:pt x="50" y="11"/>
                  </a:lnTo>
                  <a:lnTo>
                    <a:pt x="49" y="0"/>
                  </a:lnTo>
                  <a:lnTo>
                    <a:pt x="0" y="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1" name="Freeform 227"/>
            <p:cNvSpPr>
              <a:spLocks/>
            </p:cNvSpPr>
            <p:nvPr/>
          </p:nvSpPr>
          <p:spPr bwMode="auto">
            <a:xfrm>
              <a:off x="4421188" y="2894013"/>
              <a:ext cx="26988" cy="17463"/>
            </a:xfrm>
            <a:custGeom>
              <a:avLst/>
              <a:gdLst/>
              <a:ahLst/>
              <a:cxnLst>
                <a:cxn ang="0">
                  <a:pos x="49" y="33"/>
                </a:cxn>
                <a:cxn ang="0">
                  <a:pos x="50" y="23"/>
                </a:cxn>
                <a:cxn ang="0">
                  <a:pos x="47" y="13"/>
                </a:cxn>
                <a:cxn ang="0">
                  <a:pos x="40" y="5"/>
                </a:cxn>
                <a:cxn ang="0">
                  <a:pos x="32" y="1"/>
                </a:cxn>
                <a:cxn ang="0">
                  <a:pos x="23" y="0"/>
                </a:cxn>
                <a:cxn ang="0">
                  <a:pos x="13" y="1"/>
                </a:cxn>
                <a:cxn ang="0">
                  <a:pos x="5" y="8"/>
                </a:cxn>
                <a:cxn ang="0">
                  <a:pos x="0" y="17"/>
                </a:cxn>
                <a:cxn ang="0">
                  <a:pos x="49" y="33"/>
                </a:cxn>
              </a:cxnLst>
              <a:rect l="0" t="0" r="r" b="b"/>
              <a:pathLst>
                <a:path w="50" h="33">
                  <a:moveTo>
                    <a:pt x="49" y="33"/>
                  </a:moveTo>
                  <a:lnTo>
                    <a:pt x="50" y="23"/>
                  </a:lnTo>
                  <a:lnTo>
                    <a:pt x="47" y="13"/>
                  </a:lnTo>
                  <a:lnTo>
                    <a:pt x="40" y="5"/>
                  </a:lnTo>
                  <a:lnTo>
                    <a:pt x="32" y="1"/>
                  </a:lnTo>
                  <a:lnTo>
                    <a:pt x="23" y="0"/>
                  </a:lnTo>
                  <a:lnTo>
                    <a:pt x="13" y="1"/>
                  </a:lnTo>
                  <a:lnTo>
                    <a:pt x="5" y="8"/>
                  </a:lnTo>
                  <a:lnTo>
                    <a:pt x="0" y="17"/>
                  </a:lnTo>
                  <a:lnTo>
                    <a:pt x="49"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2" name="Freeform 228"/>
            <p:cNvSpPr>
              <a:spLocks/>
            </p:cNvSpPr>
            <p:nvPr/>
          </p:nvSpPr>
          <p:spPr bwMode="auto">
            <a:xfrm>
              <a:off x="4386263" y="2903538"/>
              <a:ext cx="61913" cy="106363"/>
            </a:xfrm>
            <a:custGeom>
              <a:avLst/>
              <a:gdLst/>
              <a:ahLst/>
              <a:cxnLst>
                <a:cxn ang="0">
                  <a:pos x="49" y="201"/>
                </a:cxn>
                <a:cxn ang="0">
                  <a:pos x="57" y="178"/>
                </a:cxn>
                <a:cxn ang="0">
                  <a:pos x="67" y="155"/>
                </a:cxn>
                <a:cxn ang="0">
                  <a:pos x="75" y="130"/>
                </a:cxn>
                <a:cxn ang="0">
                  <a:pos x="83" y="109"/>
                </a:cxn>
                <a:cxn ang="0">
                  <a:pos x="91" y="87"/>
                </a:cxn>
                <a:cxn ang="0">
                  <a:pos x="99" y="63"/>
                </a:cxn>
                <a:cxn ang="0">
                  <a:pos x="107" y="40"/>
                </a:cxn>
                <a:cxn ang="0">
                  <a:pos x="116" y="16"/>
                </a:cxn>
                <a:cxn ang="0">
                  <a:pos x="67" y="0"/>
                </a:cxn>
                <a:cxn ang="0">
                  <a:pos x="59" y="23"/>
                </a:cxn>
                <a:cxn ang="0">
                  <a:pos x="51" y="46"/>
                </a:cxn>
                <a:cxn ang="0">
                  <a:pos x="42" y="68"/>
                </a:cxn>
                <a:cxn ang="0">
                  <a:pos x="34" y="90"/>
                </a:cxn>
                <a:cxn ang="0">
                  <a:pos x="26" y="114"/>
                </a:cxn>
                <a:cxn ang="0">
                  <a:pos x="18" y="136"/>
                </a:cxn>
                <a:cxn ang="0">
                  <a:pos x="8" y="159"/>
                </a:cxn>
                <a:cxn ang="0">
                  <a:pos x="0" y="182"/>
                </a:cxn>
                <a:cxn ang="0">
                  <a:pos x="49" y="201"/>
                </a:cxn>
              </a:cxnLst>
              <a:rect l="0" t="0" r="r" b="b"/>
              <a:pathLst>
                <a:path w="116" h="201">
                  <a:moveTo>
                    <a:pt x="49" y="201"/>
                  </a:moveTo>
                  <a:lnTo>
                    <a:pt x="57" y="178"/>
                  </a:lnTo>
                  <a:lnTo>
                    <a:pt x="67" y="155"/>
                  </a:lnTo>
                  <a:lnTo>
                    <a:pt x="75" y="130"/>
                  </a:lnTo>
                  <a:lnTo>
                    <a:pt x="83" y="109"/>
                  </a:lnTo>
                  <a:lnTo>
                    <a:pt x="91" y="87"/>
                  </a:lnTo>
                  <a:lnTo>
                    <a:pt x="99" y="63"/>
                  </a:lnTo>
                  <a:lnTo>
                    <a:pt x="107" y="40"/>
                  </a:lnTo>
                  <a:lnTo>
                    <a:pt x="116" y="16"/>
                  </a:lnTo>
                  <a:lnTo>
                    <a:pt x="67" y="0"/>
                  </a:lnTo>
                  <a:lnTo>
                    <a:pt x="59" y="23"/>
                  </a:lnTo>
                  <a:lnTo>
                    <a:pt x="51" y="46"/>
                  </a:lnTo>
                  <a:lnTo>
                    <a:pt x="42" y="68"/>
                  </a:lnTo>
                  <a:lnTo>
                    <a:pt x="34" y="90"/>
                  </a:lnTo>
                  <a:lnTo>
                    <a:pt x="26" y="114"/>
                  </a:lnTo>
                  <a:lnTo>
                    <a:pt x="18" y="136"/>
                  </a:lnTo>
                  <a:lnTo>
                    <a:pt x="8" y="159"/>
                  </a:lnTo>
                  <a:lnTo>
                    <a:pt x="0" y="182"/>
                  </a:lnTo>
                  <a:lnTo>
                    <a:pt x="49" y="2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3" name="Freeform 229"/>
            <p:cNvSpPr>
              <a:spLocks/>
            </p:cNvSpPr>
            <p:nvPr/>
          </p:nvSpPr>
          <p:spPr bwMode="auto">
            <a:xfrm>
              <a:off x="4421188" y="2903538"/>
              <a:ext cx="26988" cy="17463"/>
            </a:xfrm>
            <a:custGeom>
              <a:avLst/>
              <a:gdLst/>
              <a:ahLst/>
              <a:cxnLst>
                <a:cxn ang="0">
                  <a:pos x="2" y="0"/>
                </a:cxn>
                <a:cxn ang="0">
                  <a:pos x="0" y="11"/>
                </a:cxn>
                <a:cxn ang="0">
                  <a:pos x="3" y="22"/>
                </a:cxn>
                <a:cxn ang="0">
                  <a:pos x="9" y="28"/>
                </a:cxn>
                <a:cxn ang="0">
                  <a:pos x="17" y="34"/>
                </a:cxn>
                <a:cxn ang="0">
                  <a:pos x="26" y="35"/>
                </a:cxn>
                <a:cxn ang="0">
                  <a:pos x="36" y="34"/>
                </a:cxn>
                <a:cxn ang="0">
                  <a:pos x="45" y="28"/>
                </a:cxn>
                <a:cxn ang="0">
                  <a:pos x="51" y="19"/>
                </a:cxn>
                <a:cxn ang="0">
                  <a:pos x="2" y="0"/>
                </a:cxn>
              </a:cxnLst>
              <a:rect l="0" t="0" r="r" b="b"/>
              <a:pathLst>
                <a:path w="51" h="35">
                  <a:moveTo>
                    <a:pt x="2" y="0"/>
                  </a:moveTo>
                  <a:lnTo>
                    <a:pt x="0" y="11"/>
                  </a:lnTo>
                  <a:lnTo>
                    <a:pt x="3" y="22"/>
                  </a:lnTo>
                  <a:lnTo>
                    <a:pt x="9" y="28"/>
                  </a:lnTo>
                  <a:lnTo>
                    <a:pt x="17" y="34"/>
                  </a:lnTo>
                  <a:lnTo>
                    <a:pt x="26" y="35"/>
                  </a:lnTo>
                  <a:lnTo>
                    <a:pt x="36" y="34"/>
                  </a:lnTo>
                  <a:lnTo>
                    <a:pt x="45" y="28"/>
                  </a:lnTo>
                  <a:lnTo>
                    <a:pt x="51" y="19"/>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4" name="Freeform 230"/>
            <p:cNvSpPr>
              <a:spLocks/>
            </p:cNvSpPr>
            <p:nvPr/>
          </p:nvSpPr>
          <p:spPr bwMode="auto">
            <a:xfrm>
              <a:off x="4222750" y="3314700"/>
              <a:ext cx="314325" cy="385763"/>
            </a:xfrm>
            <a:custGeom>
              <a:avLst/>
              <a:gdLst/>
              <a:ahLst/>
              <a:cxnLst>
                <a:cxn ang="0">
                  <a:pos x="594" y="4"/>
                </a:cxn>
                <a:cxn ang="0">
                  <a:pos x="552" y="0"/>
                </a:cxn>
                <a:cxn ang="0">
                  <a:pos x="508" y="0"/>
                </a:cxn>
                <a:cxn ang="0">
                  <a:pos x="464" y="4"/>
                </a:cxn>
                <a:cxn ang="0">
                  <a:pos x="420" y="14"/>
                </a:cxn>
                <a:cxn ang="0">
                  <a:pos x="375" y="26"/>
                </a:cxn>
                <a:cxn ang="0">
                  <a:pos x="331" y="42"/>
                </a:cxn>
                <a:cxn ang="0">
                  <a:pos x="289" y="63"/>
                </a:cxn>
                <a:cxn ang="0">
                  <a:pos x="247" y="86"/>
                </a:cxn>
                <a:cxn ang="0">
                  <a:pos x="206" y="113"/>
                </a:cxn>
                <a:cxn ang="0">
                  <a:pos x="168" y="141"/>
                </a:cxn>
                <a:cxn ang="0">
                  <a:pos x="133" y="174"/>
                </a:cxn>
                <a:cxn ang="0">
                  <a:pos x="100" y="208"/>
                </a:cxn>
                <a:cxn ang="0">
                  <a:pos x="72" y="244"/>
                </a:cxn>
                <a:cxn ang="0">
                  <a:pos x="46" y="282"/>
                </a:cxn>
                <a:cxn ang="0">
                  <a:pos x="24" y="322"/>
                </a:cxn>
                <a:cxn ang="0">
                  <a:pos x="8" y="362"/>
                </a:cxn>
                <a:cxn ang="0">
                  <a:pos x="1" y="394"/>
                </a:cxn>
                <a:cxn ang="0">
                  <a:pos x="0" y="425"/>
                </a:cxn>
                <a:cxn ang="0">
                  <a:pos x="6" y="455"/>
                </a:cxn>
                <a:cxn ang="0">
                  <a:pos x="19" y="485"/>
                </a:cxn>
                <a:cxn ang="0">
                  <a:pos x="35" y="513"/>
                </a:cxn>
                <a:cxn ang="0">
                  <a:pos x="55" y="541"/>
                </a:cxn>
                <a:cxn ang="0">
                  <a:pos x="80" y="569"/>
                </a:cxn>
                <a:cxn ang="0">
                  <a:pos x="107" y="594"/>
                </a:cxn>
                <a:cxn ang="0">
                  <a:pos x="137" y="617"/>
                </a:cxn>
                <a:cxn ang="0">
                  <a:pos x="167" y="641"/>
                </a:cxn>
                <a:cxn ang="0">
                  <a:pos x="199" y="661"/>
                </a:cxn>
                <a:cxn ang="0">
                  <a:pos x="230" y="679"/>
                </a:cxn>
                <a:cxn ang="0">
                  <a:pos x="261" y="695"/>
                </a:cxn>
                <a:cxn ang="0">
                  <a:pos x="291" y="708"/>
                </a:cxn>
                <a:cxn ang="0">
                  <a:pos x="318" y="721"/>
                </a:cxn>
                <a:cxn ang="0">
                  <a:pos x="344" y="729"/>
                </a:cxn>
                <a:cxn ang="0">
                  <a:pos x="361" y="684"/>
                </a:cxn>
                <a:cxn ang="0">
                  <a:pos x="375" y="638"/>
                </a:cxn>
                <a:cxn ang="0">
                  <a:pos x="392" y="593"/>
                </a:cxn>
                <a:cxn ang="0">
                  <a:pos x="407" y="547"/>
                </a:cxn>
                <a:cxn ang="0">
                  <a:pos x="423" y="502"/>
                </a:cxn>
                <a:cxn ang="0">
                  <a:pos x="438" y="457"/>
                </a:cxn>
                <a:cxn ang="0">
                  <a:pos x="454" y="411"/>
                </a:cxn>
                <a:cxn ang="0">
                  <a:pos x="469" y="366"/>
                </a:cxn>
                <a:cxn ang="0">
                  <a:pos x="485" y="322"/>
                </a:cxn>
                <a:cxn ang="0">
                  <a:pos x="500" y="276"/>
                </a:cxn>
                <a:cxn ang="0">
                  <a:pos x="517" y="231"/>
                </a:cxn>
                <a:cxn ang="0">
                  <a:pos x="531" y="185"/>
                </a:cxn>
                <a:cxn ang="0">
                  <a:pos x="548" y="140"/>
                </a:cxn>
                <a:cxn ang="0">
                  <a:pos x="563" y="95"/>
                </a:cxn>
                <a:cxn ang="0">
                  <a:pos x="579" y="49"/>
                </a:cxn>
                <a:cxn ang="0">
                  <a:pos x="594" y="4"/>
                </a:cxn>
              </a:cxnLst>
              <a:rect l="0" t="0" r="r" b="b"/>
              <a:pathLst>
                <a:path w="594" h="729">
                  <a:moveTo>
                    <a:pt x="594" y="4"/>
                  </a:moveTo>
                  <a:lnTo>
                    <a:pt x="552" y="0"/>
                  </a:lnTo>
                  <a:lnTo>
                    <a:pt x="508" y="0"/>
                  </a:lnTo>
                  <a:lnTo>
                    <a:pt x="464" y="4"/>
                  </a:lnTo>
                  <a:lnTo>
                    <a:pt x="420" y="14"/>
                  </a:lnTo>
                  <a:lnTo>
                    <a:pt x="375" y="26"/>
                  </a:lnTo>
                  <a:lnTo>
                    <a:pt x="331" y="42"/>
                  </a:lnTo>
                  <a:lnTo>
                    <a:pt x="289" y="63"/>
                  </a:lnTo>
                  <a:lnTo>
                    <a:pt x="247" y="86"/>
                  </a:lnTo>
                  <a:lnTo>
                    <a:pt x="206" y="113"/>
                  </a:lnTo>
                  <a:lnTo>
                    <a:pt x="168" y="141"/>
                  </a:lnTo>
                  <a:lnTo>
                    <a:pt x="133" y="174"/>
                  </a:lnTo>
                  <a:lnTo>
                    <a:pt x="100" y="208"/>
                  </a:lnTo>
                  <a:lnTo>
                    <a:pt x="72" y="244"/>
                  </a:lnTo>
                  <a:lnTo>
                    <a:pt x="46" y="282"/>
                  </a:lnTo>
                  <a:lnTo>
                    <a:pt x="24" y="322"/>
                  </a:lnTo>
                  <a:lnTo>
                    <a:pt x="8" y="362"/>
                  </a:lnTo>
                  <a:lnTo>
                    <a:pt x="1" y="394"/>
                  </a:lnTo>
                  <a:lnTo>
                    <a:pt x="0" y="425"/>
                  </a:lnTo>
                  <a:lnTo>
                    <a:pt x="6" y="455"/>
                  </a:lnTo>
                  <a:lnTo>
                    <a:pt x="19" y="485"/>
                  </a:lnTo>
                  <a:lnTo>
                    <a:pt x="35" y="513"/>
                  </a:lnTo>
                  <a:lnTo>
                    <a:pt x="55" y="541"/>
                  </a:lnTo>
                  <a:lnTo>
                    <a:pt x="80" y="569"/>
                  </a:lnTo>
                  <a:lnTo>
                    <a:pt x="107" y="594"/>
                  </a:lnTo>
                  <a:lnTo>
                    <a:pt x="137" y="617"/>
                  </a:lnTo>
                  <a:lnTo>
                    <a:pt x="167" y="641"/>
                  </a:lnTo>
                  <a:lnTo>
                    <a:pt x="199" y="661"/>
                  </a:lnTo>
                  <a:lnTo>
                    <a:pt x="230" y="679"/>
                  </a:lnTo>
                  <a:lnTo>
                    <a:pt x="261" y="695"/>
                  </a:lnTo>
                  <a:lnTo>
                    <a:pt x="291" y="708"/>
                  </a:lnTo>
                  <a:lnTo>
                    <a:pt x="318" y="721"/>
                  </a:lnTo>
                  <a:lnTo>
                    <a:pt x="344" y="729"/>
                  </a:lnTo>
                  <a:lnTo>
                    <a:pt x="361" y="684"/>
                  </a:lnTo>
                  <a:lnTo>
                    <a:pt x="375" y="638"/>
                  </a:lnTo>
                  <a:lnTo>
                    <a:pt x="392" y="593"/>
                  </a:lnTo>
                  <a:lnTo>
                    <a:pt x="407" y="547"/>
                  </a:lnTo>
                  <a:lnTo>
                    <a:pt x="423" y="502"/>
                  </a:lnTo>
                  <a:lnTo>
                    <a:pt x="438" y="457"/>
                  </a:lnTo>
                  <a:lnTo>
                    <a:pt x="454" y="411"/>
                  </a:lnTo>
                  <a:lnTo>
                    <a:pt x="469" y="366"/>
                  </a:lnTo>
                  <a:lnTo>
                    <a:pt x="485" y="322"/>
                  </a:lnTo>
                  <a:lnTo>
                    <a:pt x="500" y="276"/>
                  </a:lnTo>
                  <a:lnTo>
                    <a:pt x="517" y="231"/>
                  </a:lnTo>
                  <a:lnTo>
                    <a:pt x="531" y="185"/>
                  </a:lnTo>
                  <a:lnTo>
                    <a:pt x="548" y="140"/>
                  </a:lnTo>
                  <a:lnTo>
                    <a:pt x="563" y="95"/>
                  </a:lnTo>
                  <a:lnTo>
                    <a:pt x="579" y="49"/>
                  </a:lnTo>
                  <a:lnTo>
                    <a:pt x="594" y="4"/>
                  </a:lnTo>
                  <a:close/>
                </a:path>
              </a:pathLst>
            </a:custGeom>
            <a:solidFill>
              <a:srgbClr val="FFE6C7"/>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5" name="Freeform 231"/>
            <p:cNvSpPr>
              <a:spLocks/>
            </p:cNvSpPr>
            <p:nvPr/>
          </p:nvSpPr>
          <p:spPr bwMode="auto">
            <a:xfrm>
              <a:off x="4533900" y="3302000"/>
              <a:ext cx="15875" cy="28575"/>
            </a:xfrm>
            <a:custGeom>
              <a:avLst/>
              <a:gdLst/>
              <a:ahLst/>
              <a:cxnLst>
                <a:cxn ang="0">
                  <a:pos x="0" y="52"/>
                </a:cxn>
                <a:cxn ang="0">
                  <a:pos x="11" y="52"/>
                </a:cxn>
                <a:cxn ang="0">
                  <a:pos x="20" y="47"/>
                </a:cxn>
                <a:cxn ang="0">
                  <a:pos x="26" y="40"/>
                </a:cxn>
                <a:cxn ang="0">
                  <a:pos x="30" y="30"/>
                </a:cxn>
                <a:cxn ang="0">
                  <a:pos x="30" y="21"/>
                </a:cxn>
                <a:cxn ang="0">
                  <a:pos x="26" y="11"/>
                </a:cxn>
                <a:cxn ang="0">
                  <a:pos x="19" y="5"/>
                </a:cxn>
                <a:cxn ang="0">
                  <a:pos x="8" y="0"/>
                </a:cxn>
                <a:cxn ang="0">
                  <a:pos x="0" y="52"/>
                </a:cxn>
              </a:cxnLst>
              <a:rect l="0" t="0" r="r" b="b"/>
              <a:pathLst>
                <a:path w="30" h="52">
                  <a:moveTo>
                    <a:pt x="0" y="52"/>
                  </a:moveTo>
                  <a:lnTo>
                    <a:pt x="11" y="52"/>
                  </a:lnTo>
                  <a:lnTo>
                    <a:pt x="20" y="47"/>
                  </a:lnTo>
                  <a:lnTo>
                    <a:pt x="26" y="40"/>
                  </a:lnTo>
                  <a:lnTo>
                    <a:pt x="30" y="30"/>
                  </a:lnTo>
                  <a:lnTo>
                    <a:pt x="30" y="21"/>
                  </a:lnTo>
                  <a:lnTo>
                    <a:pt x="26" y="11"/>
                  </a:lnTo>
                  <a:lnTo>
                    <a:pt x="19" y="5"/>
                  </a:lnTo>
                  <a:lnTo>
                    <a:pt x="8" y="0"/>
                  </a:lnTo>
                  <a:lnTo>
                    <a:pt x="0"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6" name="Freeform 232"/>
            <p:cNvSpPr>
              <a:spLocks/>
            </p:cNvSpPr>
            <p:nvPr/>
          </p:nvSpPr>
          <p:spPr bwMode="auto">
            <a:xfrm>
              <a:off x="4213225" y="3300413"/>
              <a:ext cx="325438" cy="209550"/>
            </a:xfrm>
            <a:custGeom>
              <a:avLst/>
              <a:gdLst/>
              <a:ahLst/>
              <a:cxnLst>
                <a:cxn ang="0">
                  <a:pos x="49" y="397"/>
                </a:cxn>
                <a:cxn ang="0">
                  <a:pos x="49" y="397"/>
                </a:cxn>
                <a:cxn ang="0">
                  <a:pos x="65" y="359"/>
                </a:cxn>
                <a:cxn ang="0">
                  <a:pos x="86" y="322"/>
                </a:cxn>
                <a:cxn ang="0">
                  <a:pos x="110" y="285"/>
                </a:cxn>
                <a:cxn ang="0">
                  <a:pos x="137" y="251"/>
                </a:cxn>
                <a:cxn ang="0">
                  <a:pos x="169" y="219"/>
                </a:cxn>
                <a:cxn ang="0">
                  <a:pos x="201" y="188"/>
                </a:cxn>
                <a:cxn ang="0">
                  <a:pos x="238" y="160"/>
                </a:cxn>
                <a:cxn ang="0">
                  <a:pos x="277" y="135"/>
                </a:cxn>
                <a:cxn ang="0">
                  <a:pos x="318" y="112"/>
                </a:cxn>
                <a:cxn ang="0">
                  <a:pos x="359" y="93"/>
                </a:cxn>
                <a:cxn ang="0">
                  <a:pos x="401" y="78"/>
                </a:cxn>
                <a:cxn ang="0">
                  <a:pos x="444" y="66"/>
                </a:cxn>
                <a:cxn ang="0">
                  <a:pos x="485" y="56"/>
                </a:cxn>
                <a:cxn ang="0">
                  <a:pos x="527" y="52"/>
                </a:cxn>
                <a:cxn ang="0">
                  <a:pos x="567" y="52"/>
                </a:cxn>
                <a:cxn ang="0">
                  <a:pos x="607" y="56"/>
                </a:cxn>
                <a:cxn ang="0">
                  <a:pos x="615" y="4"/>
                </a:cxn>
                <a:cxn ang="0">
                  <a:pos x="570" y="0"/>
                </a:cxn>
                <a:cxn ang="0">
                  <a:pos x="524" y="0"/>
                </a:cxn>
                <a:cxn ang="0">
                  <a:pos x="477" y="4"/>
                </a:cxn>
                <a:cxn ang="0">
                  <a:pos x="430" y="14"/>
                </a:cxn>
                <a:cxn ang="0">
                  <a:pos x="384" y="26"/>
                </a:cxn>
                <a:cxn ang="0">
                  <a:pos x="337" y="44"/>
                </a:cxn>
                <a:cxn ang="0">
                  <a:pos x="293" y="66"/>
                </a:cxn>
                <a:cxn ang="0">
                  <a:pos x="250" y="89"/>
                </a:cxn>
                <a:cxn ang="0">
                  <a:pos x="208" y="117"/>
                </a:cxn>
                <a:cxn ang="0">
                  <a:pos x="169" y="147"/>
                </a:cxn>
                <a:cxn ang="0">
                  <a:pos x="131" y="181"/>
                </a:cxn>
                <a:cxn ang="0">
                  <a:pos x="97" y="216"/>
                </a:cxn>
                <a:cxn ang="0">
                  <a:pos x="67" y="255"/>
                </a:cxn>
                <a:cxn ang="0">
                  <a:pos x="40" y="295"/>
                </a:cxn>
                <a:cxn ang="0">
                  <a:pos x="17" y="337"/>
                </a:cxn>
                <a:cxn ang="0">
                  <a:pos x="0" y="380"/>
                </a:cxn>
                <a:cxn ang="0">
                  <a:pos x="0" y="380"/>
                </a:cxn>
                <a:cxn ang="0">
                  <a:pos x="49" y="397"/>
                </a:cxn>
              </a:cxnLst>
              <a:rect l="0" t="0" r="r" b="b"/>
              <a:pathLst>
                <a:path w="615" h="397">
                  <a:moveTo>
                    <a:pt x="49" y="397"/>
                  </a:moveTo>
                  <a:lnTo>
                    <a:pt x="49" y="397"/>
                  </a:lnTo>
                  <a:lnTo>
                    <a:pt x="65" y="359"/>
                  </a:lnTo>
                  <a:lnTo>
                    <a:pt x="86" y="322"/>
                  </a:lnTo>
                  <a:lnTo>
                    <a:pt x="110" y="285"/>
                  </a:lnTo>
                  <a:lnTo>
                    <a:pt x="137" y="251"/>
                  </a:lnTo>
                  <a:lnTo>
                    <a:pt x="169" y="219"/>
                  </a:lnTo>
                  <a:lnTo>
                    <a:pt x="201" y="188"/>
                  </a:lnTo>
                  <a:lnTo>
                    <a:pt x="238" y="160"/>
                  </a:lnTo>
                  <a:lnTo>
                    <a:pt x="277" y="135"/>
                  </a:lnTo>
                  <a:lnTo>
                    <a:pt x="318" y="112"/>
                  </a:lnTo>
                  <a:lnTo>
                    <a:pt x="359" y="93"/>
                  </a:lnTo>
                  <a:lnTo>
                    <a:pt x="401" y="78"/>
                  </a:lnTo>
                  <a:lnTo>
                    <a:pt x="444" y="66"/>
                  </a:lnTo>
                  <a:lnTo>
                    <a:pt x="485" y="56"/>
                  </a:lnTo>
                  <a:lnTo>
                    <a:pt x="527" y="52"/>
                  </a:lnTo>
                  <a:lnTo>
                    <a:pt x="567" y="52"/>
                  </a:lnTo>
                  <a:lnTo>
                    <a:pt x="607" y="56"/>
                  </a:lnTo>
                  <a:lnTo>
                    <a:pt x="615" y="4"/>
                  </a:lnTo>
                  <a:lnTo>
                    <a:pt x="570" y="0"/>
                  </a:lnTo>
                  <a:lnTo>
                    <a:pt x="524" y="0"/>
                  </a:lnTo>
                  <a:lnTo>
                    <a:pt x="477" y="4"/>
                  </a:lnTo>
                  <a:lnTo>
                    <a:pt x="430" y="14"/>
                  </a:lnTo>
                  <a:lnTo>
                    <a:pt x="384" y="26"/>
                  </a:lnTo>
                  <a:lnTo>
                    <a:pt x="337" y="44"/>
                  </a:lnTo>
                  <a:lnTo>
                    <a:pt x="293" y="66"/>
                  </a:lnTo>
                  <a:lnTo>
                    <a:pt x="250" y="89"/>
                  </a:lnTo>
                  <a:lnTo>
                    <a:pt x="208" y="117"/>
                  </a:lnTo>
                  <a:lnTo>
                    <a:pt x="169" y="147"/>
                  </a:lnTo>
                  <a:lnTo>
                    <a:pt x="131" y="181"/>
                  </a:lnTo>
                  <a:lnTo>
                    <a:pt x="97" y="216"/>
                  </a:lnTo>
                  <a:lnTo>
                    <a:pt x="67" y="255"/>
                  </a:lnTo>
                  <a:lnTo>
                    <a:pt x="40" y="295"/>
                  </a:lnTo>
                  <a:lnTo>
                    <a:pt x="17" y="337"/>
                  </a:lnTo>
                  <a:lnTo>
                    <a:pt x="0" y="380"/>
                  </a:lnTo>
                  <a:lnTo>
                    <a:pt x="0" y="380"/>
                  </a:lnTo>
                  <a:lnTo>
                    <a:pt x="49" y="39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7" name="Freeform 233"/>
            <p:cNvSpPr>
              <a:spLocks/>
            </p:cNvSpPr>
            <p:nvPr/>
          </p:nvSpPr>
          <p:spPr bwMode="auto">
            <a:xfrm>
              <a:off x="4208463" y="3502025"/>
              <a:ext cx="200025" cy="211138"/>
            </a:xfrm>
            <a:custGeom>
              <a:avLst/>
              <a:gdLst/>
              <a:ahLst/>
              <a:cxnLst>
                <a:cxn ang="0">
                  <a:pos x="378" y="349"/>
                </a:cxn>
                <a:cxn ang="0">
                  <a:pos x="354" y="342"/>
                </a:cxn>
                <a:cxn ang="0">
                  <a:pos x="328" y="330"/>
                </a:cxn>
                <a:cxn ang="0">
                  <a:pos x="300" y="316"/>
                </a:cxn>
                <a:cxn ang="0">
                  <a:pos x="268" y="301"/>
                </a:cxn>
                <a:cxn ang="0">
                  <a:pos x="239" y="284"/>
                </a:cxn>
                <a:cxn ang="0">
                  <a:pos x="207" y="265"/>
                </a:cxn>
                <a:cxn ang="0">
                  <a:pos x="179" y="243"/>
                </a:cxn>
                <a:cxn ang="0">
                  <a:pos x="150" y="220"/>
                </a:cxn>
                <a:cxn ang="0">
                  <a:pos x="125" y="196"/>
                </a:cxn>
                <a:cxn ang="0">
                  <a:pos x="102" y="171"/>
                </a:cxn>
                <a:cxn ang="0">
                  <a:pos x="83" y="144"/>
                </a:cxn>
                <a:cxn ang="0">
                  <a:pos x="68" y="118"/>
                </a:cxn>
                <a:cxn ang="0">
                  <a:pos x="58" y="93"/>
                </a:cxn>
                <a:cxn ang="0">
                  <a:pos x="51" y="68"/>
                </a:cxn>
                <a:cxn ang="0">
                  <a:pos x="53" y="44"/>
                </a:cxn>
                <a:cxn ang="0">
                  <a:pos x="58" y="17"/>
                </a:cxn>
                <a:cxn ang="0">
                  <a:pos x="9" y="0"/>
                </a:cxn>
                <a:cxn ang="0">
                  <a:pos x="1" y="36"/>
                </a:cxn>
                <a:cxn ang="0">
                  <a:pos x="0" y="74"/>
                </a:cxn>
                <a:cxn ang="0">
                  <a:pos x="7" y="109"/>
                </a:cxn>
                <a:cxn ang="0">
                  <a:pos x="22" y="143"/>
                </a:cxn>
                <a:cxn ang="0">
                  <a:pos x="39" y="174"/>
                </a:cxn>
                <a:cxn ang="0">
                  <a:pos x="61" y="204"/>
                </a:cxn>
                <a:cxn ang="0">
                  <a:pos x="87" y="234"/>
                </a:cxn>
                <a:cxn ang="0">
                  <a:pos x="115" y="261"/>
                </a:cxn>
                <a:cxn ang="0">
                  <a:pos x="146" y="284"/>
                </a:cxn>
                <a:cxn ang="0">
                  <a:pos x="178" y="308"/>
                </a:cxn>
                <a:cxn ang="0">
                  <a:pos x="212" y="330"/>
                </a:cxn>
                <a:cxn ang="0">
                  <a:pos x="244" y="348"/>
                </a:cxn>
                <a:cxn ang="0">
                  <a:pos x="275" y="365"/>
                </a:cxn>
                <a:cxn ang="0">
                  <a:pos x="306" y="379"/>
                </a:cxn>
                <a:cxn ang="0">
                  <a:pos x="335" y="391"/>
                </a:cxn>
                <a:cxn ang="0">
                  <a:pos x="362" y="400"/>
                </a:cxn>
                <a:cxn ang="0">
                  <a:pos x="378" y="349"/>
                </a:cxn>
              </a:cxnLst>
              <a:rect l="0" t="0" r="r" b="b"/>
              <a:pathLst>
                <a:path w="378" h="400">
                  <a:moveTo>
                    <a:pt x="378" y="349"/>
                  </a:moveTo>
                  <a:lnTo>
                    <a:pt x="354" y="342"/>
                  </a:lnTo>
                  <a:lnTo>
                    <a:pt x="328" y="330"/>
                  </a:lnTo>
                  <a:lnTo>
                    <a:pt x="300" y="316"/>
                  </a:lnTo>
                  <a:lnTo>
                    <a:pt x="268" y="301"/>
                  </a:lnTo>
                  <a:lnTo>
                    <a:pt x="239" y="284"/>
                  </a:lnTo>
                  <a:lnTo>
                    <a:pt x="207" y="265"/>
                  </a:lnTo>
                  <a:lnTo>
                    <a:pt x="179" y="243"/>
                  </a:lnTo>
                  <a:lnTo>
                    <a:pt x="150" y="220"/>
                  </a:lnTo>
                  <a:lnTo>
                    <a:pt x="125" y="196"/>
                  </a:lnTo>
                  <a:lnTo>
                    <a:pt x="102" y="171"/>
                  </a:lnTo>
                  <a:lnTo>
                    <a:pt x="83" y="144"/>
                  </a:lnTo>
                  <a:lnTo>
                    <a:pt x="68" y="118"/>
                  </a:lnTo>
                  <a:lnTo>
                    <a:pt x="58" y="93"/>
                  </a:lnTo>
                  <a:lnTo>
                    <a:pt x="51" y="68"/>
                  </a:lnTo>
                  <a:lnTo>
                    <a:pt x="53" y="44"/>
                  </a:lnTo>
                  <a:lnTo>
                    <a:pt x="58" y="17"/>
                  </a:lnTo>
                  <a:lnTo>
                    <a:pt x="9" y="0"/>
                  </a:lnTo>
                  <a:lnTo>
                    <a:pt x="1" y="36"/>
                  </a:lnTo>
                  <a:lnTo>
                    <a:pt x="0" y="74"/>
                  </a:lnTo>
                  <a:lnTo>
                    <a:pt x="7" y="109"/>
                  </a:lnTo>
                  <a:lnTo>
                    <a:pt x="22" y="143"/>
                  </a:lnTo>
                  <a:lnTo>
                    <a:pt x="39" y="174"/>
                  </a:lnTo>
                  <a:lnTo>
                    <a:pt x="61" y="204"/>
                  </a:lnTo>
                  <a:lnTo>
                    <a:pt x="87" y="234"/>
                  </a:lnTo>
                  <a:lnTo>
                    <a:pt x="115" y="261"/>
                  </a:lnTo>
                  <a:lnTo>
                    <a:pt x="146" y="284"/>
                  </a:lnTo>
                  <a:lnTo>
                    <a:pt x="178" y="308"/>
                  </a:lnTo>
                  <a:lnTo>
                    <a:pt x="212" y="330"/>
                  </a:lnTo>
                  <a:lnTo>
                    <a:pt x="244" y="348"/>
                  </a:lnTo>
                  <a:lnTo>
                    <a:pt x="275" y="365"/>
                  </a:lnTo>
                  <a:lnTo>
                    <a:pt x="306" y="379"/>
                  </a:lnTo>
                  <a:lnTo>
                    <a:pt x="335" y="391"/>
                  </a:lnTo>
                  <a:lnTo>
                    <a:pt x="362" y="400"/>
                  </a:lnTo>
                  <a:lnTo>
                    <a:pt x="378" y="3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8" name="Freeform 234"/>
            <p:cNvSpPr>
              <a:spLocks/>
            </p:cNvSpPr>
            <p:nvPr/>
          </p:nvSpPr>
          <p:spPr bwMode="auto">
            <a:xfrm>
              <a:off x="4222750" y="3492500"/>
              <a:ext cx="17463" cy="28575"/>
            </a:xfrm>
            <a:custGeom>
              <a:avLst/>
              <a:gdLst/>
              <a:ahLst/>
              <a:cxnLst>
                <a:cxn ang="0">
                  <a:pos x="0" y="51"/>
                </a:cxn>
                <a:cxn ang="0">
                  <a:pos x="12" y="53"/>
                </a:cxn>
                <a:cxn ang="0">
                  <a:pos x="21" y="50"/>
                </a:cxn>
                <a:cxn ang="0">
                  <a:pos x="28" y="43"/>
                </a:cxn>
                <a:cxn ang="0">
                  <a:pos x="34" y="34"/>
                </a:cxn>
                <a:cxn ang="0">
                  <a:pos x="35" y="24"/>
                </a:cxn>
                <a:cxn ang="0">
                  <a:pos x="32" y="13"/>
                </a:cxn>
                <a:cxn ang="0">
                  <a:pos x="27" y="5"/>
                </a:cxn>
                <a:cxn ang="0">
                  <a:pos x="16" y="0"/>
                </a:cxn>
                <a:cxn ang="0">
                  <a:pos x="0" y="51"/>
                </a:cxn>
              </a:cxnLst>
              <a:rect l="0" t="0" r="r" b="b"/>
              <a:pathLst>
                <a:path w="35" h="53">
                  <a:moveTo>
                    <a:pt x="0" y="51"/>
                  </a:moveTo>
                  <a:lnTo>
                    <a:pt x="12" y="53"/>
                  </a:lnTo>
                  <a:lnTo>
                    <a:pt x="21" y="50"/>
                  </a:lnTo>
                  <a:lnTo>
                    <a:pt x="28" y="43"/>
                  </a:lnTo>
                  <a:lnTo>
                    <a:pt x="34" y="34"/>
                  </a:lnTo>
                  <a:lnTo>
                    <a:pt x="35" y="24"/>
                  </a:lnTo>
                  <a:lnTo>
                    <a:pt x="32" y="13"/>
                  </a:lnTo>
                  <a:lnTo>
                    <a:pt x="27" y="5"/>
                  </a:lnTo>
                  <a:lnTo>
                    <a:pt x="16" y="0"/>
                  </a:lnTo>
                  <a:lnTo>
                    <a:pt x="0"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9" name="Freeform 235"/>
            <p:cNvSpPr>
              <a:spLocks/>
            </p:cNvSpPr>
            <p:nvPr/>
          </p:nvSpPr>
          <p:spPr bwMode="auto">
            <a:xfrm>
              <a:off x="4527550" y="2235200"/>
              <a:ext cx="25400" cy="22225"/>
            </a:xfrm>
            <a:custGeom>
              <a:avLst/>
              <a:gdLst/>
              <a:ahLst/>
              <a:cxnLst>
                <a:cxn ang="0">
                  <a:pos x="46" y="11"/>
                </a:cxn>
                <a:cxn ang="0">
                  <a:pos x="36" y="2"/>
                </a:cxn>
                <a:cxn ang="0">
                  <a:pos x="27" y="0"/>
                </a:cxn>
                <a:cxn ang="0">
                  <a:pos x="17" y="2"/>
                </a:cxn>
                <a:cxn ang="0">
                  <a:pos x="9" y="7"/>
                </a:cxn>
                <a:cxn ang="0">
                  <a:pos x="2" y="13"/>
                </a:cxn>
                <a:cxn ang="0">
                  <a:pos x="0" y="23"/>
                </a:cxn>
                <a:cxn ang="0">
                  <a:pos x="0" y="32"/>
                </a:cxn>
                <a:cxn ang="0">
                  <a:pos x="5" y="43"/>
                </a:cxn>
                <a:cxn ang="0">
                  <a:pos x="46" y="11"/>
                </a:cxn>
              </a:cxnLst>
              <a:rect l="0" t="0" r="r" b="b"/>
              <a:pathLst>
                <a:path w="46" h="43">
                  <a:moveTo>
                    <a:pt x="46" y="11"/>
                  </a:moveTo>
                  <a:lnTo>
                    <a:pt x="36" y="2"/>
                  </a:lnTo>
                  <a:lnTo>
                    <a:pt x="27" y="0"/>
                  </a:lnTo>
                  <a:lnTo>
                    <a:pt x="17" y="2"/>
                  </a:lnTo>
                  <a:lnTo>
                    <a:pt x="9" y="7"/>
                  </a:lnTo>
                  <a:lnTo>
                    <a:pt x="2" y="13"/>
                  </a:lnTo>
                  <a:lnTo>
                    <a:pt x="0" y="23"/>
                  </a:lnTo>
                  <a:lnTo>
                    <a:pt x="0" y="32"/>
                  </a:lnTo>
                  <a:lnTo>
                    <a:pt x="5" y="43"/>
                  </a:lnTo>
                  <a:lnTo>
                    <a:pt x="4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0" name="Freeform 236"/>
            <p:cNvSpPr>
              <a:spLocks/>
            </p:cNvSpPr>
            <p:nvPr/>
          </p:nvSpPr>
          <p:spPr bwMode="auto">
            <a:xfrm>
              <a:off x="4530725" y="2239963"/>
              <a:ext cx="146050" cy="292100"/>
            </a:xfrm>
            <a:custGeom>
              <a:avLst/>
              <a:gdLst/>
              <a:ahLst/>
              <a:cxnLst>
                <a:cxn ang="0">
                  <a:pos x="277" y="541"/>
                </a:cxn>
                <a:cxn ang="0">
                  <a:pos x="267" y="495"/>
                </a:cxn>
                <a:cxn ang="0">
                  <a:pos x="258" y="450"/>
                </a:cxn>
                <a:cxn ang="0">
                  <a:pos x="247" y="409"/>
                </a:cxn>
                <a:cxn ang="0">
                  <a:pos x="236" y="369"/>
                </a:cxn>
                <a:cxn ang="0">
                  <a:pos x="222" y="331"/>
                </a:cxn>
                <a:cxn ang="0">
                  <a:pos x="209" y="294"/>
                </a:cxn>
                <a:cxn ang="0">
                  <a:pos x="197" y="260"/>
                </a:cxn>
                <a:cxn ang="0">
                  <a:pos x="182" y="226"/>
                </a:cxn>
                <a:cxn ang="0">
                  <a:pos x="167" y="194"/>
                </a:cxn>
                <a:cxn ang="0">
                  <a:pos x="151" y="164"/>
                </a:cxn>
                <a:cxn ang="0">
                  <a:pos x="134" y="134"/>
                </a:cxn>
                <a:cxn ang="0">
                  <a:pos x="118" y="107"/>
                </a:cxn>
                <a:cxn ang="0">
                  <a:pos x="99" y="78"/>
                </a:cxn>
                <a:cxn ang="0">
                  <a:pos x="80" y="51"/>
                </a:cxn>
                <a:cxn ang="0">
                  <a:pos x="61" y="25"/>
                </a:cxn>
                <a:cxn ang="0">
                  <a:pos x="41" y="0"/>
                </a:cxn>
                <a:cxn ang="0">
                  <a:pos x="0" y="32"/>
                </a:cxn>
                <a:cxn ang="0">
                  <a:pos x="18" y="58"/>
                </a:cxn>
                <a:cxn ang="0">
                  <a:pos x="37" y="84"/>
                </a:cxn>
                <a:cxn ang="0">
                  <a:pos x="56" y="108"/>
                </a:cxn>
                <a:cxn ang="0">
                  <a:pos x="72" y="134"/>
                </a:cxn>
                <a:cxn ang="0">
                  <a:pos x="88" y="161"/>
                </a:cxn>
                <a:cxn ang="0">
                  <a:pos x="104" y="188"/>
                </a:cxn>
                <a:cxn ang="0">
                  <a:pos x="118" y="218"/>
                </a:cxn>
                <a:cxn ang="0">
                  <a:pos x="133" y="248"/>
                </a:cxn>
                <a:cxn ang="0">
                  <a:pos x="148" y="279"/>
                </a:cxn>
                <a:cxn ang="0">
                  <a:pos x="160" y="313"/>
                </a:cxn>
                <a:cxn ang="0">
                  <a:pos x="174" y="347"/>
                </a:cxn>
                <a:cxn ang="0">
                  <a:pos x="184" y="385"/>
                </a:cxn>
                <a:cxn ang="0">
                  <a:pos x="195" y="423"/>
                </a:cxn>
                <a:cxn ang="0">
                  <a:pos x="206" y="464"/>
                </a:cxn>
                <a:cxn ang="0">
                  <a:pos x="216" y="506"/>
                </a:cxn>
                <a:cxn ang="0">
                  <a:pos x="225" y="552"/>
                </a:cxn>
                <a:cxn ang="0">
                  <a:pos x="277" y="541"/>
                </a:cxn>
              </a:cxnLst>
              <a:rect l="0" t="0" r="r" b="b"/>
              <a:pathLst>
                <a:path w="277" h="552">
                  <a:moveTo>
                    <a:pt x="277" y="541"/>
                  </a:moveTo>
                  <a:lnTo>
                    <a:pt x="267" y="495"/>
                  </a:lnTo>
                  <a:lnTo>
                    <a:pt x="258" y="450"/>
                  </a:lnTo>
                  <a:lnTo>
                    <a:pt x="247" y="409"/>
                  </a:lnTo>
                  <a:lnTo>
                    <a:pt x="236" y="369"/>
                  </a:lnTo>
                  <a:lnTo>
                    <a:pt x="222" y="331"/>
                  </a:lnTo>
                  <a:lnTo>
                    <a:pt x="209" y="294"/>
                  </a:lnTo>
                  <a:lnTo>
                    <a:pt x="197" y="260"/>
                  </a:lnTo>
                  <a:lnTo>
                    <a:pt x="182" y="226"/>
                  </a:lnTo>
                  <a:lnTo>
                    <a:pt x="167" y="194"/>
                  </a:lnTo>
                  <a:lnTo>
                    <a:pt x="151" y="164"/>
                  </a:lnTo>
                  <a:lnTo>
                    <a:pt x="134" y="134"/>
                  </a:lnTo>
                  <a:lnTo>
                    <a:pt x="118" y="107"/>
                  </a:lnTo>
                  <a:lnTo>
                    <a:pt x="99" y="78"/>
                  </a:lnTo>
                  <a:lnTo>
                    <a:pt x="80" y="51"/>
                  </a:lnTo>
                  <a:lnTo>
                    <a:pt x="61" y="25"/>
                  </a:lnTo>
                  <a:lnTo>
                    <a:pt x="41" y="0"/>
                  </a:lnTo>
                  <a:lnTo>
                    <a:pt x="0" y="32"/>
                  </a:lnTo>
                  <a:lnTo>
                    <a:pt x="18" y="58"/>
                  </a:lnTo>
                  <a:lnTo>
                    <a:pt x="37" y="84"/>
                  </a:lnTo>
                  <a:lnTo>
                    <a:pt x="56" y="108"/>
                  </a:lnTo>
                  <a:lnTo>
                    <a:pt x="72" y="134"/>
                  </a:lnTo>
                  <a:lnTo>
                    <a:pt x="88" y="161"/>
                  </a:lnTo>
                  <a:lnTo>
                    <a:pt x="104" y="188"/>
                  </a:lnTo>
                  <a:lnTo>
                    <a:pt x="118" y="218"/>
                  </a:lnTo>
                  <a:lnTo>
                    <a:pt x="133" y="248"/>
                  </a:lnTo>
                  <a:lnTo>
                    <a:pt x="148" y="279"/>
                  </a:lnTo>
                  <a:lnTo>
                    <a:pt x="160" y="313"/>
                  </a:lnTo>
                  <a:lnTo>
                    <a:pt x="174" y="347"/>
                  </a:lnTo>
                  <a:lnTo>
                    <a:pt x="184" y="385"/>
                  </a:lnTo>
                  <a:lnTo>
                    <a:pt x="195" y="423"/>
                  </a:lnTo>
                  <a:lnTo>
                    <a:pt x="206" y="464"/>
                  </a:lnTo>
                  <a:lnTo>
                    <a:pt x="216" y="506"/>
                  </a:lnTo>
                  <a:lnTo>
                    <a:pt x="225" y="552"/>
                  </a:lnTo>
                  <a:lnTo>
                    <a:pt x="277" y="5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1" name="Freeform 237"/>
            <p:cNvSpPr>
              <a:spLocks/>
            </p:cNvSpPr>
            <p:nvPr/>
          </p:nvSpPr>
          <p:spPr bwMode="auto">
            <a:xfrm>
              <a:off x="4527550" y="2246313"/>
              <a:ext cx="26988" cy="15875"/>
            </a:xfrm>
            <a:custGeom>
              <a:avLst/>
              <a:gdLst/>
              <a:ahLst/>
              <a:cxnLst>
                <a:cxn ang="0">
                  <a:pos x="0" y="11"/>
                </a:cxn>
                <a:cxn ang="0">
                  <a:pos x="4" y="22"/>
                </a:cxn>
                <a:cxn ang="0">
                  <a:pos x="12" y="29"/>
                </a:cxn>
                <a:cxn ang="0">
                  <a:pos x="21" y="32"/>
                </a:cxn>
                <a:cxn ang="0">
                  <a:pos x="31" y="32"/>
                </a:cxn>
                <a:cxn ang="0">
                  <a:pos x="39" y="28"/>
                </a:cxn>
                <a:cxn ang="0">
                  <a:pos x="47" y="21"/>
                </a:cxn>
                <a:cxn ang="0">
                  <a:pos x="51" y="13"/>
                </a:cxn>
                <a:cxn ang="0">
                  <a:pos x="51" y="0"/>
                </a:cxn>
                <a:cxn ang="0">
                  <a:pos x="0" y="11"/>
                </a:cxn>
              </a:cxnLst>
              <a:rect l="0" t="0" r="r" b="b"/>
              <a:pathLst>
                <a:path w="51" h="32">
                  <a:moveTo>
                    <a:pt x="0" y="11"/>
                  </a:moveTo>
                  <a:lnTo>
                    <a:pt x="4" y="22"/>
                  </a:lnTo>
                  <a:lnTo>
                    <a:pt x="12" y="29"/>
                  </a:lnTo>
                  <a:lnTo>
                    <a:pt x="21" y="32"/>
                  </a:lnTo>
                  <a:lnTo>
                    <a:pt x="31" y="32"/>
                  </a:lnTo>
                  <a:lnTo>
                    <a:pt x="39" y="28"/>
                  </a:lnTo>
                  <a:lnTo>
                    <a:pt x="47" y="21"/>
                  </a:lnTo>
                  <a:lnTo>
                    <a:pt x="51" y="13"/>
                  </a:lnTo>
                  <a:lnTo>
                    <a:pt x="51" y="0"/>
                  </a:lnTo>
                  <a:lnTo>
                    <a:pt x="0"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2" name="Freeform 238"/>
            <p:cNvSpPr>
              <a:spLocks/>
            </p:cNvSpPr>
            <p:nvPr/>
          </p:nvSpPr>
          <p:spPr bwMode="auto">
            <a:xfrm>
              <a:off x="4786313" y="2457450"/>
              <a:ext cx="22225" cy="25400"/>
            </a:xfrm>
            <a:custGeom>
              <a:avLst/>
              <a:gdLst/>
              <a:ahLst/>
              <a:cxnLst>
                <a:cxn ang="0">
                  <a:pos x="11" y="0"/>
                </a:cxn>
                <a:cxn ang="0">
                  <a:pos x="3" y="8"/>
                </a:cxn>
                <a:cxn ang="0">
                  <a:pos x="0" y="18"/>
                </a:cxn>
                <a:cxn ang="0">
                  <a:pos x="0" y="27"/>
                </a:cxn>
                <a:cxn ang="0">
                  <a:pos x="4" y="36"/>
                </a:cxn>
                <a:cxn ang="0">
                  <a:pos x="11" y="44"/>
                </a:cxn>
                <a:cxn ang="0">
                  <a:pos x="21" y="48"/>
                </a:cxn>
                <a:cxn ang="0">
                  <a:pos x="30" y="48"/>
                </a:cxn>
                <a:cxn ang="0">
                  <a:pos x="41" y="44"/>
                </a:cxn>
                <a:cxn ang="0">
                  <a:pos x="11" y="0"/>
                </a:cxn>
              </a:cxnLst>
              <a:rect l="0" t="0" r="r" b="b"/>
              <a:pathLst>
                <a:path w="41" h="48">
                  <a:moveTo>
                    <a:pt x="11" y="0"/>
                  </a:moveTo>
                  <a:lnTo>
                    <a:pt x="3" y="8"/>
                  </a:lnTo>
                  <a:lnTo>
                    <a:pt x="0" y="18"/>
                  </a:lnTo>
                  <a:lnTo>
                    <a:pt x="0" y="27"/>
                  </a:lnTo>
                  <a:lnTo>
                    <a:pt x="4" y="36"/>
                  </a:lnTo>
                  <a:lnTo>
                    <a:pt x="11" y="44"/>
                  </a:lnTo>
                  <a:lnTo>
                    <a:pt x="21" y="48"/>
                  </a:lnTo>
                  <a:lnTo>
                    <a:pt x="30" y="48"/>
                  </a:lnTo>
                  <a:lnTo>
                    <a:pt x="41" y="44"/>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3" name="Freeform 239"/>
            <p:cNvSpPr>
              <a:spLocks/>
            </p:cNvSpPr>
            <p:nvPr/>
          </p:nvSpPr>
          <p:spPr bwMode="auto">
            <a:xfrm>
              <a:off x="4792663" y="2387600"/>
              <a:ext cx="231775" cy="92075"/>
            </a:xfrm>
            <a:custGeom>
              <a:avLst/>
              <a:gdLst/>
              <a:ahLst/>
              <a:cxnLst>
                <a:cxn ang="0">
                  <a:pos x="438" y="57"/>
                </a:cxn>
                <a:cxn ang="0">
                  <a:pos x="422" y="42"/>
                </a:cxn>
                <a:cxn ang="0">
                  <a:pos x="404" y="28"/>
                </a:cxn>
                <a:cxn ang="0">
                  <a:pos x="384" y="16"/>
                </a:cxn>
                <a:cxn ang="0">
                  <a:pos x="364" y="9"/>
                </a:cxn>
                <a:cxn ang="0">
                  <a:pos x="343" y="2"/>
                </a:cxn>
                <a:cxn ang="0">
                  <a:pos x="320" y="0"/>
                </a:cxn>
                <a:cxn ang="0">
                  <a:pos x="296" y="0"/>
                </a:cxn>
                <a:cxn ang="0">
                  <a:pos x="271" y="1"/>
                </a:cxn>
                <a:cxn ang="0">
                  <a:pos x="244" y="6"/>
                </a:cxn>
                <a:cxn ang="0">
                  <a:pos x="216" y="16"/>
                </a:cxn>
                <a:cxn ang="0">
                  <a:pos x="186" y="27"/>
                </a:cxn>
                <a:cxn ang="0">
                  <a:pos x="153" y="40"/>
                </a:cxn>
                <a:cxn ang="0">
                  <a:pos x="120" y="59"/>
                </a:cxn>
                <a:cxn ang="0">
                  <a:pos x="83" y="78"/>
                </a:cxn>
                <a:cxn ang="0">
                  <a:pos x="44" y="104"/>
                </a:cxn>
                <a:cxn ang="0">
                  <a:pos x="0" y="131"/>
                </a:cxn>
                <a:cxn ang="0">
                  <a:pos x="30" y="175"/>
                </a:cxn>
                <a:cxn ang="0">
                  <a:pos x="71" y="148"/>
                </a:cxn>
                <a:cxn ang="0">
                  <a:pos x="110" y="125"/>
                </a:cxn>
                <a:cxn ang="0">
                  <a:pos x="144" y="106"/>
                </a:cxn>
                <a:cxn ang="0">
                  <a:pos x="178" y="89"/>
                </a:cxn>
                <a:cxn ang="0">
                  <a:pos x="205" y="76"/>
                </a:cxn>
                <a:cxn ang="0">
                  <a:pos x="232" y="65"/>
                </a:cxn>
                <a:cxn ang="0">
                  <a:pos x="258" y="58"/>
                </a:cxn>
                <a:cxn ang="0">
                  <a:pos x="280" y="53"/>
                </a:cxn>
                <a:cxn ang="0">
                  <a:pos x="299" y="51"/>
                </a:cxn>
                <a:cxn ang="0">
                  <a:pos x="318" y="51"/>
                </a:cxn>
                <a:cxn ang="0">
                  <a:pos x="333" y="54"/>
                </a:cxn>
                <a:cxn ang="0">
                  <a:pos x="347" y="58"/>
                </a:cxn>
                <a:cxn ang="0">
                  <a:pos x="362" y="65"/>
                </a:cxn>
                <a:cxn ang="0">
                  <a:pos x="375" y="72"/>
                </a:cxn>
                <a:cxn ang="0">
                  <a:pos x="387" y="82"/>
                </a:cxn>
                <a:cxn ang="0">
                  <a:pos x="400" y="95"/>
                </a:cxn>
                <a:cxn ang="0">
                  <a:pos x="438" y="57"/>
                </a:cxn>
              </a:cxnLst>
              <a:rect l="0" t="0" r="r" b="b"/>
              <a:pathLst>
                <a:path w="438" h="175">
                  <a:moveTo>
                    <a:pt x="438" y="57"/>
                  </a:moveTo>
                  <a:lnTo>
                    <a:pt x="422" y="42"/>
                  </a:lnTo>
                  <a:lnTo>
                    <a:pt x="404" y="28"/>
                  </a:lnTo>
                  <a:lnTo>
                    <a:pt x="384" y="16"/>
                  </a:lnTo>
                  <a:lnTo>
                    <a:pt x="364" y="9"/>
                  </a:lnTo>
                  <a:lnTo>
                    <a:pt x="343" y="2"/>
                  </a:lnTo>
                  <a:lnTo>
                    <a:pt x="320" y="0"/>
                  </a:lnTo>
                  <a:lnTo>
                    <a:pt x="296" y="0"/>
                  </a:lnTo>
                  <a:lnTo>
                    <a:pt x="271" y="1"/>
                  </a:lnTo>
                  <a:lnTo>
                    <a:pt x="244" y="6"/>
                  </a:lnTo>
                  <a:lnTo>
                    <a:pt x="216" y="16"/>
                  </a:lnTo>
                  <a:lnTo>
                    <a:pt x="186" y="27"/>
                  </a:lnTo>
                  <a:lnTo>
                    <a:pt x="153" y="40"/>
                  </a:lnTo>
                  <a:lnTo>
                    <a:pt x="120" y="59"/>
                  </a:lnTo>
                  <a:lnTo>
                    <a:pt x="83" y="78"/>
                  </a:lnTo>
                  <a:lnTo>
                    <a:pt x="44" y="104"/>
                  </a:lnTo>
                  <a:lnTo>
                    <a:pt x="0" y="131"/>
                  </a:lnTo>
                  <a:lnTo>
                    <a:pt x="30" y="175"/>
                  </a:lnTo>
                  <a:lnTo>
                    <a:pt x="71" y="148"/>
                  </a:lnTo>
                  <a:lnTo>
                    <a:pt x="110" y="125"/>
                  </a:lnTo>
                  <a:lnTo>
                    <a:pt x="144" y="106"/>
                  </a:lnTo>
                  <a:lnTo>
                    <a:pt x="178" y="89"/>
                  </a:lnTo>
                  <a:lnTo>
                    <a:pt x="205" y="76"/>
                  </a:lnTo>
                  <a:lnTo>
                    <a:pt x="232" y="65"/>
                  </a:lnTo>
                  <a:lnTo>
                    <a:pt x="258" y="58"/>
                  </a:lnTo>
                  <a:lnTo>
                    <a:pt x="280" y="53"/>
                  </a:lnTo>
                  <a:lnTo>
                    <a:pt x="299" y="51"/>
                  </a:lnTo>
                  <a:lnTo>
                    <a:pt x="318" y="51"/>
                  </a:lnTo>
                  <a:lnTo>
                    <a:pt x="333" y="54"/>
                  </a:lnTo>
                  <a:lnTo>
                    <a:pt x="347" y="58"/>
                  </a:lnTo>
                  <a:lnTo>
                    <a:pt x="362" y="65"/>
                  </a:lnTo>
                  <a:lnTo>
                    <a:pt x="375" y="72"/>
                  </a:lnTo>
                  <a:lnTo>
                    <a:pt x="387" y="82"/>
                  </a:lnTo>
                  <a:lnTo>
                    <a:pt x="400" y="95"/>
                  </a:lnTo>
                  <a:lnTo>
                    <a:pt x="438"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4" name="Freeform 240"/>
            <p:cNvSpPr>
              <a:spLocks/>
            </p:cNvSpPr>
            <p:nvPr/>
          </p:nvSpPr>
          <p:spPr bwMode="auto">
            <a:xfrm>
              <a:off x="4791075" y="2459038"/>
              <a:ext cx="23813" cy="23813"/>
            </a:xfrm>
            <a:custGeom>
              <a:avLst/>
              <a:gdLst/>
              <a:ahLst/>
              <a:cxnLst>
                <a:cxn ang="0">
                  <a:pos x="0" y="38"/>
                </a:cxn>
                <a:cxn ang="0">
                  <a:pos x="10" y="45"/>
                </a:cxn>
                <a:cxn ang="0">
                  <a:pos x="20" y="46"/>
                </a:cxn>
                <a:cxn ang="0">
                  <a:pos x="30" y="43"/>
                </a:cxn>
                <a:cxn ang="0">
                  <a:pos x="38" y="37"/>
                </a:cxn>
                <a:cxn ang="0">
                  <a:pos x="43" y="30"/>
                </a:cxn>
                <a:cxn ang="0">
                  <a:pos x="46" y="19"/>
                </a:cxn>
                <a:cxn ang="0">
                  <a:pos x="45" y="10"/>
                </a:cxn>
                <a:cxn ang="0">
                  <a:pos x="38" y="0"/>
                </a:cxn>
                <a:cxn ang="0">
                  <a:pos x="0" y="38"/>
                </a:cxn>
              </a:cxnLst>
              <a:rect l="0" t="0" r="r" b="b"/>
              <a:pathLst>
                <a:path w="46" h="46">
                  <a:moveTo>
                    <a:pt x="0" y="38"/>
                  </a:moveTo>
                  <a:lnTo>
                    <a:pt x="10" y="45"/>
                  </a:lnTo>
                  <a:lnTo>
                    <a:pt x="20" y="46"/>
                  </a:lnTo>
                  <a:lnTo>
                    <a:pt x="30" y="43"/>
                  </a:lnTo>
                  <a:lnTo>
                    <a:pt x="38" y="37"/>
                  </a:lnTo>
                  <a:lnTo>
                    <a:pt x="43" y="30"/>
                  </a:lnTo>
                  <a:lnTo>
                    <a:pt x="46" y="19"/>
                  </a:lnTo>
                  <a:lnTo>
                    <a:pt x="45" y="10"/>
                  </a:lnTo>
                  <a:lnTo>
                    <a:pt x="38" y="0"/>
                  </a:lnTo>
                  <a:lnTo>
                    <a:pt x="0" y="3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5" name="Freeform 241"/>
            <p:cNvSpPr>
              <a:spLocks/>
            </p:cNvSpPr>
            <p:nvPr/>
          </p:nvSpPr>
          <p:spPr bwMode="auto">
            <a:xfrm>
              <a:off x="5259388" y="3113088"/>
              <a:ext cx="479425" cy="336550"/>
            </a:xfrm>
            <a:custGeom>
              <a:avLst/>
              <a:gdLst/>
              <a:ahLst/>
              <a:cxnLst>
                <a:cxn ang="0">
                  <a:pos x="0" y="328"/>
                </a:cxn>
                <a:cxn ang="0">
                  <a:pos x="51" y="339"/>
                </a:cxn>
                <a:cxn ang="0">
                  <a:pos x="101" y="350"/>
                </a:cxn>
                <a:cxn ang="0">
                  <a:pos x="150" y="361"/>
                </a:cxn>
                <a:cxn ang="0">
                  <a:pos x="198" y="373"/>
                </a:cxn>
                <a:cxn ang="0">
                  <a:pos x="245" y="387"/>
                </a:cxn>
                <a:cxn ang="0">
                  <a:pos x="291" y="400"/>
                </a:cxn>
                <a:cxn ang="0">
                  <a:pos x="336" y="415"/>
                </a:cxn>
                <a:cxn ang="0">
                  <a:pos x="381" y="431"/>
                </a:cxn>
                <a:cxn ang="0">
                  <a:pos x="426" y="449"/>
                </a:cxn>
                <a:cxn ang="0">
                  <a:pos x="470" y="469"/>
                </a:cxn>
                <a:cxn ang="0">
                  <a:pos x="514" y="491"/>
                </a:cxn>
                <a:cxn ang="0">
                  <a:pos x="558" y="515"/>
                </a:cxn>
                <a:cxn ang="0">
                  <a:pos x="603" y="541"/>
                </a:cxn>
                <a:cxn ang="0">
                  <a:pos x="648" y="570"/>
                </a:cxn>
                <a:cxn ang="0">
                  <a:pos x="694" y="602"/>
                </a:cxn>
                <a:cxn ang="0">
                  <a:pos x="740" y="636"/>
                </a:cxn>
                <a:cxn ang="0">
                  <a:pos x="759" y="615"/>
                </a:cxn>
                <a:cxn ang="0">
                  <a:pos x="778" y="590"/>
                </a:cxn>
                <a:cxn ang="0">
                  <a:pos x="799" y="566"/>
                </a:cxn>
                <a:cxn ang="0">
                  <a:pos x="819" y="540"/>
                </a:cxn>
                <a:cxn ang="0">
                  <a:pos x="841" y="514"/>
                </a:cxn>
                <a:cxn ang="0">
                  <a:pos x="862" y="490"/>
                </a:cxn>
                <a:cxn ang="0">
                  <a:pos x="884" y="464"/>
                </a:cxn>
                <a:cxn ang="0">
                  <a:pos x="907" y="441"/>
                </a:cxn>
                <a:cxn ang="0">
                  <a:pos x="860" y="404"/>
                </a:cxn>
                <a:cxn ang="0">
                  <a:pos x="811" y="369"/>
                </a:cxn>
                <a:cxn ang="0">
                  <a:pos x="763" y="335"/>
                </a:cxn>
                <a:cxn ang="0">
                  <a:pos x="713" y="302"/>
                </a:cxn>
                <a:cxn ang="0">
                  <a:pos x="664" y="271"/>
                </a:cxn>
                <a:cxn ang="0">
                  <a:pos x="614" y="241"/>
                </a:cxn>
                <a:cxn ang="0">
                  <a:pos x="564" y="213"/>
                </a:cxn>
                <a:cxn ang="0">
                  <a:pos x="512" y="186"/>
                </a:cxn>
                <a:cxn ang="0">
                  <a:pos x="461" y="159"/>
                </a:cxn>
                <a:cxn ang="0">
                  <a:pos x="408" y="133"/>
                </a:cxn>
                <a:cxn ang="0">
                  <a:pos x="355" y="108"/>
                </a:cxn>
                <a:cxn ang="0">
                  <a:pos x="301" y="85"/>
                </a:cxn>
                <a:cxn ang="0">
                  <a:pos x="246" y="62"/>
                </a:cxn>
                <a:cxn ang="0">
                  <a:pos x="191" y="41"/>
                </a:cxn>
                <a:cxn ang="0">
                  <a:pos x="134" y="20"/>
                </a:cxn>
                <a:cxn ang="0">
                  <a:pos x="77" y="0"/>
                </a:cxn>
                <a:cxn ang="0">
                  <a:pos x="67" y="41"/>
                </a:cxn>
                <a:cxn ang="0">
                  <a:pos x="58" y="81"/>
                </a:cxn>
                <a:cxn ang="0">
                  <a:pos x="48" y="122"/>
                </a:cxn>
                <a:cxn ang="0">
                  <a:pos x="39" y="164"/>
                </a:cxn>
                <a:cxn ang="0">
                  <a:pos x="28" y="205"/>
                </a:cxn>
                <a:cxn ang="0">
                  <a:pos x="19" y="246"/>
                </a:cxn>
                <a:cxn ang="0">
                  <a:pos x="9" y="288"/>
                </a:cxn>
                <a:cxn ang="0">
                  <a:pos x="0" y="328"/>
                </a:cxn>
              </a:cxnLst>
              <a:rect l="0" t="0" r="r" b="b"/>
              <a:pathLst>
                <a:path w="907" h="636">
                  <a:moveTo>
                    <a:pt x="0" y="328"/>
                  </a:moveTo>
                  <a:lnTo>
                    <a:pt x="51" y="339"/>
                  </a:lnTo>
                  <a:lnTo>
                    <a:pt x="101" y="350"/>
                  </a:lnTo>
                  <a:lnTo>
                    <a:pt x="150" y="361"/>
                  </a:lnTo>
                  <a:lnTo>
                    <a:pt x="198" y="373"/>
                  </a:lnTo>
                  <a:lnTo>
                    <a:pt x="245" y="387"/>
                  </a:lnTo>
                  <a:lnTo>
                    <a:pt x="291" y="400"/>
                  </a:lnTo>
                  <a:lnTo>
                    <a:pt x="336" y="415"/>
                  </a:lnTo>
                  <a:lnTo>
                    <a:pt x="381" y="431"/>
                  </a:lnTo>
                  <a:lnTo>
                    <a:pt x="426" y="449"/>
                  </a:lnTo>
                  <a:lnTo>
                    <a:pt x="470" y="469"/>
                  </a:lnTo>
                  <a:lnTo>
                    <a:pt x="514" y="491"/>
                  </a:lnTo>
                  <a:lnTo>
                    <a:pt x="558" y="515"/>
                  </a:lnTo>
                  <a:lnTo>
                    <a:pt x="603" y="541"/>
                  </a:lnTo>
                  <a:lnTo>
                    <a:pt x="648" y="570"/>
                  </a:lnTo>
                  <a:lnTo>
                    <a:pt x="694" y="602"/>
                  </a:lnTo>
                  <a:lnTo>
                    <a:pt x="740" y="636"/>
                  </a:lnTo>
                  <a:lnTo>
                    <a:pt x="759" y="615"/>
                  </a:lnTo>
                  <a:lnTo>
                    <a:pt x="778" y="590"/>
                  </a:lnTo>
                  <a:lnTo>
                    <a:pt x="799" y="566"/>
                  </a:lnTo>
                  <a:lnTo>
                    <a:pt x="819" y="540"/>
                  </a:lnTo>
                  <a:lnTo>
                    <a:pt x="841" y="514"/>
                  </a:lnTo>
                  <a:lnTo>
                    <a:pt x="862" y="490"/>
                  </a:lnTo>
                  <a:lnTo>
                    <a:pt x="884" y="464"/>
                  </a:lnTo>
                  <a:lnTo>
                    <a:pt x="907" y="441"/>
                  </a:lnTo>
                  <a:lnTo>
                    <a:pt x="860" y="404"/>
                  </a:lnTo>
                  <a:lnTo>
                    <a:pt x="811" y="369"/>
                  </a:lnTo>
                  <a:lnTo>
                    <a:pt x="763" y="335"/>
                  </a:lnTo>
                  <a:lnTo>
                    <a:pt x="713" y="302"/>
                  </a:lnTo>
                  <a:lnTo>
                    <a:pt x="664" y="271"/>
                  </a:lnTo>
                  <a:lnTo>
                    <a:pt x="614" y="241"/>
                  </a:lnTo>
                  <a:lnTo>
                    <a:pt x="564" y="213"/>
                  </a:lnTo>
                  <a:lnTo>
                    <a:pt x="512" y="186"/>
                  </a:lnTo>
                  <a:lnTo>
                    <a:pt x="461" y="159"/>
                  </a:lnTo>
                  <a:lnTo>
                    <a:pt x="408" y="133"/>
                  </a:lnTo>
                  <a:lnTo>
                    <a:pt x="355" y="108"/>
                  </a:lnTo>
                  <a:lnTo>
                    <a:pt x="301" y="85"/>
                  </a:lnTo>
                  <a:lnTo>
                    <a:pt x="246" y="62"/>
                  </a:lnTo>
                  <a:lnTo>
                    <a:pt x="191" y="41"/>
                  </a:lnTo>
                  <a:lnTo>
                    <a:pt x="134" y="20"/>
                  </a:lnTo>
                  <a:lnTo>
                    <a:pt x="77" y="0"/>
                  </a:lnTo>
                  <a:lnTo>
                    <a:pt x="67" y="41"/>
                  </a:lnTo>
                  <a:lnTo>
                    <a:pt x="58" y="81"/>
                  </a:lnTo>
                  <a:lnTo>
                    <a:pt x="48" y="122"/>
                  </a:lnTo>
                  <a:lnTo>
                    <a:pt x="39" y="164"/>
                  </a:lnTo>
                  <a:lnTo>
                    <a:pt x="28" y="205"/>
                  </a:lnTo>
                  <a:lnTo>
                    <a:pt x="19" y="246"/>
                  </a:lnTo>
                  <a:lnTo>
                    <a:pt x="9" y="288"/>
                  </a:lnTo>
                  <a:lnTo>
                    <a:pt x="0" y="32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6" name="Freeform 242"/>
            <p:cNvSpPr>
              <a:spLocks/>
            </p:cNvSpPr>
            <p:nvPr/>
          </p:nvSpPr>
          <p:spPr bwMode="auto">
            <a:xfrm>
              <a:off x="5256213" y="3271838"/>
              <a:ext cx="404813" cy="188913"/>
            </a:xfrm>
            <a:custGeom>
              <a:avLst/>
              <a:gdLst/>
              <a:ahLst/>
              <a:cxnLst>
                <a:cxn ang="0">
                  <a:pos x="726" y="317"/>
                </a:cxn>
                <a:cxn ang="0">
                  <a:pos x="763" y="314"/>
                </a:cxn>
                <a:cxn ang="0">
                  <a:pos x="715" y="279"/>
                </a:cxn>
                <a:cxn ang="0">
                  <a:pos x="669" y="246"/>
                </a:cxn>
                <a:cxn ang="0">
                  <a:pos x="623" y="216"/>
                </a:cxn>
                <a:cxn ang="0">
                  <a:pos x="578" y="190"/>
                </a:cxn>
                <a:cxn ang="0">
                  <a:pos x="532" y="166"/>
                </a:cxn>
                <a:cxn ang="0">
                  <a:pos x="487" y="143"/>
                </a:cxn>
                <a:cxn ang="0">
                  <a:pos x="442" y="123"/>
                </a:cxn>
                <a:cxn ang="0">
                  <a:pos x="396" y="105"/>
                </a:cxn>
                <a:cxn ang="0">
                  <a:pos x="350" y="89"/>
                </a:cxn>
                <a:cxn ang="0">
                  <a:pos x="305" y="72"/>
                </a:cxn>
                <a:cxn ang="0">
                  <a:pos x="258" y="59"/>
                </a:cxn>
                <a:cxn ang="0">
                  <a:pos x="210" y="45"/>
                </a:cxn>
                <a:cxn ang="0">
                  <a:pos x="162" y="33"/>
                </a:cxn>
                <a:cxn ang="0">
                  <a:pos x="113" y="22"/>
                </a:cxn>
                <a:cxn ang="0">
                  <a:pos x="63" y="11"/>
                </a:cxn>
                <a:cxn ang="0">
                  <a:pos x="11" y="0"/>
                </a:cxn>
                <a:cxn ang="0">
                  <a:pos x="0" y="52"/>
                </a:cxn>
                <a:cxn ang="0">
                  <a:pos x="52" y="63"/>
                </a:cxn>
                <a:cxn ang="0">
                  <a:pos x="102" y="74"/>
                </a:cxn>
                <a:cxn ang="0">
                  <a:pos x="151" y="85"/>
                </a:cxn>
                <a:cxn ang="0">
                  <a:pos x="197" y="97"/>
                </a:cxn>
                <a:cxn ang="0">
                  <a:pos x="244" y="110"/>
                </a:cxn>
                <a:cxn ang="0">
                  <a:pos x="289" y="124"/>
                </a:cxn>
                <a:cxn ang="0">
                  <a:pos x="334" y="138"/>
                </a:cxn>
                <a:cxn ang="0">
                  <a:pos x="377" y="154"/>
                </a:cxn>
                <a:cxn ang="0">
                  <a:pos x="421" y="171"/>
                </a:cxn>
                <a:cxn ang="0">
                  <a:pos x="465" y="192"/>
                </a:cxn>
                <a:cxn ang="0">
                  <a:pos x="508" y="212"/>
                </a:cxn>
                <a:cxn ang="0">
                  <a:pos x="551" y="237"/>
                </a:cxn>
                <a:cxn ang="0">
                  <a:pos x="596" y="262"/>
                </a:cxn>
                <a:cxn ang="0">
                  <a:pos x="639" y="289"/>
                </a:cxn>
                <a:cxn ang="0">
                  <a:pos x="685" y="322"/>
                </a:cxn>
                <a:cxn ang="0">
                  <a:pos x="730" y="355"/>
                </a:cxn>
                <a:cxn ang="0">
                  <a:pos x="767" y="352"/>
                </a:cxn>
                <a:cxn ang="0">
                  <a:pos x="726" y="317"/>
                </a:cxn>
              </a:cxnLst>
              <a:rect l="0" t="0" r="r" b="b"/>
              <a:pathLst>
                <a:path w="767" h="355">
                  <a:moveTo>
                    <a:pt x="726" y="317"/>
                  </a:moveTo>
                  <a:lnTo>
                    <a:pt x="763" y="314"/>
                  </a:lnTo>
                  <a:lnTo>
                    <a:pt x="715" y="279"/>
                  </a:lnTo>
                  <a:lnTo>
                    <a:pt x="669" y="246"/>
                  </a:lnTo>
                  <a:lnTo>
                    <a:pt x="623" y="216"/>
                  </a:lnTo>
                  <a:lnTo>
                    <a:pt x="578" y="190"/>
                  </a:lnTo>
                  <a:lnTo>
                    <a:pt x="532" y="166"/>
                  </a:lnTo>
                  <a:lnTo>
                    <a:pt x="487" y="143"/>
                  </a:lnTo>
                  <a:lnTo>
                    <a:pt x="442" y="123"/>
                  </a:lnTo>
                  <a:lnTo>
                    <a:pt x="396" y="105"/>
                  </a:lnTo>
                  <a:lnTo>
                    <a:pt x="350" y="89"/>
                  </a:lnTo>
                  <a:lnTo>
                    <a:pt x="305" y="72"/>
                  </a:lnTo>
                  <a:lnTo>
                    <a:pt x="258" y="59"/>
                  </a:lnTo>
                  <a:lnTo>
                    <a:pt x="210" y="45"/>
                  </a:lnTo>
                  <a:lnTo>
                    <a:pt x="162" y="33"/>
                  </a:lnTo>
                  <a:lnTo>
                    <a:pt x="113" y="22"/>
                  </a:lnTo>
                  <a:lnTo>
                    <a:pt x="63" y="11"/>
                  </a:lnTo>
                  <a:lnTo>
                    <a:pt x="11" y="0"/>
                  </a:lnTo>
                  <a:lnTo>
                    <a:pt x="0" y="52"/>
                  </a:lnTo>
                  <a:lnTo>
                    <a:pt x="52" y="63"/>
                  </a:lnTo>
                  <a:lnTo>
                    <a:pt x="102" y="74"/>
                  </a:lnTo>
                  <a:lnTo>
                    <a:pt x="151" y="85"/>
                  </a:lnTo>
                  <a:lnTo>
                    <a:pt x="197" y="97"/>
                  </a:lnTo>
                  <a:lnTo>
                    <a:pt x="244" y="110"/>
                  </a:lnTo>
                  <a:lnTo>
                    <a:pt x="289" y="124"/>
                  </a:lnTo>
                  <a:lnTo>
                    <a:pt x="334" y="138"/>
                  </a:lnTo>
                  <a:lnTo>
                    <a:pt x="377" y="154"/>
                  </a:lnTo>
                  <a:lnTo>
                    <a:pt x="421" y="171"/>
                  </a:lnTo>
                  <a:lnTo>
                    <a:pt x="465" y="192"/>
                  </a:lnTo>
                  <a:lnTo>
                    <a:pt x="508" y="212"/>
                  </a:lnTo>
                  <a:lnTo>
                    <a:pt x="551" y="237"/>
                  </a:lnTo>
                  <a:lnTo>
                    <a:pt x="596" y="262"/>
                  </a:lnTo>
                  <a:lnTo>
                    <a:pt x="639" y="289"/>
                  </a:lnTo>
                  <a:lnTo>
                    <a:pt x="685" y="322"/>
                  </a:lnTo>
                  <a:lnTo>
                    <a:pt x="730" y="355"/>
                  </a:lnTo>
                  <a:lnTo>
                    <a:pt x="767" y="352"/>
                  </a:lnTo>
                  <a:lnTo>
                    <a:pt x="726" y="3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7" name="Freeform 243"/>
            <p:cNvSpPr>
              <a:spLocks/>
            </p:cNvSpPr>
            <p:nvPr/>
          </p:nvSpPr>
          <p:spPr bwMode="auto">
            <a:xfrm>
              <a:off x="5640388" y="3335338"/>
              <a:ext cx="107950" cy="123825"/>
            </a:xfrm>
            <a:custGeom>
              <a:avLst/>
              <a:gdLst/>
              <a:ahLst/>
              <a:cxnLst>
                <a:cxn ang="0">
                  <a:pos x="171" y="40"/>
                </a:cxn>
                <a:cxn ang="0">
                  <a:pos x="168" y="1"/>
                </a:cxn>
                <a:cxn ang="0">
                  <a:pos x="145" y="25"/>
                </a:cxn>
                <a:cxn ang="0">
                  <a:pos x="122" y="51"/>
                </a:cxn>
                <a:cxn ang="0">
                  <a:pos x="100" y="76"/>
                </a:cxn>
                <a:cxn ang="0">
                  <a:pos x="79" y="103"/>
                </a:cxn>
                <a:cxn ang="0">
                  <a:pos x="58" y="128"/>
                </a:cxn>
                <a:cxn ang="0">
                  <a:pos x="38" y="153"/>
                </a:cxn>
                <a:cxn ang="0">
                  <a:pos x="19" y="177"/>
                </a:cxn>
                <a:cxn ang="0">
                  <a:pos x="0" y="198"/>
                </a:cxn>
                <a:cxn ang="0">
                  <a:pos x="41" y="233"/>
                </a:cxn>
                <a:cxn ang="0">
                  <a:pos x="60" y="210"/>
                </a:cxn>
                <a:cxn ang="0">
                  <a:pos x="79" y="185"/>
                </a:cxn>
                <a:cxn ang="0">
                  <a:pos x="99" y="161"/>
                </a:cxn>
                <a:cxn ang="0">
                  <a:pos x="119" y="135"/>
                </a:cxn>
                <a:cxn ang="0">
                  <a:pos x="141" y="111"/>
                </a:cxn>
                <a:cxn ang="0">
                  <a:pos x="163" y="86"/>
                </a:cxn>
                <a:cxn ang="0">
                  <a:pos x="183" y="61"/>
                </a:cxn>
                <a:cxn ang="0">
                  <a:pos x="206" y="39"/>
                </a:cxn>
                <a:cxn ang="0">
                  <a:pos x="203" y="0"/>
                </a:cxn>
                <a:cxn ang="0">
                  <a:pos x="171" y="40"/>
                </a:cxn>
              </a:cxnLst>
              <a:rect l="0" t="0" r="r" b="b"/>
              <a:pathLst>
                <a:path w="206" h="233">
                  <a:moveTo>
                    <a:pt x="171" y="40"/>
                  </a:moveTo>
                  <a:lnTo>
                    <a:pt x="168" y="1"/>
                  </a:lnTo>
                  <a:lnTo>
                    <a:pt x="145" y="25"/>
                  </a:lnTo>
                  <a:lnTo>
                    <a:pt x="122" y="51"/>
                  </a:lnTo>
                  <a:lnTo>
                    <a:pt x="100" y="76"/>
                  </a:lnTo>
                  <a:lnTo>
                    <a:pt x="79" y="103"/>
                  </a:lnTo>
                  <a:lnTo>
                    <a:pt x="58" y="128"/>
                  </a:lnTo>
                  <a:lnTo>
                    <a:pt x="38" y="153"/>
                  </a:lnTo>
                  <a:lnTo>
                    <a:pt x="19" y="177"/>
                  </a:lnTo>
                  <a:lnTo>
                    <a:pt x="0" y="198"/>
                  </a:lnTo>
                  <a:lnTo>
                    <a:pt x="41" y="233"/>
                  </a:lnTo>
                  <a:lnTo>
                    <a:pt x="60" y="210"/>
                  </a:lnTo>
                  <a:lnTo>
                    <a:pt x="79" y="185"/>
                  </a:lnTo>
                  <a:lnTo>
                    <a:pt x="99" y="161"/>
                  </a:lnTo>
                  <a:lnTo>
                    <a:pt x="119" y="135"/>
                  </a:lnTo>
                  <a:lnTo>
                    <a:pt x="141" y="111"/>
                  </a:lnTo>
                  <a:lnTo>
                    <a:pt x="163" y="86"/>
                  </a:lnTo>
                  <a:lnTo>
                    <a:pt x="183" y="61"/>
                  </a:lnTo>
                  <a:lnTo>
                    <a:pt x="206" y="39"/>
                  </a:lnTo>
                  <a:lnTo>
                    <a:pt x="203" y="0"/>
                  </a:lnTo>
                  <a:lnTo>
                    <a:pt x="171"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8" name="Freeform 244"/>
            <p:cNvSpPr>
              <a:spLocks/>
            </p:cNvSpPr>
            <p:nvPr/>
          </p:nvSpPr>
          <p:spPr bwMode="auto">
            <a:xfrm>
              <a:off x="5286375" y="3100388"/>
              <a:ext cx="460375" cy="255588"/>
            </a:xfrm>
            <a:custGeom>
              <a:avLst/>
              <a:gdLst/>
              <a:ahLst/>
              <a:cxnLst>
                <a:cxn ang="0">
                  <a:pos x="52" y="29"/>
                </a:cxn>
                <a:cxn ang="0">
                  <a:pos x="18" y="48"/>
                </a:cxn>
                <a:cxn ang="0">
                  <a:pos x="73" y="69"/>
                </a:cxn>
                <a:cxn ang="0">
                  <a:pos x="130" y="89"/>
                </a:cxn>
                <a:cxn ang="0">
                  <a:pos x="186" y="111"/>
                </a:cxn>
                <a:cxn ang="0">
                  <a:pos x="239" y="134"/>
                </a:cxn>
                <a:cxn ang="0">
                  <a:pos x="293" y="157"/>
                </a:cxn>
                <a:cxn ang="0">
                  <a:pos x="346" y="181"/>
                </a:cxn>
                <a:cxn ang="0">
                  <a:pos x="398" y="206"/>
                </a:cxn>
                <a:cxn ang="0">
                  <a:pos x="449" y="233"/>
                </a:cxn>
                <a:cxn ang="0">
                  <a:pos x="501" y="260"/>
                </a:cxn>
                <a:cxn ang="0">
                  <a:pos x="550" y="289"/>
                </a:cxn>
                <a:cxn ang="0">
                  <a:pos x="600" y="318"/>
                </a:cxn>
                <a:cxn ang="0">
                  <a:pos x="647" y="348"/>
                </a:cxn>
                <a:cxn ang="0">
                  <a:pos x="697" y="381"/>
                </a:cxn>
                <a:cxn ang="0">
                  <a:pos x="745" y="415"/>
                </a:cxn>
                <a:cxn ang="0">
                  <a:pos x="792" y="450"/>
                </a:cxn>
                <a:cxn ang="0">
                  <a:pos x="840" y="485"/>
                </a:cxn>
                <a:cxn ang="0">
                  <a:pos x="872" y="445"/>
                </a:cxn>
                <a:cxn ang="0">
                  <a:pos x="825" y="407"/>
                </a:cxn>
                <a:cxn ang="0">
                  <a:pos x="775" y="371"/>
                </a:cxn>
                <a:cxn ang="0">
                  <a:pos x="727" y="337"/>
                </a:cxn>
                <a:cxn ang="0">
                  <a:pos x="677" y="305"/>
                </a:cxn>
                <a:cxn ang="0">
                  <a:pos x="627" y="272"/>
                </a:cxn>
                <a:cxn ang="0">
                  <a:pos x="577" y="242"/>
                </a:cxn>
                <a:cxn ang="0">
                  <a:pos x="525" y="214"/>
                </a:cxn>
                <a:cxn ang="0">
                  <a:pos x="474" y="187"/>
                </a:cxn>
                <a:cxn ang="0">
                  <a:pos x="422" y="160"/>
                </a:cxn>
                <a:cxn ang="0">
                  <a:pos x="368" y="132"/>
                </a:cxn>
                <a:cxn ang="0">
                  <a:pos x="315" y="108"/>
                </a:cxn>
                <a:cxn ang="0">
                  <a:pos x="261" y="85"/>
                </a:cxn>
                <a:cxn ang="0">
                  <a:pos x="205" y="62"/>
                </a:cxn>
                <a:cxn ang="0">
                  <a:pos x="149" y="40"/>
                </a:cxn>
                <a:cxn ang="0">
                  <a:pos x="92" y="20"/>
                </a:cxn>
                <a:cxn ang="0">
                  <a:pos x="34" y="0"/>
                </a:cxn>
                <a:cxn ang="0">
                  <a:pos x="0" y="19"/>
                </a:cxn>
                <a:cxn ang="0">
                  <a:pos x="52" y="29"/>
                </a:cxn>
              </a:cxnLst>
              <a:rect l="0" t="0" r="r" b="b"/>
              <a:pathLst>
                <a:path w="872" h="485">
                  <a:moveTo>
                    <a:pt x="52" y="29"/>
                  </a:moveTo>
                  <a:lnTo>
                    <a:pt x="18" y="48"/>
                  </a:lnTo>
                  <a:lnTo>
                    <a:pt x="73" y="69"/>
                  </a:lnTo>
                  <a:lnTo>
                    <a:pt x="130" y="89"/>
                  </a:lnTo>
                  <a:lnTo>
                    <a:pt x="186" y="111"/>
                  </a:lnTo>
                  <a:lnTo>
                    <a:pt x="239" y="134"/>
                  </a:lnTo>
                  <a:lnTo>
                    <a:pt x="293" y="157"/>
                  </a:lnTo>
                  <a:lnTo>
                    <a:pt x="346" y="181"/>
                  </a:lnTo>
                  <a:lnTo>
                    <a:pt x="398" y="206"/>
                  </a:lnTo>
                  <a:lnTo>
                    <a:pt x="449" y="233"/>
                  </a:lnTo>
                  <a:lnTo>
                    <a:pt x="501" y="260"/>
                  </a:lnTo>
                  <a:lnTo>
                    <a:pt x="550" y="289"/>
                  </a:lnTo>
                  <a:lnTo>
                    <a:pt x="600" y="318"/>
                  </a:lnTo>
                  <a:lnTo>
                    <a:pt x="647" y="348"/>
                  </a:lnTo>
                  <a:lnTo>
                    <a:pt x="697" y="381"/>
                  </a:lnTo>
                  <a:lnTo>
                    <a:pt x="745" y="415"/>
                  </a:lnTo>
                  <a:lnTo>
                    <a:pt x="792" y="450"/>
                  </a:lnTo>
                  <a:lnTo>
                    <a:pt x="840" y="485"/>
                  </a:lnTo>
                  <a:lnTo>
                    <a:pt x="872" y="445"/>
                  </a:lnTo>
                  <a:lnTo>
                    <a:pt x="825" y="407"/>
                  </a:lnTo>
                  <a:lnTo>
                    <a:pt x="775" y="371"/>
                  </a:lnTo>
                  <a:lnTo>
                    <a:pt x="727" y="337"/>
                  </a:lnTo>
                  <a:lnTo>
                    <a:pt x="677" y="305"/>
                  </a:lnTo>
                  <a:lnTo>
                    <a:pt x="627" y="272"/>
                  </a:lnTo>
                  <a:lnTo>
                    <a:pt x="577" y="242"/>
                  </a:lnTo>
                  <a:lnTo>
                    <a:pt x="525" y="214"/>
                  </a:lnTo>
                  <a:lnTo>
                    <a:pt x="474" y="187"/>
                  </a:lnTo>
                  <a:lnTo>
                    <a:pt x="422" y="160"/>
                  </a:lnTo>
                  <a:lnTo>
                    <a:pt x="368" y="132"/>
                  </a:lnTo>
                  <a:lnTo>
                    <a:pt x="315" y="108"/>
                  </a:lnTo>
                  <a:lnTo>
                    <a:pt x="261" y="85"/>
                  </a:lnTo>
                  <a:lnTo>
                    <a:pt x="205" y="62"/>
                  </a:lnTo>
                  <a:lnTo>
                    <a:pt x="149" y="40"/>
                  </a:lnTo>
                  <a:lnTo>
                    <a:pt x="92" y="20"/>
                  </a:lnTo>
                  <a:lnTo>
                    <a:pt x="34" y="0"/>
                  </a:lnTo>
                  <a:lnTo>
                    <a:pt x="0" y="19"/>
                  </a:lnTo>
                  <a:lnTo>
                    <a:pt x="5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9" name="Freeform 245"/>
            <p:cNvSpPr>
              <a:spLocks/>
            </p:cNvSpPr>
            <p:nvPr/>
          </p:nvSpPr>
          <p:spPr bwMode="auto">
            <a:xfrm>
              <a:off x="5245100" y="3109913"/>
              <a:ext cx="68263" cy="190500"/>
            </a:xfrm>
            <a:custGeom>
              <a:avLst/>
              <a:gdLst/>
              <a:ahLst/>
              <a:cxnLst>
                <a:cxn ang="0">
                  <a:pos x="31" y="307"/>
                </a:cxn>
                <a:cxn ang="0">
                  <a:pos x="51" y="339"/>
                </a:cxn>
                <a:cxn ang="0">
                  <a:pos x="57" y="318"/>
                </a:cxn>
                <a:cxn ang="0">
                  <a:pos x="61" y="298"/>
                </a:cxn>
                <a:cxn ang="0">
                  <a:pos x="66" y="276"/>
                </a:cxn>
                <a:cxn ang="0">
                  <a:pos x="70" y="256"/>
                </a:cxn>
                <a:cxn ang="0">
                  <a:pos x="76" y="236"/>
                </a:cxn>
                <a:cxn ang="0">
                  <a:pos x="80" y="215"/>
                </a:cxn>
                <a:cxn ang="0">
                  <a:pos x="85" y="196"/>
                </a:cxn>
                <a:cxn ang="0">
                  <a:pos x="91" y="175"/>
                </a:cxn>
                <a:cxn ang="0">
                  <a:pos x="95" y="153"/>
                </a:cxn>
                <a:cxn ang="0">
                  <a:pos x="100" y="132"/>
                </a:cxn>
                <a:cxn ang="0">
                  <a:pos x="104" y="112"/>
                </a:cxn>
                <a:cxn ang="0">
                  <a:pos x="110" y="92"/>
                </a:cxn>
                <a:cxn ang="0">
                  <a:pos x="114" y="71"/>
                </a:cxn>
                <a:cxn ang="0">
                  <a:pos x="119" y="51"/>
                </a:cxn>
                <a:cxn ang="0">
                  <a:pos x="123" y="31"/>
                </a:cxn>
                <a:cxn ang="0">
                  <a:pos x="129" y="10"/>
                </a:cxn>
                <a:cxn ang="0">
                  <a:pos x="77" y="0"/>
                </a:cxn>
                <a:cxn ang="0">
                  <a:pos x="72" y="20"/>
                </a:cxn>
                <a:cxn ang="0">
                  <a:pos x="68" y="40"/>
                </a:cxn>
                <a:cxn ang="0">
                  <a:pos x="62" y="61"/>
                </a:cxn>
                <a:cxn ang="0">
                  <a:pos x="58" y="81"/>
                </a:cxn>
                <a:cxn ang="0">
                  <a:pos x="53" y="101"/>
                </a:cxn>
                <a:cxn ang="0">
                  <a:pos x="49" y="122"/>
                </a:cxn>
                <a:cxn ang="0">
                  <a:pos x="43" y="142"/>
                </a:cxn>
                <a:cxn ang="0">
                  <a:pos x="39" y="164"/>
                </a:cxn>
                <a:cxn ang="0">
                  <a:pos x="34" y="183"/>
                </a:cxn>
                <a:cxn ang="0">
                  <a:pos x="28" y="204"/>
                </a:cxn>
                <a:cxn ang="0">
                  <a:pos x="24" y="225"/>
                </a:cxn>
                <a:cxn ang="0">
                  <a:pos x="19" y="245"/>
                </a:cxn>
                <a:cxn ang="0">
                  <a:pos x="15" y="265"/>
                </a:cxn>
                <a:cxn ang="0">
                  <a:pos x="9" y="287"/>
                </a:cxn>
                <a:cxn ang="0">
                  <a:pos x="5" y="307"/>
                </a:cxn>
                <a:cxn ang="0">
                  <a:pos x="0" y="328"/>
                </a:cxn>
                <a:cxn ang="0">
                  <a:pos x="20" y="359"/>
                </a:cxn>
                <a:cxn ang="0">
                  <a:pos x="31" y="307"/>
                </a:cxn>
              </a:cxnLst>
              <a:rect l="0" t="0" r="r" b="b"/>
              <a:pathLst>
                <a:path w="129" h="359">
                  <a:moveTo>
                    <a:pt x="31" y="307"/>
                  </a:moveTo>
                  <a:lnTo>
                    <a:pt x="51" y="339"/>
                  </a:lnTo>
                  <a:lnTo>
                    <a:pt x="57" y="318"/>
                  </a:lnTo>
                  <a:lnTo>
                    <a:pt x="61" y="298"/>
                  </a:lnTo>
                  <a:lnTo>
                    <a:pt x="66" y="276"/>
                  </a:lnTo>
                  <a:lnTo>
                    <a:pt x="70" y="256"/>
                  </a:lnTo>
                  <a:lnTo>
                    <a:pt x="76" y="236"/>
                  </a:lnTo>
                  <a:lnTo>
                    <a:pt x="80" y="215"/>
                  </a:lnTo>
                  <a:lnTo>
                    <a:pt x="85" y="196"/>
                  </a:lnTo>
                  <a:lnTo>
                    <a:pt x="91" y="175"/>
                  </a:lnTo>
                  <a:lnTo>
                    <a:pt x="95" y="153"/>
                  </a:lnTo>
                  <a:lnTo>
                    <a:pt x="100" y="132"/>
                  </a:lnTo>
                  <a:lnTo>
                    <a:pt x="104" y="112"/>
                  </a:lnTo>
                  <a:lnTo>
                    <a:pt x="110" y="92"/>
                  </a:lnTo>
                  <a:lnTo>
                    <a:pt x="114" y="71"/>
                  </a:lnTo>
                  <a:lnTo>
                    <a:pt x="119" y="51"/>
                  </a:lnTo>
                  <a:lnTo>
                    <a:pt x="123" y="31"/>
                  </a:lnTo>
                  <a:lnTo>
                    <a:pt x="129" y="10"/>
                  </a:lnTo>
                  <a:lnTo>
                    <a:pt x="77" y="0"/>
                  </a:lnTo>
                  <a:lnTo>
                    <a:pt x="72" y="20"/>
                  </a:lnTo>
                  <a:lnTo>
                    <a:pt x="68" y="40"/>
                  </a:lnTo>
                  <a:lnTo>
                    <a:pt x="62" y="61"/>
                  </a:lnTo>
                  <a:lnTo>
                    <a:pt x="58" y="81"/>
                  </a:lnTo>
                  <a:lnTo>
                    <a:pt x="53" y="101"/>
                  </a:lnTo>
                  <a:lnTo>
                    <a:pt x="49" y="122"/>
                  </a:lnTo>
                  <a:lnTo>
                    <a:pt x="43" y="142"/>
                  </a:lnTo>
                  <a:lnTo>
                    <a:pt x="39" y="164"/>
                  </a:lnTo>
                  <a:lnTo>
                    <a:pt x="34" y="183"/>
                  </a:lnTo>
                  <a:lnTo>
                    <a:pt x="28" y="204"/>
                  </a:lnTo>
                  <a:lnTo>
                    <a:pt x="24" y="225"/>
                  </a:lnTo>
                  <a:lnTo>
                    <a:pt x="19" y="245"/>
                  </a:lnTo>
                  <a:lnTo>
                    <a:pt x="15" y="265"/>
                  </a:lnTo>
                  <a:lnTo>
                    <a:pt x="9" y="287"/>
                  </a:lnTo>
                  <a:lnTo>
                    <a:pt x="5" y="307"/>
                  </a:lnTo>
                  <a:lnTo>
                    <a:pt x="0" y="328"/>
                  </a:lnTo>
                  <a:lnTo>
                    <a:pt x="20" y="359"/>
                  </a:lnTo>
                  <a:lnTo>
                    <a:pt x="31" y="30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0" name="Freeform 246"/>
            <p:cNvSpPr>
              <a:spLocks/>
            </p:cNvSpPr>
            <p:nvPr/>
          </p:nvSpPr>
          <p:spPr bwMode="auto">
            <a:xfrm>
              <a:off x="4535488" y="2589213"/>
              <a:ext cx="788988" cy="1131888"/>
            </a:xfrm>
            <a:custGeom>
              <a:avLst/>
              <a:gdLst/>
              <a:ahLst/>
              <a:cxnLst>
                <a:cxn ang="0">
                  <a:pos x="1150" y="60"/>
                </a:cxn>
                <a:cxn ang="0">
                  <a:pos x="1282" y="144"/>
                </a:cxn>
                <a:cxn ang="0">
                  <a:pos x="1380" y="262"/>
                </a:cxn>
                <a:cxn ang="0">
                  <a:pos x="1445" y="409"/>
                </a:cxn>
                <a:cxn ang="0">
                  <a:pos x="1482" y="577"/>
                </a:cxn>
                <a:cxn ang="0">
                  <a:pos x="1491" y="761"/>
                </a:cxn>
                <a:cxn ang="0">
                  <a:pos x="1476" y="959"/>
                </a:cxn>
                <a:cxn ang="0">
                  <a:pos x="1441" y="1164"/>
                </a:cxn>
                <a:cxn ang="0">
                  <a:pos x="1402" y="1319"/>
                </a:cxn>
                <a:cxn ang="0">
                  <a:pos x="1369" y="1419"/>
                </a:cxn>
                <a:cxn ang="0">
                  <a:pos x="1330" y="1516"/>
                </a:cxn>
                <a:cxn ang="0">
                  <a:pos x="1284" y="1608"/>
                </a:cxn>
                <a:cxn ang="0">
                  <a:pos x="1234" y="1695"/>
                </a:cxn>
                <a:cxn ang="0">
                  <a:pos x="1178" y="1778"/>
                </a:cxn>
                <a:cxn ang="0">
                  <a:pos x="1118" y="1852"/>
                </a:cxn>
                <a:cxn ang="0">
                  <a:pos x="1053" y="1920"/>
                </a:cxn>
                <a:cxn ang="0">
                  <a:pos x="987" y="1981"/>
                </a:cxn>
                <a:cxn ang="0">
                  <a:pos x="915" y="2033"/>
                </a:cxn>
                <a:cxn ang="0">
                  <a:pos x="842" y="2075"/>
                </a:cxn>
                <a:cxn ang="0">
                  <a:pos x="766" y="2107"/>
                </a:cxn>
                <a:cxn ang="0">
                  <a:pos x="688" y="2129"/>
                </a:cxn>
                <a:cxn ang="0">
                  <a:pos x="608" y="2138"/>
                </a:cxn>
                <a:cxn ang="0">
                  <a:pos x="528" y="2136"/>
                </a:cxn>
                <a:cxn ang="0">
                  <a:pos x="447" y="2121"/>
                </a:cxn>
                <a:cxn ang="0">
                  <a:pos x="329" y="2075"/>
                </a:cxn>
                <a:cxn ang="0">
                  <a:pos x="200" y="1974"/>
                </a:cxn>
                <a:cxn ang="0">
                  <a:pos x="104" y="1837"/>
                </a:cxn>
                <a:cxn ang="0">
                  <a:pos x="40" y="1670"/>
                </a:cxn>
                <a:cxn ang="0">
                  <a:pos x="6" y="1480"/>
                </a:cxn>
                <a:cxn ang="0">
                  <a:pos x="2" y="1274"/>
                </a:cxn>
                <a:cxn ang="0">
                  <a:pos x="28" y="1057"/>
                </a:cxn>
                <a:cxn ang="0">
                  <a:pos x="81" y="837"/>
                </a:cxn>
                <a:cxn ang="0">
                  <a:pos x="138" y="675"/>
                </a:cxn>
                <a:cxn ang="0">
                  <a:pos x="178" y="573"/>
                </a:cxn>
                <a:cxn ang="0">
                  <a:pos x="222" y="481"/>
                </a:cxn>
                <a:cxn ang="0">
                  <a:pos x="268" y="396"/>
                </a:cxn>
                <a:cxn ang="0">
                  <a:pos x="315" y="319"/>
                </a:cxn>
                <a:cxn ang="0">
                  <a:pos x="365" y="251"/>
                </a:cxn>
                <a:cxn ang="0">
                  <a:pos x="418" y="190"/>
                </a:cxn>
                <a:cxn ang="0">
                  <a:pos x="474" y="139"/>
                </a:cxn>
                <a:cxn ang="0">
                  <a:pos x="532" y="94"/>
                </a:cxn>
                <a:cxn ang="0">
                  <a:pos x="593" y="59"/>
                </a:cxn>
                <a:cxn ang="0">
                  <a:pos x="657" y="31"/>
                </a:cxn>
                <a:cxn ang="0">
                  <a:pos x="725" y="13"/>
                </a:cxn>
                <a:cxn ang="0">
                  <a:pos x="795" y="2"/>
                </a:cxn>
                <a:cxn ang="0">
                  <a:pos x="869" y="0"/>
                </a:cxn>
                <a:cxn ang="0">
                  <a:pos x="946" y="6"/>
                </a:cxn>
                <a:cxn ang="0">
                  <a:pos x="1027" y="21"/>
                </a:cxn>
              </a:cxnLst>
              <a:rect l="0" t="0" r="r" b="b"/>
              <a:pathLst>
                <a:path w="1491" h="2138">
                  <a:moveTo>
                    <a:pt x="1069" y="31"/>
                  </a:moveTo>
                  <a:lnTo>
                    <a:pt x="1150" y="60"/>
                  </a:lnTo>
                  <a:lnTo>
                    <a:pt x="1220" y="98"/>
                  </a:lnTo>
                  <a:lnTo>
                    <a:pt x="1282" y="144"/>
                  </a:lnTo>
                  <a:lnTo>
                    <a:pt x="1335" y="200"/>
                  </a:lnTo>
                  <a:lnTo>
                    <a:pt x="1380" y="262"/>
                  </a:lnTo>
                  <a:lnTo>
                    <a:pt x="1417" y="333"/>
                  </a:lnTo>
                  <a:lnTo>
                    <a:pt x="1445" y="409"/>
                  </a:lnTo>
                  <a:lnTo>
                    <a:pt x="1467" y="490"/>
                  </a:lnTo>
                  <a:lnTo>
                    <a:pt x="1482" y="577"/>
                  </a:lnTo>
                  <a:lnTo>
                    <a:pt x="1489" y="668"/>
                  </a:lnTo>
                  <a:lnTo>
                    <a:pt x="1491" y="761"/>
                  </a:lnTo>
                  <a:lnTo>
                    <a:pt x="1486" y="859"/>
                  </a:lnTo>
                  <a:lnTo>
                    <a:pt x="1476" y="959"/>
                  </a:lnTo>
                  <a:lnTo>
                    <a:pt x="1462" y="1061"/>
                  </a:lnTo>
                  <a:lnTo>
                    <a:pt x="1441" y="1164"/>
                  </a:lnTo>
                  <a:lnTo>
                    <a:pt x="1417" y="1267"/>
                  </a:lnTo>
                  <a:lnTo>
                    <a:pt x="1402" y="1319"/>
                  </a:lnTo>
                  <a:lnTo>
                    <a:pt x="1387" y="1369"/>
                  </a:lnTo>
                  <a:lnTo>
                    <a:pt x="1369" y="1419"/>
                  </a:lnTo>
                  <a:lnTo>
                    <a:pt x="1350" y="1468"/>
                  </a:lnTo>
                  <a:lnTo>
                    <a:pt x="1330" y="1516"/>
                  </a:lnTo>
                  <a:lnTo>
                    <a:pt x="1307" y="1562"/>
                  </a:lnTo>
                  <a:lnTo>
                    <a:pt x="1284" y="1608"/>
                  </a:lnTo>
                  <a:lnTo>
                    <a:pt x="1259" y="1653"/>
                  </a:lnTo>
                  <a:lnTo>
                    <a:pt x="1234" y="1695"/>
                  </a:lnTo>
                  <a:lnTo>
                    <a:pt x="1207" y="1737"/>
                  </a:lnTo>
                  <a:lnTo>
                    <a:pt x="1178" y="1778"/>
                  </a:lnTo>
                  <a:lnTo>
                    <a:pt x="1148" y="1816"/>
                  </a:lnTo>
                  <a:lnTo>
                    <a:pt x="1118" y="1852"/>
                  </a:lnTo>
                  <a:lnTo>
                    <a:pt x="1086" y="1887"/>
                  </a:lnTo>
                  <a:lnTo>
                    <a:pt x="1053" y="1920"/>
                  </a:lnTo>
                  <a:lnTo>
                    <a:pt x="1021" y="1951"/>
                  </a:lnTo>
                  <a:lnTo>
                    <a:pt x="987" y="1981"/>
                  </a:lnTo>
                  <a:lnTo>
                    <a:pt x="951" y="2008"/>
                  </a:lnTo>
                  <a:lnTo>
                    <a:pt x="915" y="2033"/>
                  </a:lnTo>
                  <a:lnTo>
                    <a:pt x="878" y="2054"/>
                  </a:lnTo>
                  <a:lnTo>
                    <a:pt x="842" y="2075"/>
                  </a:lnTo>
                  <a:lnTo>
                    <a:pt x="804" y="2092"/>
                  </a:lnTo>
                  <a:lnTo>
                    <a:pt x="766" y="2107"/>
                  </a:lnTo>
                  <a:lnTo>
                    <a:pt x="728" y="2119"/>
                  </a:lnTo>
                  <a:lnTo>
                    <a:pt x="688" y="2129"/>
                  </a:lnTo>
                  <a:lnTo>
                    <a:pt x="648" y="2134"/>
                  </a:lnTo>
                  <a:lnTo>
                    <a:pt x="608" y="2138"/>
                  </a:lnTo>
                  <a:lnTo>
                    <a:pt x="569" y="2138"/>
                  </a:lnTo>
                  <a:lnTo>
                    <a:pt x="528" y="2136"/>
                  </a:lnTo>
                  <a:lnTo>
                    <a:pt x="488" y="2130"/>
                  </a:lnTo>
                  <a:lnTo>
                    <a:pt x="447" y="2121"/>
                  </a:lnTo>
                  <a:lnTo>
                    <a:pt x="406" y="2109"/>
                  </a:lnTo>
                  <a:lnTo>
                    <a:pt x="329" y="2075"/>
                  </a:lnTo>
                  <a:lnTo>
                    <a:pt x="261" y="2030"/>
                  </a:lnTo>
                  <a:lnTo>
                    <a:pt x="200" y="1974"/>
                  </a:lnTo>
                  <a:lnTo>
                    <a:pt x="148" y="1910"/>
                  </a:lnTo>
                  <a:lnTo>
                    <a:pt x="104" y="1837"/>
                  </a:lnTo>
                  <a:lnTo>
                    <a:pt x="68" y="1757"/>
                  </a:lnTo>
                  <a:lnTo>
                    <a:pt x="40" y="1670"/>
                  </a:lnTo>
                  <a:lnTo>
                    <a:pt x="19" y="1578"/>
                  </a:lnTo>
                  <a:lnTo>
                    <a:pt x="6" y="1480"/>
                  </a:lnTo>
                  <a:lnTo>
                    <a:pt x="0" y="1379"/>
                  </a:lnTo>
                  <a:lnTo>
                    <a:pt x="2" y="1274"/>
                  </a:lnTo>
                  <a:lnTo>
                    <a:pt x="11" y="1166"/>
                  </a:lnTo>
                  <a:lnTo>
                    <a:pt x="28" y="1057"/>
                  </a:lnTo>
                  <a:lnTo>
                    <a:pt x="51" y="947"/>
                  </a:lnTo>
                  <a:lnTo>
                    <a:pt x="81" y="837"/>
                  </a:lnTo>
                  <a:lnTo>
                    <a:pt x="117" y="727"/>
                  </a:lnTo>
                  <a:lnTo>
                    <a:pt x="138" y="675"/>
                  </a:lnTo>
                  <a:lnTo>
                    <a:pt x="158" y="623"/>
                  </a:lnTo>
                  <a:lnTo>
                    <a:pt x="178" y="573"/>
                  </a:lnTo>
                  <a:lnTo>
                    <a:pt x="200" y="527"/>
                  </a:lnTo>
                  <a:lnTo>
                    <a:pt x="222" y="481"/>
                  </a:lnTo>
                  <a:lnTo>
                    <a:pt x="245" y="437"/>
                  </a:lnTo>
                  <a:lnTo>
                    <a:pt x="268" y="396"/>
                  </a:lnTo>
                  <a:lnTo>
                    <a:pt x="292" y="357"/>
                  </a:lnTo>
                  <a:lnTo>
                    <a:pt x="315" y="319"/>
                  </a:lnTo>
                  <a:lnTo>
                    <a:pt x="341" y="284"/>
                  </a:lnTo>
                  <a:lnTo>
                    <a:pt x="365" y="251"/>
                  </a:lnTo>
                  <a:lnTo>
                    <a:pt x="393" y="220"/>
                  </a:lnTo>
                  <a:lnTo>
                    <a:pt x="418" y="190"/>
                  </a:lnTo>
                  <a:lnTo>
                    <a:pt x="445" y="163"/>
                  </a:lnTo>
                  <a:lnTo>
                    <a:pt x="474" y="139"/>
                  </a:lnTo>
                  <a:lnTo>
                    <a:pt x="502" y="116"/>
                  </a:lnTo>
                  <a:lnTo>
                    <a:pt x="532" y="94"/>
                  </a:lnTo>
                  <a:lnTo>
                    <a:pt x="562" y="76"/>
                  </a:lnTo>
                  <a:lnTo>
                    <a:pt x="593" y="59"/>
                  </a:lnTo>
                  <a:lnTo>
                    <a:pt x="625" y="44"/>
                  </a:lnTo>
                  <a:lnTo>
                    <a:pt x="657" y="31"/>
                  </a:lnTo>
                  <a:lnTo>
                    <a:pt x="691" y="21"/>
                  </a:lnTo>
                  <a:lnTo>
                    <a:pt x="725" y="13"/>
                  </a:lnTo>
                  <a:lnTo>
                    <a:pt x="759" y="6"/>
                  </a:lnTo>
                  <a:lnTo>
                    <a:pt x="795" y="2"/>
                  </a:lnTo>
                  <a:lnTo>
                    <a:pt x="832" y="0"/>
                  </a:lnTo>
                  <a:lnTo>
                    <a:pt x="869" y="0"/>
                  </a:lnTo>
                  <a:lnTo>
                    <a:pt x="907" y="2"/>
                  </a:lnTo>
                  <a:lnTo>
                    <a:pt x="946" y="6"/>
                  </a:lnTo>
                  <a:lnTo>
                    <a:pt x="987" y="13"/>
                  </a:lnTo>
                  <a:lnTo>
                    <a:pt x="1027" y="21"/>
                  </a:lnTo>
                  <a:lnTo>
                    <a:pt x="1069" y="31"/>
                  </a:lnTo>
                  <a:close/>
                </a:path>
              </a:pathLst>
            </a:custGeom>
            <a:solidFill>
              <a:srgbClr val="DBEEF4">
                <a:alpha val="50196"/>
              </a:srgbClr>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1" name="Freeform 247"/>
            <p:cNvSpPr>
              <a:spLocks/>
            </p:cNvSpPr>
            <p:nvPr/>
          </p:nvSpPr>
          <p:spPr bwMode="auto">
            <a:xfrm>
              <a:off x="5097463" y="2592388"/>
              <a:ext cx="241300" cy="671513"/>
            </a:xfrm>
            <a:custGeom>
              <a:avLst/>
              <a:gdLst/>
              <a:ahLst/>
              <a:cxnLst>
                <a:cxn ang="0">
                  <a:pos x="380" y="1268"/>
                </a:cxn>
                <a:cxn ang="0">
                  <a:pos x="404" y="1164"/>
                </a:cxn>
                <a:cxn ang="0">
                  <a:pos x="424" y="1059"/>
                </a:cxn>
                <a:cxn ang="0">
                  <a:pos x="439" y="956"/>
                </a:cxn>
                <a:cxn ang="0">
                  <a:pos x="449" y="856"/>
                </a:cxn>
                <a:cxn ang="0">
                  <a:pos x="454" y="755"/>
                </a:cxn>
                <a:cxn ang="0">
                  <a:pos x="451" y="660"/>
                </a:cxn>
                <a:cxn ang="0">
                  <a:pos x="445" y="568"/>
                </a:cxn>
                <a:cxn ang="0">
                  <a:pos x="430" y="479"/>
                </a:cxn>
                <a:cxn ang="0">
                  <a:pos x="407" y="395"/>
                </a:cxn>
                <a:cxn ang="0">
                  <a:pos x="378" y="316"/>
                </a:cxn>
                <a:cxn ang="0">
                  <a:pos x="340" y="243"/>
                </a:cxn>
                <a:cxn ang="0">
                  <a:pos x="293" y="177"/>
                </a:cxn>
                <a:cxn ang="0">
                  <a:pos x="237" y="118"/>
                </a:cxn>
                <a:cxn ang="0">
                  <a:pos x="171" y="70"/>
                </a:cxn>
                <a:cxn ang="0">
                  <a:pos x="97" y="30"/>
                </a:cxn>
                <a:cxn ang="0">
                  <a:pos x="13" y="0"/>
                </a:cxn>
                <a:cxn ang="0">
                  <a:pos x="40" y="63"/>
                </a:cxn>
                <a:cxn ang="0">
                  <a:pos x="111" y="95"/>
                </a:cxn>
                <a:cxn ang="0">
                  <a:pos x="173" y="135"/>
                </a:cxn>
                <a:cxn ang="0">
                  <a:pos x="228" y="183"/>
                </a:cxn>
                <a:cxn ang="0">
                  <a:pos x="274" y="240"/>
                </a:cxn>
                <a:cxn ang="0">
                  <a:pos x="313" y="302"/>
                </a:cxn>
                <a:cxn ang="0">
                  <a:pos x="344" y="373"/>
                </a:cxn>
                <a:cxn ang="0">
                  <a:pos x="369" y="449"/>
                </a:cxn>
                <a:cxn ang="0">
                  <a:pos x="386" y="530"/>
                </a:cxn>
                <a:cxn ang="0">
                  <a:pos x="397" y="617"/>
                </a:cxn>
                <a:cxn ang="0">
                  <a:pos x="403" y="709"/>
                </a:cxn>
                <a:cxn ang="0">
                  <a:pos x="401" y="803"/>
                </a:cxn>
                <a:cxn ang="0">
                  <a:pos x="393" y="901"/>
                </a:cxn>
                <a:cxn ang="0">
                  <a:pos x="381" y="1000"/>
                </a:cxn>
                <a:cxn ang="0">
                  <a:pos x="363" y="1101"/>
                </a:cxn>
                <a:cxn ang="0">
                  <a:pos x="340" y="1203"/>
                </a:cxn>
                <a:cxn ang="0">
                  <a:pos x="328" y="1255"/>
                </a:cxn>
              </a:cxnLst>
              <a:rect l="0" t="0" r="r" b="b"/>
              <a:pathLst>
                <a:path w="454" h="1268">
                  <a:moveTo>
                    <a:pt x="380" y="1268"/>
                  </a:moveTo>
                  <a:lnTo>
                    <a:pt x="380" y="1268"/>
                  </a:lnTo>
                  <a:lnTo>
                    <a:pt x="392" y="1217"/>
                  </a:lnTo>
                  <a:lnTo>
                    <a:pt x="404" y="1164"/>
                  </a:lnTo>
                  <a:lnTo>
                    <a:pt x="415" y="1112"/>
                  </a:lnTo>
                  <a:lnTo>
                    <a:pt x="424" y="1059"/>
                  </a:lnTo>
                  <a:lnTo>
                    <a:pt x="432" y="1008"/>
                  </a:lnTo>
                  <a:lnTo>
                    <a:pt x="439" y="956"/>
                  </a:lnTo>
                  <a:lnTo>
                    <a:pt x="445" y="906"/>
                  </a:lnTo>
                  <a:lnTo>
                    <a:pt x="449" y="856"/>
                  </a:lnTo>
                  <a:lnTo>
                    <a:pt x="453" y="806"/>
                  </a:lnTo>
                  <a:lnTo>
                    <a:pt x="454" y="755"/>
                  </a:lnTo>
                  <a:lnTo>
                    <a:pt x="454" y="707"/>
                  </a:lnTo>
                  <a:lnTo>
                    <a:pt x="451" y="660"/>
                  </a:lnTo>
                  <a:lnTo>
                    <a:pt x="449" y="614"/>
                  </a:lnTo>
                  <a:lnTo>
                    <a:pt x="445" y="568"/>
                  </a:lnTo>
                  <a:lnTo>
                    <a:pt x="438" y="522"/>
                  </a:lnTo>
                  <a:lnTo>
                    <a:pt x="430" y="479"/>
                  </a:lnTo>
                  <a:lnTo>
                    <a:pt x="420" y="435"/>
                  </a:lnTo>
                  <a:lnTo>
                    <a:pt x="407" y="395"/>
                  </a:lnTo>
                  <a:lnTo>
                    <a:pt x="393" y="354"/>
                  </a:lnTo>
                  <a:lnTo>
                    <a:pt x="378" y="316"/>
                  </a:lnTo>
                  <a:lnTo>
                    <a:pt x="359" y="278"/>
                  </a:lnTo>
                  <a:lnTo>
                    <a:pt x="340" y="243"/>
                  </a:lnTo>
                  <a:lnTo>
                    <a:pt x="317" y="210"/>
                  </a:lnTo>
                  <a:lnTo>
                    <a:pt x="293" y="177"/>
                  </a:lnTo>
                  <a:lnTo>
                    <a:pt x="266" y="148"/>
                  </a:lnTo>
                  <a:lnTo>
                    <a:pt x="237" y="118"/>
                  </a:lnTo>
                  <a:lnTo>
                    <a:pt x="206" y="92"/>
                  </a:lnTo>
                  <a:lnTo>
                    <a:pt x="171" y="70"/>
                  </a:lnTo>
                  <a:lnTo>
                    <a:pt x="135" y="49"/>
                  </a:lnTo>
                  <a:lnTo>
                    <a:pt x="97" y="30"/>
                  </a:lnTo>
                  <a:lnTo>
                    <a:pt x="57" y="15"/>
                  </a:lnTo>
                  <a:lnTo>
                    <a:pt x="13" y="0"/>
                  </a:lnTo>
                  <a:lnTo>
                    <a:pt x="0" y="51"/>
                  </a:lnTo>
                  <a:lnTo>
                    <a:pt x="40" y="63"/>
                  </a:lnTo>
                  <a:lnTo>
                    <a:pt x="76" y="78"/>
                  </a:lnTo>
                  <a:lnTo>
                    <a:pt x="111" y="95"/>
                  </a:lnTo>
                  <a:lnTo>
                    <a:pt x="144" y="114"/>
                  </a:lnTo>
                  <a:lnTo>
                    <a:pt x="173" y="135"/>
                  </a:lnTo>
                  <a:lnTo>
                    <a:pt x="202" y="158"/>
                  </a:lnTo>
                  <a:lnTo>
                    <a:pt x="228" y="183"/>
                  </a:lnTo>
                  <a:lnTo>
                    <a:pt x="252" y="210"/>
                  </a:lnTo>
                  <a:lnTo>
                    <a:pt x="274" y="240"/>
                  </a:lnTo>
                  <a:lnTo>
                    <a:pt x="294" y="270"/>
                  </a:lnTo>
                  <a:lnTo>
                    <a:pt x="313" y="302"/>
                  </a:lnTo>
                  <a:lnTo>
                    <a:pt x="329" y="338"/>
                  </a:lnTo>
                  <a:lnTo>
                    <a:pt x="344" y="373"/>
                  </a:lnTo>
                  <a:lnTo>
                    <a:pt x="358" y="411"/>
                  </a:lnTo>
                  <a:lnTo>
                    <a:pt x="369" y="449"/>
                  </a:lnTo>
                  <a:lnTo>
                    <a:pt x="378" y="489"/>
                  </a:lnTo>
                  <a:lnTo>
                    <a:pt x="386" y="530"/>
                  </a:lnTo>
                  <a:lnTo>
                    <a:pt x="393" y="574"/>
                  </a:lnTo>
                  <a:lnTo>
                    <a:pt x="397" y="617"/>
                  </a:lnTo>
                  <a:lnTo>
                    <a:pt x="400" y="663"/>
                  </a:lnTo>
                  <a:lnTo>
                    <a:pt x="403" y="709"/>
                  </a:lnTo>
                  <a:lnTo>
                    <a:pt x="403" y="755"/>
                  </a:lnTo>
                  <a:lnTo>
                    <a:pt x="401" y="803"/>
                  </a:lnTo>
                  <a:lnTo>
                    <a:pt x="397" y="850"/>
                  </a:lnTo>
                  <a:lnTo>
                    <a:pt x="393" y="901"/>
                  </a:lnTo>
                  <a:lnTo>
                    <a:pt x="388" y="951"/>
                  </a:lnTo>
                  <a:lnTo>
                    <a:pt x="381" y="1000"/>
                  </a:lnTo>
                  <a:lnTo>
                    <a:pt x="373" y="1051"/>
                  </a:lnTo>
                  <a:lnTo>
                    <a:pt x="363" y="1101"/>
                  </a:lnTo>
                  <a:lnTo>
                    <a:pt x="352" y="1153"/>
                  </a:lnTo>
                  <a:lnTo>
                    <a:pt x="340" y="1203"/>
                  </a:lnTo>
                  <a:lnTo>
                    <a:pt x="328" y="1255"/>
                  </a:lnTo>
                  <a:lnTo>
                    <a:pt x="328" y="1255"/>
                  </a:lnTo>
                  <a:lnTo>
                    <a:pt x="380" y="12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2" name="Freeform 248"/>
            <p:cNvSpPr>
              <a:spLocks/>
            </p:cNvSpPr>
            <p:nvPr/>
          </p:nvSpPr>
          <p:spPr bwMode="auto">
            <a:xfrm>
              <a:off x="4746625" y="3257550"/>
              <a:ext cx="552450" cy="477838"/>
            </a:xfrm>
            <a:custGeom>
              <a:avLst/>
              <a:gdLst/>
              <a:ahLst/>
              <a:cxnLst>
                <a:cxn ang="0">
                  <a:pos x="0" y="872"/>
                </a:cxn>
                <a:cxn ang="0">
                  <a:pos x="84" y="895"/>
                </a:cxn>
                <a:cxn ang="0">
                  <a:pos x="170" y="903"/>
                </a:cxn>
                <a:cxn ang="0">
                  <a:pos x="252" y="899"/>
                </a:cxn>
                <a:cxn ang="0">
                  <a:pos x="336" y="884"/>
                </a:cxn>
                <a:cxn ang="0">
                  <a:pos x="416" y="856"/>
                </a:cxn>
                <a:cxn ang="0">
                  <a:pos x="494" y="816"/>
                </a:cxn>
                <a:cxn ang="0">
                  <a:pos x="568" y="769"/>
                </a:cxn>
                <a:cxn ang="0">
                  <a:pos x="640" y="709"/>
                </a:cxn>
                <a:cxn ang="0">
                  <a:pos x="707" y="644"/>
                </a:cxn>
                <a:cxn ang="0">
                  <a:pos x="771" y="571"/>
                </a:cxn>
                <a:cxn ang="0">
                  <a:pos x="830" y="491"/>
                </a:cxn>
                <a:cxn ang="0">
                  <a:pos x="884" y="405"/>
                </a:cxn>
                <a:cxn ang="0">
                  <a:pos x="932" y="313"/>
                </a:cxn>
                <a:cxn ang="0">
                  <a:pos x="977" y="217"/>
                </a:cxn>
                <a:cxn ang="0">
                  <a:pos x="1013" y="116"/>
                </a:cxn>
                <a:cxn ang="0">
                  <a:pos x="1045" y="13"/>
                </a:cxn>
                <a:cxn ang="0">
                  <a:pos x="978" y="50"/>
                </a:cxn>
                <a:cxn ang="0">
                  <a:pos x="947" y="149"/>
                </a:cxn>
                <a:cxn ang="0">
                  <a:pos x="908" y="244"/>
                </a:cxn>
                <a:cxn ang="0">
                  <a:pos x="863" y="335"/>
                </a:cxn>
                <a:cxn ang="0">
                  <a:pos x="814" y="420"/>
                </a:cxn>
                <a:cxn ang="0">
                  <a:pos x="758" y="500"/>
                </a:cxn>
                <a:cxn ang="0">
                  <a:pos x="700" y="574"/>
                </a:cxn>
                <a:cxn ang="0">
                  <a:pos x="636" y="640"/>
                </a:cxn>
                <a:cxn ang="0">
                  <a:pos x="572" y="700"/>
                </a:cxn>
                <a:cxn ang="0">
                  <a:pos x="502" y="750"/>
                </a:cxn>
                <a:cxn ang="0">
                  <a:pos x="431" y="791"/>
                </a:cxn>
                <a:cxn ang="0">
                  <a:pos x="359" y="822"/>
                </a:cxn>
                <a:cxn ang="0">
                  <a:pos x="285" y="842"/>
                </a:cxn>
                <a:cxn ang="0">
                  <a:pos x="209" y="852"/>
                </a:cxn>
                <a:cxn ang="0">
                  <a:pos x="133" y="849"/>
                </a:cxn>
                <a:cxn ang="0">
                  <a:pos x="56" y="834"/>
                </a:cxn>
                <a:cxn ang="0">
                  <a:pos x="16" y="823"/>
                </a:cxn>
              </a:cxnLst>
              <a:rect l="0" t="0" r="r" b="b"/>
              <a:pathLst>
                <a:path w="1045" h="903">
                  <a:moveTo>
                    <a:pt x="0" y="872"/>
                  </a:moveTo>
                  <a:lnTo>
                    <a:pt x="0" y="872"/>
                  </a:lnTo>
                  <a:lnTo>
                    <a:pt x="42" y="886"/>
                  </a:lnTo>
                  <a:lnTo>
                    <a:pt x="84" y="895"/>
                  </a:lnTo>
                  <a:lnTo>
                    <a:pt x="127" y="900"/>
                  </a:lnTo>
                  <a:lnTo>
                    <a:pt x="170" y="903"/>
                  </a:lnTo>
                  <a:lnTo>
                    <a:pt x="212" y="903"/>
                  </a:lnTo>
                  <a:lnTo>
                    <a:pt x="252" y="899"/>
                  </a:lnTo>
                  <a:lnTo>
                    <a:pt x="296" y="894"/>
                  </a:lnTo>
                  <a:lnTo>
                    <a:pt x="336" y="884"/>
                  </a:lnTo>
                  <a:lnTo>
                    <a:pt x="376" y="871"/>
                  </a:lnTo>
                  <a:lnTo>
                    <a:pt x="416" y="856"/>
                  </a:lnTo>
                  <a:lnTo>
                    <a:pt x="456" y="837"/>
                  </a:lnTo>
                  <a:lnTo>
                    <a:pt x="494" y="816"/>
                  </a:lnTo>
                  <a:lnTo>
                    <a:pt x="532" y="793"/>
                  </a:lnTo>
                  <a:lnTo>
                    <a:pt x="568" y="769"/>
                  </a:lnTo>
                  <a:lnTo>
                    <a:pt x="605" y="740"/>
                  </a:lnTo>
                  <a:lnTo>
                    <a:pt x="640" y="709"/>
                  </a:lnTo>
                  <a:lnTo>
                    <a:pt x="674" y="678"/>
                  </a:lnTo>
                  <a:lnTo>
                    <a:pt x="707" y="644"/>
                  </a:lnTo>
                  <a:lnTo>
                    <a:pt x="741" y="609"/>
                  </a:lnTo>
                  <a:lnTo>
                    <a:pt x="771" y="571"/>
                  </a:lnTo>
                  <a:lnTo>
                    <a:pt x="802" y="533"/>
                  </a:lnTo>
                  <a:lnTo>
                    <a:pt x="830" y="491"/>
                  </a:lnTo>
                  <a:lnTo>
                    <a:pt x="857" y="447"/>
                  </a:lnTo>
                  <a:lnTo>
                    <a:pt x="884" y="405"/>
                  </a:lnTo>
                  <a:lnTo>
                    <a:pt x="909" y="359"/>
                  </a:lnTo>
                  <a:lnTo>
                    <a:pt x="932" y="313"/>
                  </a:lnTo>
                  <a:lnTo>
                    <a:pt x="956" y="266"/>
                  </a:lnTo>
                  <a:lnTo>
                    <a:pt x="977" y="217"/>
                  </a:lnTo>
                  <a:lnTo>
                    <a:pt x="996" y="168"/>
                  </a:lnTo>
                  <a:lnTo>
                    <a:pt x="1013" y="116"/>
                  </a:lnTo>
                  <a:lnTo>
                    <a:pt x="1030" y="66"/>
                  </a:lnTo>
                  <a:lnTo>
                    <a:pt x="1045" y="13"/>
                  </a:lnTo>
                  <a:lnTo>
                    <a:pt x="993" y="0"/>
                  </a:lnTo>
                  <a:lnTo>
                    <a:pt x="978" y="50"/>
                  </a:lnTo>
                  <a:lnTo>
                    <a:pt x="965" y="100"/>
                  </a:lnTo>
                  <a:lnTo>
                    <a:pt x="947" y="149"/>
                  </a:lnTo>
                  <a:lnTo>
                    <a:pt x="928" y="198"/>
                  </a:lnTo>
                  <a:lnTo>
                    <a:pt x="908" y="244"/>
                  </a:lnTo>
                  <a:lnTo>
                    <a:pt x="886" y="289"/>
                  </a:lnTo>
                  <a:lnTo>
                    <a:pt x="863" y="335"/>
                  </a:lnTo>
                  <a:lnTo>
                    <a:pt x="838" y="378"/>
                  </a:lnTo>
                  <a:lnTo>
                    <a:pt x="814" y="420"/>
                  </a:lnTo>
                  <a:lnTo>
                    <a:pt x="787" y="461"/>
                  </a:lnTo>
                  <a:lnTo>
                    <a:pt x="758" y="500"/>
                  </a:lnTo>
                  <a:lnTo>
                    <a:pt x="730" y="538"/>
                  </a:lnTo>
                  <a:lnTo>
                    <a:pt x="700" y="574"/>
                  </a:lnTo>
                  <a:lnTo>
                    <a:pt x="669" y="609"/>
                  </a:lnTo>
                  <a:lnTo>
                    <a:pt x="636" y="640"/>
                  </a:lnTo>
                  <a:lnTo>
                    <a:pt x="605" y="671"/>
                  </a:lnTo>
                  <a:lnTo>
                    <a:pt x="572" y="700"/>
                  </a:lnTo>
                  <a:lnTo>
                    <a:pt x="539" y="725"/>
                  </a:lnTo>
                  <a:lnTo>
                    <a:pt x="502" y="750"/>
                  </a:lnTo>
                  <a:lnTo>
                    <a:pt x="467" y="770"/>
                  </a:lnTo>
                  <a:lnTo>
                    <a:pt x="431" y="791"/>
                  </a:lnTo>
                  <a:lnTo>
                    <a:pt x="395" y="807"/>
                  </a:lnTo>
                  <a:lnTo>
                    <a:pt x="359" y="822"/>
                  </a:lnTo>
                  <a:lnTo>
                    <a:pt x="323" y="833"/>
                  </a:lnTo>
                  <a:lnTo>
                    <a:pt x="285" y="842"/>
                  </a:lnTo>
                  <a:lnTo>
                    <a:pt x="247" y="848"/>
                  </a:lnTo>
                  <a:lnTo>
                    <a:pt x="209" y="852"/>
                  </a:lnTo>
                  <a:lnTo>
                    <a:pt x="172" y="852"/>
                  </a:lnTo>
                  <a:lnTo>
                    <a:pt x="133" y="849"/>
                  </a:lnTo>
                  <a:lnTo>
                    <a:pt x="95" y="844"/>
                  </a:lnTo>
                  <a:lnTo>
                    <a:pt x="56" y="834"/>
                  </a:lnTo>
                  <a:lnTo>
                    <a:pt x="16" y="823"/>
                  </a:lnTo>
                  <a:lnTo>
                    <a:pt x="16" y="823"/>
                  </a:lnTo>
                  <a:lnTo>
                    <a:pt x="0" y="8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3" name="Freeform 249"/>
            <p:cNvSpPr>
              <a:spLocks/>
            </p:cNvSpPr>
            <p:nvPr/>
          </p:nvSpPr>
          <p:spPr bwMode="auto">
            <a:xfrm>
              <a:off x="4522788" y="2970213"/>
              <a:ext cx="231775" cy="747713"/>
            </a:xfrm>
            <a:custGeom>
              <a:avLst/>
              <a:gdLst/>
              <a:ahLst/>
              <a:cxnLst>
                <a:cxn ang="0">
                  <a:pos x="118" y="0"/>
                </a:cxn>
                <a:cxn ang="0">
                  <a:pos x="80" y="111"/>
                </a:cxn>
                <a:cxn ang="0">
                  <a:pos x="50" y="224"/>
                </a:cxn>
                <a:cxn ang="0">
                  <a:pos x="27" y="334"/>
                </a:cxn>
                <a:cxn ang="0">
                  <a:pos x="11" y="445"/>
                </a:cxn>
                <a:cxn ang="0">
                  <a:pos x="1" y="555"/>
                </a:cxn>
                <a:cxn ang="0">
                  <a:pos x="0" y="661"/>
                </a:cxn>
                <a:cxn ang="0">
                  <a:pos x="5" y="765"/>
                </a:cxn>
                <a:cxn ang="0">
                  <a:pos x="19" y="864"/>
                </a:cxn>
                <a:cxn ang="0">
                  <a:pos x="39" y="959"/>
                </a:cxn>
                <a:cxn ang="0">
                  <a:pos x="69" y="1049"/>
                </a:cxn>
                <a:cxn ang="0">
                  <a:pos x="106" y="1131"/>
                </a:cxn>
                <a:cxn ang="0">
                  <a:pos x="152" y="1207"/>
                </a:cxn>
                <a:cxn ang="0">
                  <a:pos x="206" y="1274"/>
                </a:cxn>
                <a:cxn ang="0">
                  <a:pos x="270" y="1332"/>
                </a:cxn>
                <a:cxn ang="0">
                  <a:pos x="342" y="1380"/>
                </a:cxn>
                <a:cxn ang="0">
                  <a:pos x="423" y="1415"/>
                </a:cxn>
                <a:cxn ang="0">
                  <a:pos x="403" y="1350"/>
                </a:cxn>
                <a:cxn ang="0">
                  <a:pos x="333" y="1313"/>
                </a:cxn>
                <a:cxn ang="0">
                  <a:pos x="272" y="1266"/>
                </a:cxn>
                <a:cxn ang="0">
                  <a:pos x="218" y="1209"/>
                </a:cxn>
                <a:cxn ang="0">
                  <a:pos x="173" y="1144"/>
                </a:cxn>
                <a:cxn ang="0">
                  <a:pos x="134" y="1069"/>
                </a:cxn>
                <a:cxn ang="0">
                  <a:pos x="101" y="989"/>
                </a:cxn>
                <a:cxn ang="0">
                  <a:pos x="78" y="902"/>
                </a:cxn>
                <a:cxn ang="0">
                  <a:pos x="62" y="809"/>
                </a:cxn>
                <a:cxn ang="0">
                  <a:pos x="53" y="711"/>
                </a:cxn>
                <a:cxn ang="0">
                  <a:pos x="51" y="609"/>
                </a:cxn>
                <a:cxn ang="0">
                  <a:pos x="57" y="505"/>
                </a:cxn>
                <a:cxn ang="0">
                  <a:pos x="69" y="397"/>
                </a:cxn>
                <a:cxn ang="0">
                  <a:pos x="89" y="289"/>
                </a:cxn>
                <a:cxn ang="0">
                  <a:pos x="115" y="180"/>
                </a:cxn>
                <a:cxn ang="0">
                  <a:pos x="149" y="72"/>
                </a:cxn>
                <a:cxn ang="0">
                  <a:pos x="167" y="19"/>
                </a:cxn>
              </a:cxnLst>
              <a:rect l="0" t="0" r="r" b="b"/>
              <a:pathLst>
                <a:path w="439" h="1415">
                  <a:moveTo>
                    <a:pt x="118" y="0"/>
                  </a:moveTo>
                  <a:lnTo>
                    <a:pt x="118" y="0"/>
                  </a:lnTo>
                  <a:lnTo>
                    <a:pt x="97" y="56"/>
                  </a:lnTo>
                  <a:lnTo>
                    <a:pt x="80" y="111"/>
                  </a:lnTo>
                  <a:lnTo>
                    <a:pt x="63" y="167"/>
                  </a:lnTo>
                  <a:lnTo>
                    <a:pt x="50" y="224"/>
                  </a:lnTo>
                  <a:lnTo>
                    <a:pt x="38" y="278"/>
                  </a:lnTo>
                  <a:lnTo>
                    <a:pt x="27" y="334"/>
                  </a:lnTo>
                  <a:lnTo>
                    <a:pt x="17" y="389"/>
                  </a:lnTo>
                  <a:lnTo>
                    <a:pt x="11" y="445"/>
                  </a:lnTo>
                  <a:lnTo>
                    <a:pt x="5" y="499"/>
                  </a:lnTo>
                  <a:lnTo>
                    <a:pt x="1" y="555"/>
                  </a:lnTo>
                  <a:lnTo>
                    <a:pt x="0" y="609"/>
                  </a:lnTo>
                  <a:lnTo>
                    <a:pt x="0" y="661"/>
                  </a:lnTo>
                  <a:lnTo>
                    <a:pt x="1" y="714"/>
                  </a:lnTo>
                  <a:lnTo>
                    <a:pt x="5" y="765"/>
                  </a:lnTo>
                  <a:lnTo>
                    <a:pt x="11" y="817"/>
                  </a:lnTo>
                  <a:lnTo>
                    <a:pt x="19" y="864"/>
                  </a:lnTo>
                  <a:lnTo>
                    <a:pt x="27" y="913"/>
                  </a:lnTo>
                  <a:lnTo>
                    <a:pt x="39" y="959"/>
                  </a:lnTo>
                  <a:lnTo>
                    <a:pt x="53" y="1005"/>
                  </a:lnTo>
                  <a:lnTo>
                    <a:pt x="69" y="1049"/>
                  </a:lnTo>
                  <a:lnTo>
                    <a:pt x="85" y="1091"/>
                  </a:lnTo>
                  <a:lnTo>
                    <a:pt x="106" y="1131"/>
                  </a:lnTo>
                  <a:lnTo>
                    <a:pt x="127" y="1171"/>
                  </a:lnTo>
                  <a:lnTo>
                    <a:pt x="152" y="1207"/>
                  </a:lnTo>
                  <a:lnTo>
                    <a:pt x="177" y="1241"/>
                  </a:lnTo>
                  <a:lnTo>
                    <a:pt x="206" y="1274"/>
                  </a:lnTo>
                  <a:lnTo>
                    <a:pt x="237" y="1304"/>
                  </a:lnTo>
                  <a:lnTo>
                    <a:pt x="270" y="1332"/>
                  </a:lnTo>
                  <a:lnTo>
                    <a:pt x="304" y="1357"/>
                  </a:lnTo>
                  <a:lnTo>
                    <a:pt x="342" y="1380"/>
                  </a:lnTo>
                  <a:lnTo>
                    <a:pt x="381" y="1399"/>
                  </a:lnTo>
                  <a:lnTo>
                    <a:pt x="423" y="1415"/>
                  </a:lnTo>
                  <a:lnTo>
                    <a:pt x="439" y="1366"/>
                  </a:lnTo>
                  <a:lnTo>
                    <a:pt x="403" y="1350"/>
                  </a:lnTo>
                  <a:lnTo>
                    <a:pt x="366" y="1334"/>
                  </a:lnTo>
                  <a:lnTo>
                    <a:pt x="333" y="1313"/>
                  </a:lnTo>
                  <a:lnTo>
                    <a:pt x="302" y="1292"/>
                  </a:lnTo>
                  <a:lnTo>
                    <a:pt x="272" y="1266"/>
                  </a:lnTo>
                  <a:lnTo>
                    <a:pt x="244" y="1239"/>
                  </a:lnTo>
                  <a:lnTo>
                    <a:pt x="218" y="1209"/>
                  </a:lnTo>
                  <a:lnTo>
                    <a:pt x="195" y="1178"/>
                  </a:lnTo>
                  <a:lnTo>
                    <a:pt x="173" y="1144"/>
                  </a:lnTo>
                  <a:lnTo>
                    <a:pt x="152" y="1107"/>
                  </a:lnTo>
                  <a:lnTo>
                    <a:pt x="134" y="1069"/>
                  </a:lnTo>
                  <a:lnTo>
                    <a:pt x="118" y="1030"/>
                  </a:lnTo>
                  <a:lnTo>
                    <a:pt x="101" y="989"/>
                  </a:lnTo>
                  <a:lnTo>
                    <a:pt x="91" y="946"/>
                  </a:lnTo>
                  <a:lnTo>
                    <a:pt x="78" y="902"/>
                  </a:lnTo>
                  <a:lnTo>
                    <a:pt x="70" y="856"/>
                  </a:lnTo>
                  <a:lnTo>
                    <a:pt x="62" y="809"/>
                  </a:lnTo>
                  <a:lnTo>
                    <a:pt x="57" y="760"/>
                  </a:lnTo>
                  <a:lnTo>
                    <a:pt x="53" y="711"/>
                  </a:lnTo>
                  <a:lnTo>
                    <a:pt x="51" y="661"/>
                  </a:lnTo>
                  <a:lnTo>
                    <a:pt x="51" y="609"/>
                  </a:lnTo>
                  <a:lnTo>
                    <a:pt x="53" y="558"/>
                  </a:lnTo>
                  <a:lnTo>
                    <a:pt x="57" y="505"/>
                  </a:lnTo>
                  <a:lnTo>
                    <a:pt x="62" y="450"/>
                  </a:lnTo>
                  <a:lnTo>
                    <a:pt x="69" y="397"/>
                  </a:lnTo>
                  <a:lnTo>
                    <a:pt x="78" y="345"/>
                  </a:lnTo>
                  <a:lnTo>
                    <a:pt x="89" y="289"/>
                  </a:lnTo>
                  <a:lnTo>
                    <a:pt x="101" y="235"/>
                  </a:lnTo>
                  <a:lnTo>
                    <a:pt x="115" y="180"/>
                  </a:lnTo>
                  <a:lnTo>
                    <a:pt x="131" y="128"/>
                  </a:lnTo>
                  <a:lnTo>
                    <a:pt x="149" y="72"/>
                  </a:lnTo>
                  <a:lnTo>
                    <a:pt x="167" y="19"/>
                  </a:lnTo>
                  <a:lnTo>
                    <a:pt x="167" y="19"/>
                  </a:lnTo>
                  <a:lnTo>
                    <a:pt x="1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4" name="Freeform 250"/>
            <p:cNvSpPr>
              <a:spLocks/>
            </p:cNvSpPr>
            <p:nvPr/>
          </p:nvSpPr>
          <p:spPr bwMode="auto">
            <a:xfrm>
              <a:off x="4584700" y="2576513"/>
              <a:ext cx="520700" cy="403225"/>
            </a:xfrm>
            <a:custGeom>
              <a:avLst/>
              <a:gdLst/>
              <a:ahLst/>
              <a:cxnLst>
                <a:cxn ang="0">
                  <a:pos x="983" y="31"/>
                </a:cxn>
                <a:cxn ang="0">
                  <a:pos x="899" y="12"/>
                </a:cxn>
                <a:cxn ang="0">
                  <a:pos x="815" y="1"/>
                </a:cxn>
                <a:cxn ang="0">
                  <a:pos x="739" y="0"/>
                </a:cxn>
                <a:cxn ang="0">
                  <a:pos x="662" y="5"/>
                </a:cxn>
                <a:cxn ang="0">
                  <a:pos x="591" y="20"/>
                </a:cxn>
                <a:cxn ang="0">
                  <a:pos x="521" y="44"/>
                </a:cxn>
                <a:cxn ang="0">
                  <a:pos x="456" y="78"/>
                </a:cxn>
                <a:cxn ang="0">
                  <a:pos x="393" y="120"/>
                </a:cxn>
                <a:cxn ang="0">
                  <a:pos x="335" y="169"/>
                </a:cxn>
                <a:cxn ang="0">
                  <a:pos x="279" y="227"/>
                </a:cxn>
                <a:cxn ang="0">
                  <a:pos x="226" y="293"/>
                </a:cxn>
                <a:cxn ang="0">
                  <a:pos x="176" y="369"/>
                </a:cxn>
                <a:cxn ang="0">
                  <a:pos x="129" y="450"/>
                </a:cxn>
                <a:cxn ang="0">
                  <a:pos x="82" y="541"/>
                </a:cxn>
                <a:cxn ang="0">
                  <a:pos x="40" y="639"/>
                </a:cxn>
                <a:cxn ang="0">
                  <a:pos x="0" y="743"/>
                </a:cxn>
                <a:cxn ang="0">
                  <a:pos x="69" y="709"/>
                </a:cxn>
                <a:cxn ang="0">
                  <a:pos x="110" y="609"/>
                </a:cxn>
                <a:cxn ang="0">
                  <a:pos x="152" y="518"/>
                </a:cxn>
                <a:cxn ang="0">
                  <a:pos x="198" y="435"/>
                </a:cxn>
                <a:cxn ang="0">
                  <a:pos x="244" y="359"/>
                </a:cxn>
                <a:cxn ang="0">
                  <a:pos x="293" y="293"/>
                </a:cxn>
                <a:cxn ang="0">
                  <a:pos x="344" y="233"/>
                </a:cxn>
                <a:cxn ang="0">
                  <a:pos x="399" y="184"/>
                </a:cxn>
                <a:cxn ang="0">
                  <a:pos x="454" y="141"/>
                </a:cxn>
                <a:cxn ang="0">
                  <a:pos x="513" y="107"/>
                </a:cxn>
                <a:cxn ang="0">
                  <a:pos x="572" y="81"/>
                </a:cxn>
                <a:cxn ang="0">
                  <a:pos x="637" y="63"/>
                </a:cxn>
                <a:cxn ang="0">
                  <a:pos x="704" y="52"/>
                </a:cxn>
                <a:cxn ang="0">
                  <a:pos x="776" y="51"/>
                </a:cxn>
                <a:cxn ang="0">
                  <a:pos x="849" y="56"/>
                </a:cxn>
                <a:cxn ang="0">
                  <a:pos x="929" y="71"/>
                </a:cxn>
                <a:cxn ang="0">
                  <a:pos x="970" y="82"/>
                </a:cxn>
              </a:cxnLst>
              <a:rect l="0" t="0" r="r" b="b"/>
              <a:pathLst>
                <a:path w="983" h="762">
                  <a:moveTo>
                    <a:pt x="983" y="31"/>
                  </a:moveTo>
                  <a:lnTo>
                    <a:pt x="983" y="31"/>
                  </a:lnTo>
                  <a:lnTo>
                    <a:pt x="940" y="20"/>
                  </a:lnTo>
                  <a:lnTo>
                    <a:pt x="899" y="12"/>
                  </a:lnTo>
                  <a:lnTo>
                    <a:pt x="857" y="5"/>
                  </a:lnTo>
                  <a:lnTo>
                    <a:pt x="815" y="1"/>
                  </a:lnTo>
                  <a:lnTo>
                    <a:pt x="776" y="0"/>
                  </a:lnTo>
                  <a:lnTo>
                    <a:pt x="739" y="0"/>
                  </a:lnTo>
                  <a:lnTo>
                    <a:pt x="701" y="1"/>
                  </a:lnTo>
                  <a:lnTo>
                    <a:pt x="662" y="5"/>
                  </a:lnTo>
                  <a:lnTo>
                    <a:pt x="626" y="12"/>
                  </a:lnTo>
                  <a:lnTo>
                    <a:pt x="591" y="20"/>
                  </a:lnTo>
                  <a:lnTo>
                    <a:pt x="556" y="32"/>
                  </a:lnTo>
                  <a:lnTo>
                    <a:pt x="521" y="44"/>
                  </a:lnTo>
                  <a:lnTo>
                    <a:pt x="488" y="61"/>
                  </a:lnTo>
                  <a:lnTo>
                    <a:pt x="456" y="78"/>
                  </a:lnTo>
                  <a:lnTo>
                    <a:pt x="424" y="97"/>
                  </a:lnTo>
                  <a:lnTo>
                    <a:pt x="393" y="120"/>
                  </a:lnTo>
                  <a:lnTo>
                    <a:pt x="363" y="143"/>
                  </a:lnTo>
                  <a:lnTo>
                    <a:pt x="335" y="169"/>
                  </a:lnTo>
                  <a:lnTo>
                    <a:pt x="306" y="198"/>
                  </a:lnTo>
                  <a:lnTo>
                    <a:pt x="279" y="227"/>
                  </a:lnTo>
                  <a:lnTo>
                    <a:pt x="252" y="260"/>
                  </a:lnTo>
                  <a:lnTo>
                    <a:pt x="226" y="293"/>
                  </a:lnTo>
                  <a:lnTo>
                    <a:pt x="201" y="329"/>
                  </a:lnTo>
                  <a:lnTo>
                    <a:pt x="176" y="369"/>
                  </a:lnTo>
                  <a:lnTo>
                    <a:pt x="152" y="408"/>
                  </a:lnTo>
                  <a:lnTo>
                    <a:pt x="129" y="450"/>
                  </a:lnTo>
                  <a:lnTo>
                    <a:pt x="106" y="493"/>
                  </a:lnTo>
                  <a:lnTo>
                    <a:pt x="82" y="541"/>
                  </a:lnTo>
                  <a:lnTo>
                    <a:pt x="61" y="587"/>
                  </a:lnTo>
                  <a:lnTo>
                    <a:pt x="40" y="639"/>
                  </a:lnTo>
                  <a:lnTo>
                    <a:pt x="20" y="690"/>
                  </a:lnTo>
                  <a:lnTo>
                    <a:pt x="0" y="743"/>
                  </a:lnTo>
                  <a:lnTo>
                    <a:pt x="49" y="762"/>
                  </a:lnTo>
                  <a:lnTo>
                    <a:pt x="69" y="709"/>
                  </a:lnTo>
                  <a:lnTo>
                    <a:pt x="89" y="658"/>
                  </a:lnTo>
                  <a:lnTo>
                    <a:pt x="110" y="609"/>
                  </a:lnTo>
                  <a:lnTo>
                    <a:pt x="131" y="563"/>
                  </a:lnTo>
                  <a:lnTo>
                    <a:pt x="152" y="518"/>
                  </a:lnTo>
                  <a:lnTo>
                    <a:pt x="175" y="474"/>
                  </a:lnTo>
                  <a:lnTo>
                    <a:pt x="198" y="435"/>
                  </a:lnTo>
                  <a:lnTo>
                    <a:pt x="222" y="396"/>
                  </a:lnTo>
                  <a:lnTo>
                    <a:pt x="244" y="359"/>
                  </a:lnTo>
                  <a:lnTo>
                    <a:pt x="270" y="325"/>
                  </a:lnTo>
                  <a:lnTo>
                    <a:pt x="293" y="293"/>
                  </a:lnTo>
                  <a:lnTo>
                    <a:pt x="320" y="263"/>
                  </a:lnTo>
                  <a:lnTo>
                    <a:pt x="344" y="233"/>
                  </a:lnTo>
                  <a:lnTo>
                    <a:pt x="370" y="207"/>
                  </a:lnTo>
                  <a:lnTo>
                    <a:pt x="399" y="184"/>
                  </a:lnTo>
                  <a:lnTo>
                    <a:pt x="426" y="161"/>
                  </a:lnTo>
                  <a:lnTo>
                    <a:pt x="454" y="141"/>
                  </a:lnTo>
                  <a:lnTo>
                    <a:pt x="483" y="124"/>
                  </a:lnTo>
                  <a:lnTo>
                    <a:pt x="513" y="107"/>
                  </a:lnTo>
                  <a:lnTo>
                    <a:pt x="542" y="93"/>
                  </a:lnTo>
                  <a:lnTo>
                    <a:pt x="572" y="81"/>
                  </a:lnTo>
                  <a:lnTo>
                    <a:pt x="605" y="71"/>
                  </a:lnTo>
                  <a:lnTo>
                    <a:pt x="637" y="63"/>
                  </a:lnTo>
                  <a:lnTo>
                    <a:pt x="670" y="56"/>
                  </a:lnTo>
                  <a:lnTo>
                    <a:pt x="704" y="52"/>
                  </a:lnTo>
                  <a:lnTo>
                    <a:pt x="739" y="51"/>
                  </a:lnTo>
                  <a:lnTo>
                    <a:pt x="776" y="51"/>
                  </a:lnTo>
                  <a:lnTo>
                    <a:pt x="812" y="52"/>
                  </a:lnTo>
                  <a:lnTo>
                    <a:pt x="849" y="56"/>
                  </a:lnTo>
                  <a:lnTo>
                    <a:pt x="888" y="63"/>
                  </a:lnTo>
                  <a:lnTo>
                    <a:pt x="929" y="71"/>
                  </a:lnTo>
                  <a:lnTo>
                    <a:pt x="970" y="82"/>
                  </a:lnTo>
                  <a:lnTo>
                    <a:pt x="970" y="82"/>
                  </a:lnTo>
                  <a:lnTo>
                    <a:pt x="983"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5" name="Freeform 251"/>
            <p:cNvSpPr>
              <a:spLocks/>
            </p:cNvSpPr>
            <p:nvPr/>
          </p:nvSpPr>
          <p:spPr bwMode="auto">
            <a:xfrm>
              <a:off x="5072063" y="2822575"/>
              <a:ext cx="26988" cy="19050"/>
            </a:xfrm>
            <a:custGeom>
              <a:avLst/>
              <a:gdLst/>
              <a:ahLst/>
              <a:cxnLst>
                <a:cxn ang="0">
                  <a:pos x="50" y="16"/>
                </a:cxn>
                <a:cxn ang="0">
                  <a:pos x="45" y="7"/>
                </a:cxn>
                <a:cxn ang="0">
                  <a:pos x="35" y="1"/>
                </a:cxn>
                <a:cxn ang="0">
                  <a:pos x="26" y="0"/>
                </a:cxn>
                <a:cxn ang="0">
                  <a:pos x="16" y="1"/>
                </a:cxn>
                <a:cxn ang="0">
                  <a:pos x="8" y="7"/>
                </a:cxn>
                <a:cxn ang="0">
                  <a:pos x="3" y="13"/>
                </a:cxn>
                <a:cxn ang="0">
                  <a:pos x="0" y="24"/>
                </a:cxn>
                <a:cxn ang="0">
                  <a:pos x="1" y="35"/>
                </a:cxn>
                <a:cxn ang="0">
                  <a:pos x="50" y="16"/>
                </a:cxn>
              </a:cxnLst>
              <a:rect l="0" t="0" r="r" b="b"/>
              <a:pathLst>
                <a:path w="50" h="35">
                  <a:moveTo>
                    <a:pt x="50" y="16"/>
                  </a:moveTo>
                  <a:lnTo>
                    <a:pt x="45" y="7"/>
                  </a:lnTo>
                  <a:lnTo>
                    <a:pt x="35" y="1"/>
                  </a:lnTo>
                  <a:lnTo>
                    <a:pt x="26" y="0"/>
                  </a:lnTo>
                  <a:lnTo>
                    <a:pt x="16" y="1"/>
                  </a:lnTo>
                  <a:lnTo>
                    <a:pt x="8" y="7"/>
                  </a:lnTo>
                  <a:lnTo>
                    <a:pt x="3" y="13"/>
                  </a:lnTo>
                  <a:lnTo>
                    <a:pt x="0" y="24"/>
                  </a:lnTo>
                  <a:lnTo>
                    <a:pt x="1" y="35"/>
                  </a:lnTo>
                  <a:lnTo>
                    <a:pt x="50"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6" name="Freeform 252"/>
            <p:cNvSpPr>
              <a:spLocks/>
            </p:cNvSpPr>
            <p:nvPr/>
          </p:nvSpPr>
          <p:spPr bwMode="auto">
            <a:xfrm>
              <a:off x="4946650" y="2830513"/>
              <a:ext cx="188913" cy="595313"/>
            </a:xfrm>
            <a:custGeom>
              <a:avLst/>
              <a:gdLst/>
              <a:ahLst/>
              <a:cxnLst>
                <a:cxn ang="0">
                  <a:pos x="55" y="1109"/>
                </a:cxn>
                <a:cxn ang="0">
                  <a:pos x="114" y="1066"/>
                </a:cxn>
                <a:cxn ang="0">
                  <a:pos x="165" y="1016"/>
                </a:cxn>
                <a:cxn ang="0">
                  <a:pos x="210" y="958"/>
                </a:cxn>
                <a:cxn ang="0">
                  <a:pos x="249" y="894"/>
                </a:cxn>
                <a:cxn ang="0">
                  <a:pos x="282" y="825"/>
                </a:cxn>
                <a:cxn ang="0">
                  <a:pos x="308" y="753"/>
                </a:cxn>
                <a:cxn ang="0">
                  <a:pos x="328" y="676"/>
                </a:cxn>
                <a:cxn ang="0">
                  <a:pos x="343" y="597"/>
                </a:cxn>
                <a:cxn ang="0">
                  <a:pos x="351" y="514"/>
                </a:cxn>
                <a:cxn ang="0">
                  <a:pos x="355" y="433"/>
                </a:cxn>
                <a:cxn ang="0">
                  <a:pos x="354" y="352"/>
                </a:cxn>
                <a:cxn ang="0">
                  <a:pos x="348" y="270"/>
                </a:cxn>
                <a:cxn ang="0">
                  <a:pos x="336" y="190"/>
                </a:cxn>
                <a:cxn ang="0">
                  <a:pos x="320" y="111"/>
                </a:cxn>
                <a:cxn ang="0">
                  <a:pos x="300" y="37"/>
                </a:cxn>
                <a:cxn ang="0">
                  <a:pos x="237" y="19"/>
                </a:cxn>
                <a:cxn ang="0">
                  <a:pos x="259" y="87"/>
                </a:cxn>
                <a:cxn ang="0">
                  <a:pos x="278" y="160"/>
                </a:cxn>
                <a:cxn ang="0">
                  <a:pos x="291" y="238"/>
                </a:cxn>
                <a:cxn ang="0">
                  <a:pos x="300" y="314"/>
                </a:cxn>
                <a:cxn ang="0">
                  <a:pos x="304" y="392"/>
                </a:cxn>
                <a:cxn ang="0">
                  <a:pos x="302" y="472"/>
                </a:cxn>
                <a:cxn ang="0">
                  <a:pos x="297" y="551"/>
                </a:cxn>
                <a:cxn ang="0">
                  <a:pos x="285" y="627"/>
                </a:cxn>
                <a:cxn ang="0">
                  <a:pos x="267" y="702"/>
                </a:cxn>
                <a:cxn ang="0">
                  <a:pos x="245" y="773"/>
                </a:cxn>
                <a:cxn ang="0">
                  <a:pos x="218" y="839"/>
                </a:cxn>
                <a:cxn ang="0">
                  <a:pos x="184" y="900"/>
                </a:cxn>
                <a:cxn ang="0">
                  <a:pos x="146" y="955"/>
                </a:cxn>
                <a:cxn ang="0">
                  <a:pos x="103" y="1004"/>
                </a:cxn>
                <a:cxn ang="0">
                  <a:pos x="55" y="1045"/>
                </a:cxn>
                <a:cxn ang="0">
                  <a:pos x="0" y="1079"/>
                </a:cxn>
              </a:cxnLst>
              <a:rect l="0" t="0" r="r" b="b"/>
              <a:pathLst>
                <a:path w="355" h="1125">
                  <a:moveTo>
                    <a:pt x="24" y="1125"/>
                  </a:moveTo>
                  <a:lnTo>
                    <a:pt x="55" y="1109"/>
                  </a:lnTo>
                  <a:lnTo>
                    <a:pt x="85" y="1088"/>
                  </a:lnTo>
                  <a:lnTo>
                    <a:pt x="114" y="1066"/>
                  </a:lnTo>
                  <a:lnTo>
                    <a:pt x="141" y="1042"/>
                  </a:lnTo>
                  <a:lnTo>
                    <a:pt x="165" y="1016"/>
                  </a:lnTo>
                  <a:lnTo>
                    <a:pt x="190" y="988"/>
                  </a:lnTo>
                  <a:lnTo>
                    <a:pt x="210" y="958"/>
                  </a:lnTo>
                  <a:lnTo>
                    <a:pt x="230" y="927"/>
                  </a:lnTo>
                  <a:lnTo>
                    <a:pt x="249" y="894"/>
                  </a:lnTo>
                  <a:lnTo>
                    <a:pt x="267" y="860"/>
                  </a:lnTo>
                  <a:lnTo>
                    <a:pt x="282" y="825"/>
                  </a:lnTo>
                  <a:lnTo>
                    <a:pt x="294" y="790"/>
                  </a:lnTo>
                  <a:lnTo>
                    <a:pt x="308" y="753"/>
                  </a:lnTo>
                  <a:lnTo>
                    <a:pt x="319" y="715"/>
                  </a:lnTo>
                  <a:lnTo>
                    <a:pt x="328" y="676"/>
                  </a:lnTo>
                  <a:lnTo>
                    <a:pt x="336" y="638"/>
                  </a:lnTo>
                  <a:lnTo>
                    <a:pt x="343" y="597"/>
                  </a:lnTo>
                  <a:lnTo>
                    <a:pt x="348" y="556"/>
                  </a:lnTo>
                  <a:lnTo>
                    <a:pt x="351" y="514"/>
                  </a:lnTo>
                  <a:lnTo>
                    <a:pt x="354" y="475"/>
                  </a:lnTo>
                  <a:lnTo>
                    <a:pt x="355" y="433"/>
                  </a:lnTo>
                  <a:lnTo>
                    <a:pt x="355" y="392"/>
                  </a:lnTo>
                  <a:lnTo>
                    <a:pt x="354" y="352"/>
                  </a:lnTo>
                  <a:lnTo>
                    <a:pt x="351" y="311"/>
                  </a:lnTo>
                  <a:lnTo>
                    <a:pt x="348" y="270"/>
                  </a:lnTo>
                  <a:lnTo>
                    <a:pt x="343" y="229"/>
                  </a:lnTo>
                  <a:lnTo>
                    <a:pt x="336" y="190"/>
                  </a:lnTo>
                  <a:lnTo>
                    <a:pt x="329" y="149"/>
                  </a:lnTo>
                  <a:lnTo>
                    <a:pt x="320" y="111"/>
                  </a:lnTo>
                  <a:lnTo>
                    <a:pt x="310" y="73"/>
                  </a:lnTo>
                  <a:lnTo>
                    <a:pt x="300" y="37"/>
                  </a:lnTo>
                  <a:lnTo>
                    <a:pt x="286" y="0"/>
                  </a:lnTo>
                  <a:lnTo>
                    <a:pt x="237" y="19"/>
                  </a:lnTo>
                  <a:lnTo>
                    <a:pt x="248" y="53"/>
                  </a:lnTo>
                  <a:lnTo>
                    <a:pt x="259" y="87"/>
                  </a:lnTo>
                  <a:lnTo>
                    <a:pt x="268" y="125"/>
                  </a:lnTo>
                  <a:lnTo>
                    <a:pt x="278" y="160"/>
                  </a:lnTo>
                  <a:lnTo>
                    <a:pt x="285" y="198"/>
                  </a:lnTo>
                  <a:lnTo>
                    <a:pt x="291" y="238"/>
                  </a:lnTo>
                  <a:lnTo>
                    <a:pt x="297" y="276"/>
                  </a:lnTo>
                  <a:lnTo>
                    <a:pt x="300" y="314"/>
                  </a:lnTo>
                  <a:lnTo>
                    <a:pt x="302" y="354"/>
                  </a:lnTo>
                  <a:lnTo>
                    <a:pt x="304" y="392"/>
                  </a:lnTo>
                  <a:lnTo>
                    <a:pt x="304" y="433"/>
                  </a:lnTo>
                  <a:lnTo>
                    <a:pt x="302" y="472"/>
                  </a:lnTo>
                  <a:lnTo>
                    <a:pt x="300" y="512"/>
                  </a:lnTo>
                  <a:lnTo>
                    <a:pt x="297" y="551"/>
                  </a:lnTo>
                  <a:lnTo>
                    <a:pt x="291" y="589"/>
                  </a:lnTo>
                  <a:lnTo>
                    <a:pt x="285" y="627"/>
                  </a:lnTo>
                  <a:lnTo>
                    <a:pt x="277" y="665"/>
                  </a:lnTo>
                  <a:lnTo>
                    <a:pt x="267" y="702"/>
                  </a:lnTo>
                  <a:lnTo>
                    <a:pt x="256" y="737"/>
                  </a:lnTo>
                  <a:lnTo>
                    <a:pt x="245" y="773"/>
                  </a:lnTo>
                  <a:lnTo>
                    <a:pt x="233" y="806"/>
                  </a:lnTo>
                  <a:lnTo>
                    <a:pt x="218" y="839"/>
                  </a:lnTo>
                  <a:lnTo>
                    <a:pt x="203" y="870"/>
                  </a:lnTo>
                  <a:lnTo>
                    <a:pt x="184" y="900"/>
                  </a:lnTo>
                  <a:lnTo>
                    <a:pt x="167" y="928"/>
                  </a:lnTo>
                  <a:lnTo>
                    <a:pt x="146" y="955"/>
                  </a:lnTo>
                  <a:lnTo>
                    <a:pt x="127" y="981"/>
                  </a:lnTo>
                  <a:lnTo>
                    <a:pt x="103" y="1004"/>
                  </a:lnTo>
                  <a:lnTo>
                    <a:pt x="81" y="1026"/>
                  </a:lnTo>
                  <a:lnTo>
                    <a:pt x="55" y="1045"/>
                  </a:lnTo>
                  <a:lnTo>
                    <a:pt x="28" y="1062"/>
                  </a:lnTo>
                  <a:lnTo>
                    <a:pt x="0" y="1079"/>
                  </a:lnTo>
                  <a:lnTo>
                    <a:pt x="24" y="11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7" name="Freeform 253"/>
            <p:cNvSpPr>
              <a:spLocks/>
            </p:cNvSpPr>
            <p:nvPr/>
          </p:nvSpPr>
          <p:spPr bwMode="auto">
            <a:xfrm>
              <a:off x="5072063" y="2824163"/>
              <a:ext cx="20638" cy="25400"/>
            </a:xfrm>
            <a:custGeom>
              <a:avLst/>
              <a:gdLst/>
              <a:ahLst/>
              <a:cxnLst>
                <a:cxn ang="0">
                  <a:pos x="13" y="0"/>
                </a:cxn>
                <a:cxn ang="0">
                  <a:pos x="5" y="6"/>
                </a:cxn>
                <a:cxn ang="0">
                  <a:pos x="0" y="16"/>
                </a:cxn>
                <a:cxn ang="0">
                  <a:pos x="0" y="25"/>
                </a:cxn>
                <a:cxn ang="0">
                  <a:pos x="4" y="35"/>
                </a:cxn>
                <a:cxn ang="0">
                  <a:pos x="9" y="43"/>
                </a:cxn>
                <a:cxn ang="0">
                  <a:pos x="18" y="47"/>
                </a:cxn>
                <a:cxn ang="0">
                  <a:pos x="27" y="48"/>
                </a:cxn>
                <a:cxn ang="0">
                  <a:pos x="38" y="46"/>
                </a:cxn>
                <a:cxn ang="0">
                  <a:pos x="13" y="0"/>
                </a:cxn>
              </a:cxnLst>
              <a:rect l="0" t="0" r="r" b="b"/>
              <a:pathLst>
                <a:path w="38" h="48">
                  <a:moveTo>
                    <a:pt x="13" y="0"/>
                  </a:moveTo>
                  <a:lnTo>
                    <a:pt x="5" y="6"/>
                  </a:lnTo>
                  <a:lnTo>
                    <a:pt x="0" y="16"/>
                  </a:lnTo>
                  <a:lnTo>
                    <a:pt x="0" y="25"/>
                  </a:lnTo>
                  <a:lnTo>
                    <a:pt x="4" y="35"/>
                  </a:lnTo>
                  <a:lnTo>
                    <a:pt x="9" y="43"/>
                  </a:lnTo>
                  <a:lnTo>
                    <a:pt x="18" y="47"/>
                  </a:lnTo>
                  <a:lnTo>
                    <a:pt x="27" y="48"/>
                  </a:lnTo>
                  <a:lnTo>
                    <a:pt x="38" y="46"/>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8" name="Freeform 254"/>
            <p:cNvSpPr>
              <a:spLocks/>
            </p:cNvSpPr>
            <p:nvPr/>
          </p:nvSpPr>
          <p:spPr bwMode="auto">
            <a:xfrm>
              <a:off x="4702175" y="2971800"/>
              <a:ext cx="25400" cy="17463"/>
            </a:xfrm>
            <a:custGeom>
              <a:avLst/>
              <a:gdLst/>
              <a:ahLst/>
              <a:cxnLst>
                <a:cxn ang="0">
                  <a:pos x="49" y="34"/>
                </a:cxn>
                <a:cxn ang="0">
                  <a:pos x="50" y="23"/>
                </a:cxn>
                <a:cxn ang="0">
                  <a:pos x="47" y="13"/>
                </a:cxn>
                <a:cxn ang="0">
                  <a:pos x="41" y="5"/>
                </a:cxn>
                <a:cxn ang="0">
                  <a:pos x="32" y="1"/>
                </a:cxn>
                <a:cxn ang="0">
                  <a:pos x="23" y="0"/>
                </a:cxn>
                <a:cxn ang="0">
                  <a:pos x="13" y="1"/>
                </a:cxn>
                <a:cxn ang="0">
                  <a:pos x="5" y="8"/>
                </a:cxn>
                <a:cxn ang="0">
                  <a:pos x="0" y="17"/>
                </a:cxn>
                <a:cxn ang="0">
                  <a:pos x="49" y="34"/>
                </a:cxn>
              </a:cxnLst>
              <a:rect l="0" t="0" r="r" b="b"/>
              <a:pathLst>
                <a:path w="50" h="34">
                  <a:moveTo>
                    <a:pt x="49" y="34"/>
                  </a:moveTo>
                  <a:lnTo>
                    <a:pt x="50" y="23"/>
                  </a:lnTo>
                  <a:lnTo>
                    <a:pt x="47" y="13"/>
                  </a:lnTo>
                  <a:lnTo>
                    <a:pt x="41" y="5"/>
                  </a:lnTo>
                  <a:lnTo>
                    <a:pt x="32" y="1"/>
                  </a:lnTo>
                  <a:lnTo>
                    <a:pt x="23" y="0"/>
                  </a:lnTo>
                  <a:lnTo>
                    <a:pt x="13" y="1"/>
                  </a:lnTo>
                  <a:lnTo>
                    <a:pt x="5" y="8"/>
                  </a:lnTo>
                  <a:lnTo>
                    <a:pt x="0" y="17"/>
                  </a:lnTo>
                  <a:lnTo>
                    <a:pt x="49"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9" name="Freeform 255"/>
            <p:cNvSpPr>
              <a:spLocks/>
            </p:cNvSpPr>
            <p:nvPr/>
          </p:nvSpPr>
          <p:spPr bwMode="auto">
            <a:xfrm>
              <a:off x="4665663" y="2979738"/>
              <a:ext cx="61913" cy="106363"/>
            </a:xfrm>
            <a:custGeom>
              <a:avLst/>
              <a:gdLst/>
              <a:ahLst/>
              <a:cxnLst>
                <a:cxn ang="0">
                  <a:pos x="49" y="201"/>
                </a:cxn>
                <a:cxn ang="0">
                  <a:pos x="57" y="178"/>
                </a:cxn>
                <a:cxn ang="0">
                  <a:pos x="67" y="155"/>
                </a:cxn>
                <a:cxn ang="0">
                  <a:pos x="75" y="131"/>
                </a:cxn>
                <a:cxn ang="0">
                  <a:pos x="83" y="109"/>
                </a:cxn>
                <a:cxn ang="0">
                  <a:pos x="92" y="87"/>
                </a:cxn>
                <a:cxn ang="0">
                  <a:pos x="100" y="63"/>
                </a:cxn>
                <a:cxn ang="0">
                  <a:pos x="109" y="40"/>
                </a:cxn>
                <a:cxn ang="0">
                  <a:pos x="117" y="17"/>
                </a:cxn>
                <a:cxn ang="0">
                  <a:pos x="68" y="0"/>
                </a:cxn>
                <a:cxn ang="0">
                  <a:pos x="60" y="23"/>
                </a:cxn>
                <a:cxn ang="0">
                  <a:pos x="52" y="46"/>
                </a:cxn>
                <a:cxn ang="0">
                  <a:pos x="43" y="68"/>
                </a:cxn>
                <a:cxn ang="0">
                  <a:pos x="34" y="90"/>
                </a:cxn>
                <a:cxn ang="0">
                  <a:pos x="26" y="114"/>
                </a:cxn>
                <a:cxn ang="0">
                  <a:pos x="18" y="136"/>
                </a:cxn>
                <a:cxn ang="0">
                  <a:pos x="8" y="159"/>
                </a:cxn>
                <a:cxn ang="0">
                  <a:pos x="0" y="182"/>
                </a:cxn>
                <a:cxn ang="0">
                  <a:pos x="49" y="201"/>
                </a:cxn>
              </a:cxnLst>
              <a:rect l="0" t="0" r="r" b="b"/>
              <a:pathLst>
                <a:path w="117" h="201">
                  <a:moveTo>
                    <a:pt x="49" y="201"/>
                  </a:moveTo>
                  <a:lnTo>
                    <a:pt x="57" y="178"/>
                  </a:lnTo>
                  <a:lnTo>
                    <a:pt x="67" y="155"/>
                  </a:lnTo>
                  <a:lnTo>
                    <a:pt x="75" y="131"/>
                  </a:lnTo>
                  <a:lnTo>
                    <a:pt x="83" y="109"/>
                  </a:lnTo>
                  <a:lnTo>
                    <a:pt x="92" y="87"/>
                  </a:lnTo>
                  <a:lnTo>
                    <a:pt x="100" y="63"/>
                  </a:lnTo>
                  <a:lnTo>
                    <a:pt x="109" y="40"/>
                  </a:lnTo>
                  <a:lnTo>
                    <a:pt x="117" y="17"/>
                  </a:lnTo>
                  <a:lnTo>
                    <a:pt x="68" y="0"/>
                  </a:lnTo>
                  <a:lnTo>
                    <a:pt x="60" y="23"/>
                  </a:lnTo>
                  <a:lnTo>
                    <a:pt x="52" y="46"/>
                  </a:lnTo>
                  <a:lnTo>
                    <a:pt x="43" y="68"/>
                  </a:lnTo>
                  <a:lnTo>
                    <a:pt x="34" y="90"/>
                  </a:lnTo>
                  <a:lnTo>
                    <a:pt x="26" y="114"/>
                  </a:lnTo>
                  <a:lnTo>
                    <a:pt x="18" y="136"/>
                  </a:lnTo>
                  <a:lnTo>
                    <a:pt x="8" y="159"/>
                  </a:lnTo>
                  <a:lnTo>
                    <a:pt x="0" y="182"/>
                  </a:lnTo>
                  <a:lnTo>
                    <a:pt x="49" y="2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0" name="Freeform 256"/>
            <p:cNvSpPr>
              <a:spLocks/>
            </p:cNvSpPr>
            <p:nvPr/>
          </p:nvSpPr>
          <p:spPr bwMode="auto">
            <a:xfrm>
              <a:off x="4700588" y="2979738"/>
              <a:ext cx="26988" cy="19050"/>
            </a:xfrm>
            <a:custGeom>
              <a:avLst/>
              <a:gdLst/>
              <a:ahLst/>
              <a:cxnLst>
                <a:cxn ang="0">
                  <a:pos x="1" y="0"/>
                </a:cxn>
                <a:cxn ang="0">
                  <a:pos x="0" y="11"/>
                </a:cxn>
                <a:cxn ang="0">
                  <a:pos x="2" y="22"/>
                </a:cxn>
                <a:cxn ang="0">
                  <a:pos x="8" y="28"/>
                </a:cxn>
                <a:cxn ang="0">
                  <a:pos x="16" y="34"/>
                </a:cxn>
                <a:cxn ang="0">
                  <a:pos x="25" y="35"/>
                </a:cxn>
                <a:cxn ang="0">
                  <a:pos x="35" y="34"/>
                </a:cxn>
                <a:cxn ang="0">
                  <a:pos x="44" y="28"/>
                </a:cxn>
                <a:cxn ang="0">
                  <a:pos x="50" y="19"/>
                </a:cxn>
                <a:cxn ang="0">
                  <a:pos x="1" y="0"/>
                </a:cxn>
              </a:cxnLst>
              <a:rect l="0" t="0" r="r" b="b"/>
              <a:pathLst>
                <a:path w="50" h="35">
                  <a:moveTo>
                    <a:pt x="1" y="0"/>
                  </a:moveTo>
                  <a:lnTo>
                    <a:pt x="0" y="11"/>
                  </a:lnTo>
                  <a:lnTo>
                    <a:pt x="2" y="22"/>
                  </a:lnTo>
                  <a:lnTo>
                    <a:pt x="8" y="28"/>
                  </a:lnTo>
                  <a:lnTo>
                    <a:pt x="16" y="34"/>
                  </a:lnTo>
                  <a:lnTo>
                    <a:pt x="25" y="35"/>
                  </a:lnTo>
                  <a:lnTo>
                    <a:pt x="35" y="34"/>
                  </a:lnTo>
                  <a:lnTo>
                    <a:pt x="44" y="28"/>
                  </a:lnTo>
                  <a:lnTo>
                    <a:pt x="50" y="19"/>
                  </a:lnTo>
                  <a:lnTo>
                    <a:pt x="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1" name="Freeform 257"/>
            <p:cNvSpPr>
              <a:spLocks/>
            </p:cNvSpPr>
            <p:nvPr/>
          </p:nvSpPr>
          <p:spPr bwMode="auto">
            <a:xfrm>
              <a:off x="5807075" y="2770188"/>
              <a:ext cx="119063" cy="525463"/>
            </a:xfrm>
            <a:custGeom>
              <a:avLst/>
              <a:gdLst/>
              <a:ahLst/>
              <a:cxnLst>
                <a:cxn ang="0">
                  <a:pos x="0" y="0"/>
                </a:cxn>
                <a:cxn ang="0">
                  <a:pos x="27" y="65"/>
                </a:cxn>
                <a:cxn ang="0">
                  <a:pos x="53" y="126"/>
                </a:cxn>
                <a:cxn ang="0">
                  <a:pos x="76" y="184"/>
                </a:cxn>
                <a:cxn ang="0">
                  <a:pos x="99" y="240"/>
                </a:cxn>
                <a:cxn ang="0">
                  <a:pos x="119" y="294"/>
                </a:cxn>
                <a:cxn ang="0">
                  <a:pos x="138" y="348"/>
                </a:cxn>
                <a:cxn ang="0">
                  <a:pos x="155" y="401"/>
                </a:cxn>
                <a:cxn ang="0">
                  <a:pos x="171" y="456"/>
                </a:cxn>
                <a:cxn ang="0">
                  <a:pos x="183" y="511"/>
                </a:cxn>
                <a:cxn ang="0">
                  <a:pos x="195" y="568"/>
                </a:cxn>
                <a:cxn ang="0">
                  <a:pos x="205" y="628"/>
                </a:cxn>
                <a:cxn ang="0">
                  <a:pos x="213" y="692"/>
                </a:cxn>
                <a:cxn ang="0">
                  <a:pos x="218" y="760"/>
                </a:cxn>
                <a:cxn ang="0">
                  <a:pos x="221" y="831"/>
                </a:cxn>
                <a:cxn ang="0">
                  <a:pos x="224" y="909"/>
                </a:cxn>
                <a:cxn ang="0">
                  <a:pos x="222" y="993"/>
                </a:cxn>
              </a:cxnLst>
              <a:rect l="0" t="0" r="r" b="b"/>
              <a:pathLst>
                <a:path w="224" h="993">
                  <a:moveTo>
                    <a:pt x="0" y="0"/>
                  </a:moveTo>
                  <a:lnTo>
                    <a:pt x="27" y="65"/>
                  </a:lnTo>
                  <a:lnTo>
                    <a:pt x="53" y="126"/>
                  </a:lnTo>
                  <a:lnTo>
                    <a:pt x="76" y="184"/>
                  </a:lnTo>
                  <a:lnTo>
                    <a:pt x="99" y="240"/>
                  </a:lnTo>
                  <a:lnTo>
                    <a:pt x="119" y="294"/>
                  </a:lnTo>
                  <a:lnTo>
                    <a:pt x="138" y="348"/>
                  </a:lnTo>
                  <a:lnTo>
                    <a:pt x="155" y="401"/>
                  </a:lnTo>
                  <a:lnTo>
                    <a:pt x="171" y="456"/>
                  </a:lnTo>
                  <a:lnTo>
                    <a:pt x="183" y="511"/>
                  </a:lnTo>
                  <a:lnTo>
                    <a:pt x="195" y="568"/>
                  </a:lnTo>
                  <a:lnTo>
                    <a:pt x="205" y="628"/>
                  </a:lnTo>
                  <a:lnTo>
                    <a:pt x="213" y="692"/>
                  </a:lnTo>
                  <a:lnTo>
                    <a:pt x="218" y="760"/>
                  </a:lnTo>
                  <a:lnTo>
                    <a:pt x="221" y="831"/>
                  </a:lnTo>
                  <a:lnTo>
                    <a:pt x="224" y="909"/>
                  </a:lnTo>
                  <a:lnTo>
                    <a:pt x="222" y="993"/>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2" name="Freeform 258"/>
            <p:cNvSpPr>
              <a:spLocks/>
            </p:cNvSpPr>
            <p:nvPr/>
          </p:nvSpPr>
          <p:spPr bwMode="auto">
            <a:xfrm>
              <a:off x="5732463" y="2719388"/>
              <a:ext cx="119063" cy="582613"/>
            </a:xfrm>
            <a:custGeom>
              <a:avLst/>
              <a:gdLst/>
              <a:ahLst/>
              <a:cxnLst>
                <a:cxn ang="0">
                  <a:pos x="0" y="0"/>
                </a:cxn>
                <a:cxn ang="0">
                  <a:pos x="31" y="69"/>
                </a:cxn>
                <a:cxn ang="0">
                  <a:pos x="58" y="137"/>
                </a:cxn>
                <a:cxn ang="0">
                  <a:pos x="84" y="203"/>
                </a:cxn>
                <a:cxn ang="0">
                  <a:pos x="107" y="268"/>
                </a:cxn>
                <a:cxn ang="0">
                  <a:pos x="127" y="332"/>
                </a:cxn>
                <a:cxn ang="0">
                  <a:pos x="145" y="396"/>
                </a:cxn>
                <a:cxn ang="0">
                  <a:pos x="160" y="461"/>
                </a:cxn>
                <a:cxn ang="0">
                  <a:pos x="175" y="525"/>
                </a:cxn>
                <a:cxn ang="0">
                  <a:pos x="185" y="590"/>
                </a:cxn>
                <a:cxn ang="0">
                  <a:pos x="196" y="656"/>
                </a:cxn>
                <a:cxn ang="0">
                  <a:pos x="204" y="724"/>
                </a:cxn>
                <a:cxn ang="0">
                  <a:pos x="211" y="794"/>
                </a:cxn>
                <a:cxn ang="0">
                  <a:pos x="217" y="865"/>
                </a:cxn>
                <a:cxn ang="0">
                  <a:pos x="221" y="940"/>
                </a:cxn>
                <a:cxn ang="0">
                  <a:pos x="223" y="1017"/>
                </a:cxn>
                <a:cxn ang="0">
                  <a:pos x="226" y="1099"/>
                </a:cxn>
              </a:cxnLst>
              <a:rect l="0" t="0" r="r" b="b"/>
              <a:pathLst>
                <a:path w="226" h="1099">
                  <a:moveTo>
                    <a:pt x="0" y="0"/>
                  </a:moveTo>
                  <a:lnTo>
                    <a:pt x="31" y="69"/>
                  </a:lnTo>
                  <a:lnTo>
                    <a:pt x="58" y="137"/>
                  </a:lnTo>
                  <a:lnTo>
                    <a:pt x="84" y="203"/>
                  </a:lnTo>
                  <a:lnTo>
                    <a:pt x="107" y="268"/>
                  </a:lnTo>
                  <a:lnTo>
                    <a:pt x="127" y="332"/>
                  </a:lnTo>
                  <a:lnTo>
                    <a:pt x="145" y="396"/>
                  </a:lnTo>
                  <a:lnTo>
                    <a:pt x="160" y="461"/>
                  </a:lnTo>
                  <a:lnTo>
                    <a:pt x="175" y="525"/>
                  </a:lnTo>
                  <a:lnTo>
                    <a:pt x="185" y="590"/>
                  </a:lnTo>
                  <a:lnTo>
                    <a:pt x="196" y="656"/>
                  </a:lnTo>
                  <a:lnTo>
                    <a:pt x="204" y="724"/>
                  </a:lnTo>
                  <a:lnTo>
                    <a:pt x="211" y="794"/>
                  </a:lnTo>
                  <a:lnTo>
                    <a:pt x="217" y="865"/>
                  </a:lnTo>
                  <a:lnTo>
                    <a:pt x="221" y="940"/>
                  </a:lnTo>
                  <a:lnTo>
                    <a:pt x="223" y="1017"/>
                  </a:lnTo>
                  <a:lnTo>
                    <a:pt x="226" y="1099"/>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3" name="Freeform 259"/>
            <p:cNvSpPr>
              <a:spLocks/>
            </p:cNvSpPr>
            <p:nvPr/>
          </p:nvSpPr>
          <p:spPr bwMode="auto">
            <a:xfrm>
              <a:off x="5661025" y="2735263"/>
              <a:ext cx="112713" cy="600075"/>
            </a:xfrm>
            <a:custGeom>
              <a:avLst/>
              <a:gdLst/>
              <a:ahLst/>
              <a:cxnLst>
                <a:cxn ang="0">
                  <a:pos x="0" y="0"/>
                </a:cxn>
                <a:cxn ang="0">
                  <a:pos x="31" y="57"/>
                </a:cxn>
                <a:cxn ang="0">
                  <a:pos x="61" y="115"/>
                </a:cxn>
                <a:cxn ang="0">
                  <a:pos x="89" y="175"/>
                </a:cxn>
                <a:cxn ang="0">
                  <a:pos x="115" y="236"/>
                </a:cxn>
                <a:cxn ang="0">
                  <a:pos x="139" y="300"/>
                </a:cxn>
                <a:cxn ang="0">
                  <a:pos x="160" y="363"/>
                </a:cxn>
                <a:cxn ang="0">
                  <a:pos x="177" y="430"/>
                </a:cxn>
                <a:cxn ang="0">
                  <a:pos x="192" y="498"/>
                </a:cxn>
                <a:cxn ang="0">
                  <a:pos x="203" y="568"/>
                </a:cxn>
                <a:cxn ang="0">
                  <a:pos x="210" y="641"/>
                </a:cxn>
                <a:cxn ang="0">
                  <a:pos x="213" y="716"/>
                </a:cxn>
                <a:cxn ang="0">
                  <a:pos x="211" y="793"/>
                </a:cxn>
                <a:cxn ang="0">
                  <a:pos x="204" y="873"/>
                </a:cxn>
                <a:cxn ang="0">
                  <a:pos x="192" y="958"/>
                </a:cxn>
                <a:cxn ang="0">
                  <a:pos x="176" y="1043"/>
                </a:cxn>
                <a:cxn ang="0">
                  <a:pos x="153" y="1133"/>
                </a:cxn>
              </a:cxnLst>
              <a:rect l="0" t="0" r="r" b="b"/>
              <a:pathLst>
                <a:path w="213" h="1133">
                  <a:moveTo>
                    <a:pt x="0" y="0"/>
                  </a:moveTo>
                  <a:lnTo>
                    <a:pt x="31" y="57"/>
                  </a:lnTo>
                  <a:lnTo>
                    <a:pt x="61" y="115"/>
                  </a:lnTo>
                  <a:lnTo>
                    <a:pt x="89" y="175"/>
                  </a:lnTo>
                  <a:lnTo>
                    <a:pt x="115" y="236"/>
                  </a:lnTo>
                  <a:lnTo>
                    <a:pt x="139" y="300"/>
                  </a:lnTo>
                  <a:lnTo>
                    <a:pt x="160" y="363"/>
                  </a:lnTo>
                  <a:lnTo>
                    <a:pt x="177" y="430"/>
                  </a:lnTo>
                  <a:lnTo>
                    <a:pt x="192" y="498"/>
                  </a:lnTo>
                  <a:lnTo>
                    <a:pt x="203" y="568"/>
                  </a:lnTo>
                  <a:lnTo>
                    <a:pt x="210" y="641"/>
                  </a:lnTo>
                  <a:lnTo>
                    <a:pt x="213" y="716"/>
                  </a:lnTo>
                  <a:lnTo>
                    <a:pt x="211" y="793"/>
                  </a:lnTo>
                  <a:lnTo>
                    <a:pt x="204" y="873"/>
                  </a:lnTo>
                  <a:lnTo>
                    <a:pt x="192" y="958"/>
                  </a:lnTo>
                  <a:lnTo>
                    <a:pt x="176" y="1043"/>
                  </a:lnTo>
                  <a:lnTo>
                    <a:pt x="153" y="1133"/>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4" name="Freeform 260"/>
            <p:cNvSpPr>
              <a:spLocks/>
            </p:cNvSpPr>
            <p:nvPr/>
          </p:nvSpPr>
          <p:spPr bwMode="auto">
            <a:xfrm>
              <a:off x="5599113" y="2706688"/>
              <a:ext cx="71438" cy="581025"/>
            </a:xfrm>
            <a:custGeom>
              <a:avLst/>
              <a:gdLst/>
              <a:ahLst/>
              <a:cxnLst>
                <a:cxn ang="0">
                  <a:pos x="0" y="0"/>
                </a:cxn>
                <a:cxn ang="0">
                  <a:pos x="39" y="87"/>
                </a:cxn>
                <a:cxn ang="0">
                  <a:pos x="72" y="197"/>
                </a:cxn>
                <a:cxn ang="0">
                  <a:pos x="96" y="326"/>
                </a:cxn>
                <a:cxn ang="0">
                  <a:pos x="114" y="468"/>
                </a:cxn>
                <a:cxn ang="0">
                  <a:pos x="126" y="620"/>
                </a:cxn>
                <a:cxn ang="0">
                  <a:pos x="133" y="779"/>
                </a:cxn>
                <a:cxn ang="0">
                  <a:pos x="134" y="941"/>
                </a:cxn>
                <a:cxn ang="0">
                  <a:pos x="133" y="1099"/>
                </a:cxn>
              </a:cxnLst>
              <a:rect l="0" t="0" r="r" b="b"/>
              <a:pathLst>
                <a:path w="134" h="1099">
                  <a:moveTo>
                    <a:pt x="0" y="0"/>
                  </a:moveTo>
                  <a:lnTo>
                    <a:pt x="39" y="87"/>
                  </a:lnTo>
                  <a:lnTo>
                    <a:pt x="72" y="197"/>
                  </a:lnTo>
                  <a:lnTo>
                    <a:pt x="96" y="326"/>
                  </a:lnTo>
                  <a:lnTo>
                    <a:pt x="114" y="468"/>
                  </a:lnTo>
                  <a:lnTo>
                    <a:pt x="126" y="620"/>
                  </a:lnTo>
                  <a:lnTo>
                    <a:pt x="133" y="779"/>
                  </a:lnTo>
                  <a:lnTo>
                    <a:pt x="134" y="941"/>
                  </a:lnTo>
                  <a:lnTo>
                    <a:pt x="133" y="1099"/>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5" name="Freeform 261"/>
            <p:cNvSpPr>
              <a:spLocks/>
            </p:cNvSpPr>
            <p:nvPr/>
          </p:nvSpPr>
          <p:spPr bwMode="auto">
            <a:xfrm>
              <a:off x="5521325" y="2706688"/>
              <a:ext cx="53975" cy="520700"/>
            </a:xfrm>
            <a:custGeom>
              <a:avLst/>
              <a:gdLst/>
              <a:ahLst/>
              <a:cxnLst>
                <a:cxn ang="0">
                  <a:pos x="0" y="0"/>
                </a:cxn>
                <a:cxn ang="0">
                  <a:pos x="31" y="132"/>
                </a:cxn>
                <a:cxn ang="0">
                  <a:pos x="57" y="261"/>
                </a:cxn>
                <a:cxn ang="0">
                  <a:pos x="77" y="388"/>
                </a:cxn>
                <a:cxn ang="0">
                  <a:pos x="92" y="513"/>
                </a:cxn>
                <a:cxn ang="0">
                  <a:pos x="100" y="635"/>
                </a:cxn>
                <a:cxn ang="0">
                  <a:pos x="103" y="756"/>
                </a:cxn>
                <a:cxn ang="0">
                  <a:pos x="99" y="873"/>
                </a:cxn>
                <a:cxn ang="0">
                  <a:pos x="88" y="985"/>
                </a:cxn>
              </a:cxnLst>
              <a:rect l="0" t="0" r="r" b="b"/>
              <a:pathLst>
                <a:path w="103" h="985">
                  <a:moveTo>
                    <a:pt x="0" y="0"/>
                  </a:moveTo>
                  <a:lnTo>
                    <a:pt x="31" y="132"/>
                  </a:lnTo>
                  <a:lnTo>
                    <a:pt x="57" y="261"/>
                  </a:lnTo>
                  <a:lnTo>
                    <a:pt x="77" y="388"/>
                  </a:lnTo>
                  <a:lnTo>
                    <a:pt x="92" y="513"/>
                  </a:lnTo>
                  <a:lnTo>
                    <a:pt x="100" y="635"/>
                  </a:lnTo>
                  <a:lnTo>
                    <a:pt x="103" y="756"/>
                  </a:lnTo>
                  <a:lnTo>
                    <a:pt x="99" y="873"/>
                  </a:lnTo>
                  <a:lnTo>
                    <a:pt x="88" y="985"/>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6" name="Freeform 262"/>
            <p:cNvSpPr>
              <a:spLocks/>
            </p:cNvSpPr>
            <p:nvPr/>
          </p:nvSpPr>
          <p:spPr bwMode="auto">
            <a:xfrm>
              <a:off x="4686300" y="1689100"/>
              <a:ext cx="309563" cy="234950"/>
            </a:xfrm>
            <a:custGeom>
              <a:avLst/>
              <a:gdLst/>
              <a:ahLst/>
              <a:cxnLst>
                <a:cxn ang="0">
                  <a:pos x="0" y="0"/>
                </a:cxn>
                <a:cxn ang="0">
                  <a:pos x="37" y="15"/>
                </a:cxn>
                <a:cxn ang="0">
                  <a:pos x="75" y="32"/>
                </a:cxn>
                <a:cxn ang="0">
                  <a:pos x="113" y="51"/>
                </a:cxn>
                <a:cxn ang="0">
                  <a:pos x="152" y="72"/>
                </a:cxn>
                <a:cxn ang="0">
                  <a:pos x="191" y="95"/>
                </a:cxn>
                <a:cxn ang="0">
                  <a:pos x="231" y="119"/>
                </a:cxn>
                <a:cxn ang="0">
                  <a:pos x="270" y="145"/>
                </a:cxn>
                <a:cxn ang="0">
                  <a:pos x="309" y="172"/>
                </a:cxn>
                <a:cxn ang="0">
                  <a:pos x="347" y="202"/>
                </a:cxn>
                <a:cxn ang="0">
                  <a:pos x="385" y="232"/>
                </a:cxn>
                <a:cxn ang="0">
                  <a:pos x="422" y="264"/>
                </a:cxn>
                <a:cxn ang="0">
                  <a:pos x="459" y="298"/>
                </a:cxn>
                <a:cxn ang="0">
                  <a:pos x="492" y="333"/>
                </a:cxn>
                <a:cxn ang="0">
                  <a:pos x="525" y="369"/>
                </a:cxn>
                <a:cxn ang="0">
                  <a:pos x="556" y="407"/>
                </a:cxn>
                <a:cxn ang="0">
                  <a:pos x="585" y="445"/>
                </a:cxn>
              </a:cxnLst>
              <a:rect l="0" t="0" r="r" b="b"/>
              <a:pathLst>
                <a:path w="585" h="445">
                  <a:moveTo>
                    <a:pt x="0" y="0"/>
                  </a:moveTo>
                  <a:lnTo>
                    <a:pt x="37" y="15"/>
                  </a:lnTo>
                  <a:lnTo>
                    <a:pt x="75" y="32"/>
                  </a:lnTo>
                  <a:lnTo>
                    <a:pt x="113" y="51"/>
                  </a:lnTo>
                  <a:lnTo>
                    <a:pt x="152" y="72"/>
                  </a:lnTo>
                  <a:lnTo>
                    <a:pt x="191" y="95"/>
                  </a:lnTo>
                  <a:lnTo>
                    <a:pt x="231" y="119"/>
                  </a:lnTo>
                  <a:lnTo>
                    <a:pt x="270" y="145"/>
                  </a:lnTo>
                  <a:lnTo>
                    <a:pt x="309" y="172"/>
                  </a:lnTo>
                  <a:lnTo>
                    <a:pt x="347" y="202"/>
                  </a:lnTo>
                  <a:lnTo>
                    <a:pt x="385" y="232"/>
                  </a:lnTo>
                  <a:lnTo>
                    <a:pt x="422" y="264"/>
                  </a:lnTo>
                  <a:lnTo>
                    <a:pt x="459" y="298"/>
                  </a:lnTo>
                  <a:lnTo>
                    <a:pt x="492" y="333"/>
                  </a:lnTo>
                  <a:lnTo>
                    <a:pt x="525" y="369"/>
                  </a:lnTo>
                  <a:lnTo>
                    <a:pt x="556" y="407"/>
                  </a:lnTo>
                  <a:lnTo>
                    <a:pt x="585" y="445"/>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7" name="Freeform 263"/>
            <p:cNvSpPr>
              <a:spLocks/>
            </p:cNvSpPr>
            <p:nvPr/>
          </p:nvSpPr>
          <p:spPr bwMode="auto">
            <a:xfrm>
              <a:off x="4729163" y="1566863"/>
              <a:ext cx="488950" cy="463550"/>
            </a:xfrm>
            <a:custGeom>
              <a:avLst/>
              <a:gdLst/>
              <a:ahLst/>
              <a:cxnLst>
                <a:cxn ang="0">
                  <a:pos x="0" y="0"/>
                </a:cxn>
                <a:cxn ang="0">
                  <a:pos x="36" y="9"/>
                </a:cxn>
                <a:cxn ang="0">
                  <a:pos x="71" y="17"/>
                </a:cxn>
                <a:cxn ang="0">
                  <a:pos x="105" y="28"/>
                </a:cxn>
                <a:cxn ang="0">
                  <a:pos x="140" y="40"/>
                </a:cxn>
                <a:cxn ang="0">
                  <a:pos x="175" y="53"/>
                </a:cxn>
                <a:cxn ang="0">
                  <a:pos x="211" y="68"/>
                </a:cxn>
                <a:cxn ang="0">
                  <a:pos x="246" y="84"/>
                </a:cxn>
                <a:cxn ang="0">
                  <a:pos x="281" y="102"/>
                </a:cxn>
                <a:cxn ang="0">
                  <a:pos x="317" y="121"/>
                </a:cxn>
                <a:cxn ang="0">
                  <a:pos x="350" y="141"/>
                </a:cxn>
                <a:cxn ang="0">
                  <a:pos x="384" y="163"/>
                </a:cxn>
                <a:cxn ang="0">
                  <a:pos x="418" y="186"/>
                </a:cxn>
                <a:cxn ang="0">
                  <a:pos x="452" y="211"/>
                </a:cxn>
                <a:cxn ang="0">
                  <a:pos x="485" y="235"/>
                </a:cxn>
                <a:cxn ang="0">
                  <a:pos x="517" y="262"/>
                </a:cxn>
                <a:cxn ang="0">
                  <a:pos x="548" y="289"/>
                </a:cxn>
                <a:cxn ang="0">
                  <a:pos x="580" y="319"/>
                </a:cxn>
                <a:cxn ang="0">
                  <a:pos x="610" y="349"/>
                </a:cxn>
                <a:cxn ang="0">
                  <a:pos x="639" y="380"/>
                </a:cxn>
                <a:cxn ang="0">
                  <a:pos x="668" y="413"/>
                </a:cxn>
                <a:cxn ang="0">
                  <a:pos x="696" y="445"/>
                </a:cxn>
                <a:cxn ang="0">
                  <a:pos x="722" y="479"/>
                </a:cxn>
                <a:cxn ang="0">
                  <a:pos x="748" y="515"/>
                </a:cxn>
                <a:cxn ang="0">
                  <a:pos x="774" y="551"/>
                </a:cxn>
                <a:cxn ang="0">
                  <a:pos x="797" y="589"/>
                </a:cxn>
                <a:cxn ang="0">
                  <a:pos x="818" y="627"/>
                </a:cxn>
                <a:cxn ang="0">
                  <a:pos x="840" y="667"/>
                </a:cxn>
                <a:cxn ang="0">
                  <a:pos x="859" y="706"/>
                </a:cxn>
                <a:cxn ang="0">
                  <a:pos x="878" y="748"/>
                </a:cxn>
                <a:cxn ang="0">
                  <a:pos x="894" y="789"/>
                </a:cxn>
                <a:cxn ang="0">
                  <a:pos x="911" y="832"/>
                </a:cxn>
                <a:cxn ang="0">
                  <a:pos x="924" y="875"/>
                </a:cxn>
              </a:cxnLst>
              <a:rect l="0" t="0" r="r" b="b"/>
              <a:pathLst>
                <a:path w="924" h="875">
                  <a:moveTo>
                    <a:pt x="0" y="0"/>
                  </a:moveTo>
                  <a:lnTo>
                    <a:pt x="36" y="9"/>
                  </a:lnTo>
                  <a:lnTo>
                    <a:pt x="71" y="17"/>
                  </a:lnTo>
                  <a:lnTo>
                    <a:pt x="105" y="28"/>
                  </a:lnTo>
                  <a:lnTo>
                    <a:pt x="140" y="40"/>
                  </a:lnTo>
                  <a:lnTo>
                    <a:pt x="175" y="53"/>
                  </a:lnTo>
                  <a:lnTo>
                    <a:pt x="211" y="68"/>
                  </a:lnTo>
                  <a:lnTo>
                    <a:pt x="246" y="84"/>
                  </a:lnTo>
                  <a:lnTo>
                    <a:pt x="281" y="102"/>
                  </a:lnTo>
                  <a:lnTo>
                    <a:pt x="317" y="121"/>
                  </a:lnTo>
                  <a:lnTo>
                    <a:pt x="350" y="141"/>
                  </a:lnTo>
                  <a:lnTo>
                    <a:pt x="384" y="163"/>
                  </a:lnTo>
                  <a:lnTo>
                    <a:pt x="418" y="186"/>
                  </a:lnTo>
                  <a:lnTo>
                    <a:pt x="452" y="211"/>
                  </a:lnTo>
                  <a:lnTo>
                    <a:pt x="485" y="235"/>
                  </a:lnTo>
                  <a:lnTo>
                    <a:pt x="517" y="262"/>
                  </a:lnTo>
                  <a:lnTo>
                    <a:pt x="548" y="289"/>
                  </a:lnTo>
                  <a:lnTo>
                    <a:pt x="580" y="319"/>
                  </a:lnTo>
                  <a:lnTo>
                    <a:pt x="610" y="349"/>
                  </a:lnTo>
                  <a:lnTo>
                    <a:pt x="639" y="380"/>
                  </a:lnTo>
                  <a:lnTo>
                    <a:pt x="668" y="413"/>
                  </a:lnTo>
                  <a:lnTo>
                    <a:pt x="696" y="445"/>
                  </a:lnTo>
                  <a:lnTo>
                    <a:pt x="722" y="479"/>
                  </a:lnTo>
                  <a:lnTo>
                    <a:pt x="748" y="515"/>
                  </a:lnTo>
                  <a:lnTo>
                    <a:pt x="774" y="551"/>
                  </a:lnTo>
                  <a:lnTo>
                    <a:pt x="797" y="589"/>
                  </a:lnTo>
                  <a:lnTo>
                    <a:pt x="818" y="627"/>
                  </a:lnTo>
                  <a:lnTo>
                    <a:pt x="840" y="667"/>
                  </a:lnTo>
                  <a:lnTo>
                    <a:pt x="859" y="706"/>
                  </a:lnTo>
                  <a:lnTo>
                    <a:pt x="878" y="748"/>
                  </a:lnTo>
                  <a:lnTo>
                    <a:pt x="894" y="789"/>
                  </a:lnTo>
                  <a:lnTo>
                    <a:pt x="911" y="832"/>
                  </a:lnTo>
                  <a:lnTo>
                    <a:pt x="924" y="875"/>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8" name="Freeform 264"/>
            <p:cNvSpPr>
              <a:spLocks/>
            </p:cNvSpPr>
            <p:nvPr/>
          </p:nvSpPr>
          <p:spPr bwMode="auto">
            <a:xfrm>
              <a:off x="5108575" y="1649413"/>
              <a:ext cx="360363" cy="939800"/>
            </a:xfrm>
            <a:custGeom>
              <a:avLst/>
              <a:gdLst/>
              <a:ahLst/>
              <a:cxnLst>
                <a:cxn ang="0">
                  <a:pos x="0" y="0"/>
                </a:cxn>
                <a:cxn ang="0">
                  <a:pos x="75" y="73"/>
                </a:cxn>
                <a:cxn ang="0">
                  <a:pos x="144" y="149"/>
                </a:cxn>
                <a:cxn ang="0">
                  <a:pos x="209" y="229"/>
                </a:cxn>
                <a:cxn ang="0">
                  <a:pos x="271" y="313"/>
                </a:cxn>
                <a:cxn ang="0">
                  <a:pos x="328" y="403"/>
                </a:cxn>
                <a:cxn ang="0">
                  <a:pos x="381" y="497"/>
                </a:cxn>
                <a:cxn ang="0">
                  <a:pos x="430" y="597"/>
                </a:cxn>
                <a:cxn ang="0">
                  <a:pos x="475" y="701"/>
                </a:cxn>
                <a:cxn ang="0">
                  <a:pos x="516" y="811"/>
                </a:cxn>
                <a:cxn ang="0">
                  <a:pos x="552" y="928"/>
                </a:cxn>
                <a:cxn ang="0">
                  <a:pos x="583" y="1051"/>
                </a:cxn>
                <a:cxn ang="0">
                  <a:pos x="612" y="1182"/>
                </a:cxn>
                <a:cxn ang="0">
                  <a:pos x="635" y="1319"/>
                </a:cxn>
                <a:cxn ang="0">
                  <a:pos x="654" y="1463"/>
                </a:cxn>
                <a:cxn ang="0">
                  <a:pos x="669" y="1614"/>
                </a:cxn>
                <a:cxn ang="0">
                  <a:pos x="680" y="1775"/>
                </a:cxn>
              </a:cxnLst>
              <a:rect l="0" t="0" r="r" b="b"/>
              <a:pathLst>
                <a:path w="680" h="1775">
                  <a:moveTo>
                    <a:pt x="0" y="0"/>
                  </a:moveTo>
                  <a:lnTo>
                    <a:pt x="75" y="73"/>
                  </a:lnTo>
                  <a:lnTo>
                    <a:pt x="144" y="149"/>
                  </a:lnTo>
                  <a:lnTo>
                    <a:pt x="209" y="229"/>
                  </a:lnTo>
                  <a:lnTo>
                    <a:pt x="271" y="313"/>
                  </a:lnTo>
                  <a:lnTo>
                    <a:pt x="328" y="403"/>
                  </a:lnTo>
                  <a:lnTo>
                    <a:pt x="381" y="497"/>
                  </a:lnTo>
                  <a:lnTo>
                    <a:pt x="430" y="597"/>
                  </a:lnTo>
                  <a:lnTo>
                    <a:pt x="475" y="701"/>
                  </a:lnTo>
                  <a:lnTo>
                    <a:pt x="516" y="811"/>
                  </a:lnTo>
                  <a:lnTo>
                    <a:pt x="552" y="928"/>
                  </a:lnTo>
                  <a:lnTo>
                    <a:pt x="583" y="1051"/>
                  </a:lnTo>
                  <a:lnTo>
                    <a:pt x="612" y="1182"/>
                  </a:lnTo>
                  <a:lnTo>
                    <a:pt x="635" y="1319"/>
                  </a:lnTo>
                  <a:lnTo>
                    <a:pt x="654" y="1463"/>
                  </a:lnTo>
                  <a:lnTo>
                    <a:pt x="669" y="1614"/>
                  </a:lnTo>
                  <a:lnTo>
                    <a:pt x="680" y="1775"/>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49" name="Freeform 265"/>
            <p:cNvSpPr>
              <a:spLocks/>
            </p:cNvSpPr>
            <p:nvPr/>
          </p:nvSpPr>
          <p:spPr bwMode="auto">
            <a:xfrm>
              <a:off x="5378450" y="1782763"/>
              <a:ext cx="157163" cy="809625"/>
            </a:xfrm>
            <a:custGeom>
              <a:avLst/>
              <a:gdLst/>
              <a:ahLst/>
              <a:cxnLst>
                <a:cxn ang="0">
                  <a:pos x="0" y="0"/>
                </a:cxn>
                <a:cxn ang="0">
                  <a:pos x="49" y="87"/>
                </a:cxn>
                <a:cxn ang="0">
                  <a:pos x="92" y="173"/>
                </a:cxn>
                <a:cxn ang="0">
                  <a:pos x="131" y="257"/>
                </a:cxn>
                <a:cxn ang="0">
                  <a:pos x="167" y="341"/>
                </a:cxn>
                <a:cxn ang="0">
                  <a:pos x="196" y="425"/>
                </a:cxn>
                <a:cxn ang="0">
                  <a:pos x="222" y="510"/>
                </a:cxn>
                <a:cxn ang="0">
                  <a:pos x="244" y="596"/>
                </a:cxn>
                <a:cxn ang="0">
                  <a:pos x="263" y="684"/>
                </a:cxn>
                <a:cxn ang="0">
                  <a:pos x="277" y="775"/>
                </a:cxn>
                <a:cxn ang="0">
                  <a:pos x="286" y="870"/>
                </a:cxn>
                <a:cxn ang="0">
                  <a:pos x="294" y="968"/>
                </a:cxn>
                <a:cxn ang="0">
                  <a:pos x="297" y="1069"/>
                </a:cxn>
                <a:cxn ang="0">
                  <a:pos x="297" y="1175"/>
                </a:cxn>
                <a:cxn ang="0">
                  <a:pos x="294" y="1288"/>
                </a:cxn>
                <a:cxn ang="0">
                  <a:pos x="289" y="1406"/>
                </a:cxn>
                <a:cxn ang="0">
                  <a:pos x="281" y="1531"/>
                </a:cxn>
              </a:cxnLst>
              <a:rect l="0" t="0" r="r" b="b"/>
              <a:pathLst>
                <a:path w="297" h="1531">
                  <a:moveTo>
                    <a:pt x="0" y="0"/>
                  </a:moveTo>
                  <a:lnTo>
                    <a:pt x="49" y="87"/>
                  </a:lnTo>
                  <a:lnTo>
                    <a:pt x="92" y="173"/>
                  </a:lnTo>
                  <a:lnTo>
                    <a:pt x="131" y="257"/>
                  </a:lnTo>
                  <a:lnTo>
                    <a:pt x="167" y="341"/>
                  </a:lnTo>
                  <a:lnTo>
                    <a:pt x="196" y="425"/>
                  </a:lnTo>
                  <a:lnTo>
                    <a:pt x="222" y="510"/>
                  </a:lnTo>
                  <a:lnTo>
                    <a:pt x="244" y="596"/>
                  </a:lnTo>
                  <a:lnTo>
                    <a:pt x="263" y="684"/>
                  </a:lnTo>
                  <a:lnTo>
                    <a:pt x="277" y="775"/>
                  </a:lnTo>
                  <a:lnTo>
                    <a:pt x="286" y="870"/>
                  </a:lnTo>
                  <a:lnTo>
                    <a:pt x="294" y="968"/>
                  </a:lnTo>
                  <a:lnTo>
                    <a:pt x="297" y="1069"/>
                  </a:lnTo>
                  <a:lnTo>
                    <a:pt x="297" y="1175"/>
                  </a:lnTo>
                  <a:lnTo>
                    <a:pt x="294" y="1288"/>
                  </a:lnTo>
                  <a:lnTo>
                    <a:pt x="289" y="1406"/>
                  </a:lnTo>
                  <a:lnTo>
                    <a:pt x="281" y="1531"/>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150" name="Freeform 266"/>
            <p:cNvSpPr>
              <a:spLocks/>
            </p:cNvSpPr>
            <p:nvPr/>
          </p:nvSpPr>
          <p:spPr bwMode="auto">
            <a:xfrm>
              <a:off x="5589588" y="2051050"/>
              <a:ext cx="68263" cy="584200"/>
            </a:xfrm>
            <a:custGeom>
              <a:avLst/>
              <a:gdLst/>
              <a:ahLst/>
              <a:cxnLst>
                <a:cxn ang="0">
                  <a:pos x="0" y="0"/>
                </a:cxn>
                <a:cxn ang="0">
                  <a:pos x="43" y="140"/>
                </a:cxn>
                <a:cxn ang="0">
                  <a:pos x="78" y="274"/>
                </a:cxn>
                <a:cxn ang="0">
                  <a:pos x="105" y="405"/>
                </a:cxn>
                <a:cxn ang="0">
                  <a:pos x="122" y="534"/>
                </a:cxn>
                <a:cxn ang="0">
                  <a:pos x="130" y="665"/>
                </a:cxn>
                <a:cxn ang="0">
                  <a:pos x="127" y="802"/>
                </a:cxn>
                <a:cxn ang="0">
                  <a:pos x="114" y="949"/>
                </a:cxn>
                <a:cxn ang="0">
                  <a:pos x="89" y="1106"/>
                </a:cxn>
              </a:cxnLst>
              <a:rect l="0" t="0" r="r" b="b"/>
              <a:pathLst>
                <a:path w="130" h="1106">
                  <a:moveTo>
                    <a:pt x="0" y="0"/>
                  </a:moveTo>
                  <a:lnTo>
                    <a:pt x="43" y="140"/>
                  </a:lnTo>
                  <a:lnTo>
                    <a:pt x="78" y="274"/>
                  </a:lnTo>
                  <a:lnTo>
                    <a:pt x="105" y="405"/>
                  </a:lnTo>
                  <a:lnTo>
                    <a:pt x="122" y="534"/>
                  </a:lnTo>
                  <a:lnTo>
                    <a:pt x="130" y="665"/>
                  </a:lnTo>
                  <a:lnTo>
                    <a:pt x="127" y="802"/>
                  </a:lnTo>
                  <a:lnTo>
                    <a:pt x="114" y="949"/>
                  </a:lnTo>
                  <a:lnTo>
                    <a:pt x="89" y="1106"/>
                  </a:lnTo>
                </a:path>
              </a:pathLst>
            </a:custGeom>
            <a:no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grpSp>
      <p:sp>
        <p:nvSpPr>
          <p:cNvPr id="151" name="Oblak 150"/>
          <p:cNvSpPr/>
          <p:nvPr/>
        </p:nvSpPr>
        <p:spPr>
          <a:xfrm>
            <a:off x="23202" y="209637"/>
            <a:ext cx="3742348" cy="2724150"/>
          </a:xfrm>
          <a:prstGeom prst="cloudCallout">
            <a:avLst>
              <a:gd name="adj1" fmla="val 37746"/>
              <a:gd name="adj2" fmla="val 569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2400" b="1" dirty="0" smtClean="0"/>
              <a:t>If TRIZ is such a good idea, why isn't everyone using it?</a:t>
            </a:r>
            <a:endParaRPr lang="en-US" sz="2400" b="1" dirty="0"/>
          </a:p>
        </p:txBody>
      </p:sp>
      <p:sp>
        <p:nvSpPr>
          <p:cNvPr id="152" name="Oblak 151"/>
          <p:cNvSpPr/>
          <p:nvPr/>
        </p:nvSpPr>
        <p:spPr>
          <a:xfrm>
            <a:off x="5416578" y="130262"/>
            <a:ext cx="3742348" cy="2724150"/>
          </a:xfrm>
          <a:prstGeom prst="cloudCallout">
            <a:avLst>
              <a:gd name="adj1" fmla="val -29917"/>
              <a:gd name="adj2" fmla="val 59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What is the best way to benefit from TRIZ?</a:t>
            </a:r>
            <a:endParaRPr lang="sl-SI" sz="2400" dirty="0"/>
          </a:p>
        </p:txBody>
      </p:sp>
      <p:sp>
        <p:nvSpPr>
          <p:cNvPr id="153" name="PoljeZBesedilom 152"/>
          <p:cNvSpPr txBox="1"/>
          <p:nvPr/>
        </p:nvSpPr>
        <p:spPr>
          <a:xfrm>
            <a:off x="23202" y="3429000"/>
            <a:ext cx="2986279" cy="3139321"/>
          </a:xfrm>
          <a:prstGeom prst="rect">
            <a:avLst/>
          </a:prstGeom>
          <a:noFill/>
        </p:spPr>
        <p:txBody>
          <a:bodyPr wrap="square" rtlCol="0">
            <a:spAutoFit/>
          </a:bodyPr>
          <a:lstStyle/>
          <a:p>
            <a:r>
              <a:rPr lang="en-US" dirty="0" smtClean="0"/>
              <a:t>People are saying how complicated TRIZ is.</a:t>
            </a:r>
          </a:p>
          <a:p>
            <a:r>
              <a:rPr lang="en-US" dirty="0" smtClean="0"/>
              <a:t>TRIZ provides the direction of the solution but doesn’t hand over a fully calculated solution. The problem owner, when presented with an answer from TRIZ will still have to do a certain amount of re-designing to carry out.</a:t>
            </a:r>
            <a:endParaRPr lang="sl-SI" dirty="0" smtClean="0"/>
          </a:p>
          <a:p>
            <a:r>
              <a:rPr lang="en-US" dirty="0" smtClean="0"/>
              <a:t>See reference [1] for details. </a:t>
            </a:r>
          </a:p>
        </p:txBody>
      </p:sp>
      <p:sp>
        <p:nvSpPr>
          <p:cNvPr id="154" name="PoljeZBesedilom 153"/>
          <p:cNvSpPr txBox="1"/>
          <p:nvPr/>
        </p:nvSpPr>
        <p:spPr>
          <a:xfrm>
            <a:off x="6107113" y="3448719"/>
            <a:ext cx="3036887" cy="2862322"/>
          </a:xfrm>
          <a:prstGeom prst="rect">
            <a:avLst/>
          </a:prstGeom>
          <a:noFill/>
        </p:spPr>
        <p:txBody>
          <a:bodyPr wrap="square" rtlCol="0">
            <a:spAutoFit/>
          </a:bodyPr>
          <a:lstStyle/>
          <a:p>
            <a:r>
              <a:rPr lang="en-US" dirty="0" smtClean="0"/>
              <a:t>Involve one’s best people – TRIZ will turn a good engineer into an excellent one.</a:t>
            </a:r>
            <a:br>
              <a:rPr lang="en-US" dirty="0" smtClean="0"/>
            </a:br>
            <a:r>
              <a:rPr lang="en-US" dirty="0" smtClean="0"/>
              <a:t>Further background reading will be required.</a:t>
            </a:r>
            <a:br>
              <a:rPr lang="en-US" dirty="0" smtClean="0"/>
            </a:br>
            <a:r>
              <a:rPr lang="en-US" dirty="0" smtClean="0"/>
              <a:t>Line up problems in advance – run a Problem scheme to find out what problems could be worked on.</a:t>
            </a:r>
          </a:p>
          <a:p>
            <a:r>
              <a:rPr lang="en-US" dirty="0" smtClean="0"/>
              <a:t>See reference [1] for details.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en-US" dirty="0" smtClean="0"/>
              <a:t>How to learn TRIZ in 2 hours?</a:t>
            </a:r>
            <a:endParaRPr lang="en-US" dirty="0"/>
          </a:p>
        </p:txBody>
      </p:sp>
      <p:pic>
        <p:nvPicPr>
          <p:cNvPr id="1026" name="Picture 2" descr="Roman Bust"/>
          <p:cNvPicPr>
            <a:picLocks noChangeAspect="1" noChangeArrowheads="1"/>
          </p:cNvPicPr>
          <p:nvPr/>
        </p:nvPicPr>
        <p:blipFill>
          <a:blip r:embed="rId3" cstate="print"/>
          <a:srcRect/>
          <a:stretch>
            <a:fillRect/>
          </a:stretch>
        </p:blipFill>
        <p:spPr bwMode="auto">
          <a:xfrm>
            <a:off x="1143005" y="1987981"/>
            <a:ext cx="5462332" cy="3531413"/>
          </a:xfrm>
          <a:prstGeom prst="rect">
            <a:avLst/>
          </a:prstGeom>
          <a:noFill/>
        </p:spPr>
      </p:pic>
      <p:sp>
        <p:nvSpPr>
          <p:cNvPr id="3" name="Zaokrožen pravokotni oblaček 2"/>
          <p:cNvSpPr/>
          <p:nvPr/>
        </p:nvSpPr>
        <p:spPr>
          <a:xfrm>
            <a:off x="4064120" y="1097769"/>
            <a:ext cx="3955930" cy="760057"/>
          </a:xfrm>
          <a:prstGeom prst="wedgeRoundRectCallout">
            <a:avLst>
              <a:gd name="adj1" fmla="val -33625"/>
              <a:gd name="adj2" fmla="val 1888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b="1" dirty="0"/>
              <a:t>The mind is not a vessel to be filled but a fire to be kindled.  </a:t>
            </a:r>
            <a:endParaRPr lang="sl-SI" b="1" dirty="0"/>
          </a:p>
        </p:txBody>
      </p:sp>
      <p:sp>
        <p:nvSpPr>
          <p:cNvPr id="5" name="PoljeZBesedilom 4"/>
          <p:cNvSpPr txBox="1"/>
          <p:nvPr/>
        </p:nvSpPr>
        <p:spPr>
          <a:xfrm>
            <a:off x="4896852" y="4596064"/>
            <a:ext cx="1708485" cy="923330"/>
          </a:xfrm>
          <a:prstGeom prst="rect">
            <a:avLst/>
          </a:prstGeom>
          <a:noFill/>
        </p:spPr>
        <p:txBody>
          <a:bodyPr wrap="square" rtlCol="0">
            <a:spAutoFit/>
          </a:bodyPr>
          <a:lstStyle/>
          <a:p>
            <a:pPr algn="ctr"/>
            <a:r>
              <a:rPr lang="en-US" dirty="0" smtClean="0">
                <a:solidFill>
                  <a:schemeClr val="bg1"/>
                </a:solidFill>
              </a:rPr>
              <a:t>Plutarch </a:t>
            </a:r>
            <a:endParaRPr lang="sl-SI" dirty="0" smtClean="0">
              <a:solidFill>
                <a:schemeClr val="bg1"/>
              </a:solidFill>
            </a:endParaRPr>
          </a:p>
          <a:p>
            <a:pPr algn="ctr"/>
            <a:r>
              <a:rPr lang="en-US" dirty="0" smtClean="0">
                <a:solidFill>
                  <a:schemeClr val="bg1"/>
                </a:solidFill>
              </a:rPr>
              <a:t> (46 - 120) </a:t>
            </a:r>
            <a:endParaRPr lang="sl-SI" dirty="0" smtClean="0">
              <a:solidFill>
                <a:schemeClr val="bg1"/>
              </a:solidFill>
            </a:endParaRPr>
          </a:p>
          <a:p>
            <a:pPr algn="ctr"/>
            <a:r>
              <a:rPr lang="en-US" dirty="0" smtClean="0">
                <a:solidFill>
                  <a:schemeClr val="bg1"/>
                </a:solidFill>
              </a:rPr>
              <a:t>Greek Essayist</a:t>
            </a:r>
            <a:endParaRPr lang="sl-SI" dirty="0">
              <a:solidFill>
                <a:schemeClr val="bg1"/>
              </a:solidFill>
            </a:endParaRPr>
          </a:p>
        </p:txBody>
      </p:sp>
      <p:sp>
        <p:nvSpPr>
          <p:cNvPr id="7" name="PoljeZBesedilom 6"/>
          <p:cNvSpPr txBox="1"/>
          <p:nvPr/>
        </p:nvSpPr>
        <p:spPr>
          <a:xfrm>
            <a:off x="276720" y="5666864"/>
            <a:ext cx="8686800" cy="1200329"/>
          </a:xfrm>
          <a:prstGeom prst="rect">
            <a:avLst/>
          </a:prstGeom>
          <a:noFill/>
        </p:spPr>
        <p:txBody>
          <a:bodyPr wrap="square" rtlCol="0">
            <a:spAutoFit/>
          </a:bodyPr>
          <a:lstStyle/>
          <a:p>
            <a:r>
              <a:rPr lang="sl-SI" dirty="0" smtClean="0"/>
              <a:t>Reference:</a:t>
            </a:r>
          </a:p>
          <a:p>
            <a:r>
              <a:rPr lang="sl-SI" dirty="0"/>
              <a:t>Dr. Paul R. </a:t>
            </a:r>
            <a:r>
              <a:rPr lang="sl-SI" dirty="0" err="1" smtClean="0"/>
              <a:t>Filmore</a:t>
            </a:r>
            <a:r>
              <a:rPr lang="sl-SI" dirty="0" smtClean="0"/>
              <a:t>, </a:t>
            </a:r>
            <a:r>
              <a:rPr lang="sl-SI" dirty="0" err="1" smtClean="0"/>
              <a:t>The</a:t>
            </a:r>
            <a:r>
              <a:rPr lang="sl-SI" dirty="0" smtClean="0"/>
              <a:t> </a:t>
            </a:r>
            <a:r>
              <a:rPr lang="sl-SI" dirty="0"/>
              <a:t>Real </a:t>
            </a:r>
            <a:r>
              <a:rPr lang="sl-SI" dirty="0" err="1"/>
              <a:t>World</a:t>
            </a:r>
            <a:r>
              <a:rPr lang="sl-SI" dirty="0"/>
              <a:t>: TRIZ In </a:t>
            </a:r>
            <a:r>
              <a:rPr lang="sl-SI" dirty="0" err="1"/>
              <a:t>Two</a:t>
            </a:r>
            <a:r>
              <a:rPr lang="sl-SI" dirty="0"/>
              <a:t> </a:t>
            </a:r>
            <a:r>
              <a:rPr lang="sl-SI" dirty="0" err="1"/>
              <a:t>Hours</a:t>
            </a:r>
            <a:r>
              <a:rPr lang="sl-SI" dirty="0"/>
              <a:t> </a:t>
            </a:r>
            <a:r>
              <a:rPr lang="sl-SI" dirty="0" err="1"/>
              <a:t>For</a:t>
            </a:r>
            <a:r>
              <a:rPr lang="sl-SI" dirty="0"/>
              <a:t> </a:t>
            </a:r>
            <a:r>
              <a:rPr lang="sl-SI" dirty="0" err="1"/>
              <a:t>Undergraduate</a:t>
            </a:r>
            <a:r>
              <a:rPr lang="sl-SI" dirty="0"/>
              <a:t> </a:t>
            </a:r>
            <a:r>
              <a:rPr lang="sl-SI" dirty="0" err="1"/>
              <a:t>And</a:t>
            </a:r>
            <a:r>
              <a:rPr lang="sl-SI" dirty="0"/>
              <a:t> </a:t>
            </a:r>
            <a:r>
              <a:rPr lang="sl-SI" dirty="0" err="1"/>
              <a:t>Masters</a:t>
            </a:r>
            <a:r>
              <a:rPr lang="sl-SI" dirty="0"/>
              <a:t> </a:t>
            </a:r>
            <a:r>
              <a:rPr lang="sl-SI" dirty="0" err="1"/>
              <a:t>Level</a:t>
            </a:r>
            <a:r>
              <a:rPr lang="sl-SI" dirty="0"/>
              <a:t> </a:t>
            </a:r>
            <a:r>
              <a:rPr lang="sl-SI" dirty="0" err="1"/>
              <a:t>Students</a:t>
            </a:r>
            <a:r>
              <a:rPr lang="sl-SI" dirty="0" smtClean="0"/>
              <a:t>! ,</a:t>
            </a:r>
            <a:r>
              <a:rPr lang="sl-SI" u="sng" dirty="0">
                <a:hlinkClick r:id="rId4"/>
              </a:rPr>
              <a:t> http://www.triz-journal.com/real-world-triz-two-hours-undergraduate-masters-level-students</a:t>
            </a:r>
            <a:r>
              <a:rPr lang="sl-SI" u="sng" dirty="0" smtClean="0">
                <a:hlinkClick r:id="rId4"/>
              </a:rPr>
              <a:t>/</a:t>
            </a:r>
            <a:endParaRPr lang="sl-SI"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The lecture</a:t>
            </a:r>
            <a:endParaRPr lang="en-US" dirty="0"/>
          </a:p>
        </p:txBody>
      </p:sp>
      <p:grpSp>
        <p:nvGrpSpPr>
          <p:cNvPr id="142" name="Skupina 141"/>
          <p:cNvGrpSpPr/>
          <p:nvPr/>
        </p:nvGrpSpPr>
        <p:grpSpPr>
          <a:xfrm>
            <a:off x="687618" y="3084137"/>
            <a:ext cx="1515117" cy="2954306"/>
            <a:chOff x="711777" y="3070179"/>
            <a:chExt cx="1515117" cy="2954306"/>
          </a:xfrm>
        </p:grpSpPr>
        <p:sp>
          <p:nvSpPr>
            <p:cNvPr id="30" name="Freeform 1743"/>
            <p:cNvSpPr>
              <a:spLocks/>
            </p:cNvSpPr>
            <p:nvPr/>
          </p:nvSpPr>
          <p:spPr bwMode="auto">
            <a:xfrm>
              <a:off x="787705" y="5624135"/>
              <a:ext cx="1439189" cy="400350"/>
            </a:xfrm>
            <a:custGeom>
              <a:avLst/>
              <a:gdLst>
                <a:gd name="T0" fmla="*/ 0 w 9592"/>
                <a:gd name="T1" fmla="*/ 0 h 2672"/>
                <a:gd name="T2" fmla="*/ 0 w 9592"/>
                <a:gd name="T3" fmla="*/ 0 h 2672"/>
                <a:gd name="T4" fmla="*/ 0 w 9592"/>
                <a:gd name="T5" fmla="*/ 0 h 2672"/>
                <a:gd name="T6" fmla="*/ 0 w 9592"/>
                <a:gd name="T7" fmla="*/ 0 h 2672"/>
                <a:gd name="T8" fmla="*/ 0 w 9592"/>
                <a:gd name="T9" fmla="*/ 0 h 2672"/>
                <a:gd name="T10" fmla="*/ 0 w 9592"/>
                <a:gd name="T11" fmla="*/ 0 h 2672"/>
                <a:gd name="T12" fmla="*/ 0 w 9592"/>
                <a:gd name="T13" fmla="*/ 0 h 2672"/>
                <a:gd name="T14" fmla="*/ 0 w 9592"/>
                <a:gd name="T15" fmla="*/ 0 h 2672"/>
                <a:gd name="T16" fmla="*/ 0 w 9592"/>
                <a:gd name="T17" fmla="*/ 0 h 2672"/>
                <a:gd name="T18" fmla="*/ 0 w 9592"/>
                <a:gd name="T19" fmla="*/ 0 h 2672"/>
                <a:gd name="T20" fmla="*/ 0 w 9592"/>
                <a:gd name="T21" fmla="*/ 0 h 2672"/>
                <a:gd name="T22" fmla="*/ 0 w 9592"/>
                <a:gd name="T23" fmla="*/ 0 h 2672"/>
                <a:gd name="T24" fmla="*/ 0 w 9592"/>
                <a:gd name="T25" fmla="*/ 0 h 2672"/>
                <a:gd name="T26" fmla="*/ 0 w 9592"/>
                <a:gd name="T27" fmla="*/ 0 h 2672"/>
                <a:gd name="T28" fmla="*/ 0 w 9592"/>
                <a:gd name="T29" fmla="*/ 0 h 2672"/>
                <a:gd name="T30" fmla="*/ 0 w 9592"/>
                <a:gd name="T31" fmla="*/ 0 h 2672"/>
                <a:gd name="T32" fmla="*/ 0 w 9592"/>
                <a:gd name="T33" fmla="*/ 0 h 2672"/>
                <a:gd name="T34" fmla="*/ 0 w 9592"/>
                <a:gd name="T35" fmla="*/ 0 h 2672"/>
                <a:gd name="T36" fmla="*/ 0 w 9592"/>
                <a:gd name="T37" fmla="*/ 0 h 2672"/>
                <a:gd name="T38" fmla="*/ 0 w 9592"/>
                <a:gd name="T39" fmla="*/ 0 h 2672"/>
                <a:gd name="T40" fmla="*/ 0 w 9592"/>
                <a:gd name="T41" fmla="*/ 0 h 2672"/>
                <a:gd name="T42" fmla="*/ 0 w 9592"/>
                <a:gd name="T43" fmla="*/ 0 h 2672"/>
                <a:gd name="T44" fmla="*/ 0 w 9592"/>
                <a:gd name="T45" fmla="*/ 0 h 2672"/>
                <a:gd name="T46" fmla="*/ 0 w 9592"/>
                <a:gd name="T47" fmla="*/ 0 h 2672"/>
                <a:gd name="T48" fmla="*/ 0 w 9592"/>
                <a:gd name="T49" fmla="*/ 0 h 2672"/>
                <a:gd name="T50" fmla="*/ 0 w 9592"/>
                <a:gd name="T51" fmla="*/ 0 h 2672"/>
                <a:gd name="T52" fmla="*/ 0 w 9592"/>
                <a:gd name="T53" fmla="*/ 0 h 2672"/>
                <a:gd name="T54" fmla="*/ 0 w 9592"/>
                <a:gd name="T55" fmla="*/ 0 h 2672"/>
                <a:gd name="T56" fmla="*/ 0 w 9592"/>
                <a:gd name="T57" fmla="*/ 0 h 2672"/>
                <a:gd name="T58" fmla="*/ 0 w 9592"/>
                <a:gd name="T59" fmla="*/ 0 h 2672"/>
                <a:gd name="T60" fmla="*/ 0 w 9592"/>
                <a:gd name="T61" fmla="*/ 0 h 2672"/>
                <a:gd name="T62" fmla="*/ 0 w 9592"/>
                <a:gd name="T63" fmla="*/ 0 h 2672"/>
                <a:gd name="T64" fmla="*/ 0 w 9592"/>
                <a:gd name="T65" fmla="*/ 0 h 2672"/>
                <a:gd name="T66" fmla="*/ 0 w 9592"/>
                <a:gd name="T67" fmla="*/ 0 h 2672"/>
                <a:gd name="T68" fmla="*/ 0 w 9592"/>
                <a:gd name="T69" fmla="*/ 0 h 2672"/>
                <a:gd name="T70" fmla="*/ 0 w 9592"/>
                <a:gd name="T71" fmla="*/ 0 h 2672"/>
                <a:gd name="T72" fmla="*/ 0 w 9592"/>
                <a:gd name="T73" fmla="*/ 0 h 2672"/>
                <a:gd name="T74" fmla="*/ 0 w 9592"/>
                <a:gd name="T75" fmla="*/ 0 h 2672"/>
                <a:gd name="T76" fmla="*/ 0 w 9592"/>
                <a:gd name="T77" fmla="*/ 0 h 2672"/>
                <a:gd name="T78" fmla="*/ 0 w 9592"/>
                <a:gd name="T79" fmla="*/ 0 h 2672"/>
                <a:gd name="T80" fmla="*/ 0 w 9592"/>
                <a:gd name="T81" fmla="*/ 0 h 2672"/>
                <a:gd name="T82" fmla="*/ 0 w 9592"/>
                <a:gd name="T83" fmla="*/ 0 h 2672"/>
                <a:gd name="T84" fmla="*/ 0 w 9592"/>
                <a:gd name="T85" fmla="*/ 0 h 2672"/>
                <a:gd name="T86" fmla="*/ 0 w 9592"/>
                <a:gd name="T87" fmla="*/ 0 h 2672"/>
                <a:gd name="T88" fmla="*/ 0 w 9592"/>
                <a:gd name="T89" fmla="*/ 0 h 2672"/>
                <a:gd name="T90" fmla="*/ 0 w 9592"/>
                <a:gd name="T91" fmla="*/ 0 h 2672"/>
                <a:gd name="T92" fmla="*/ 0 w 9592"/>
                <a:gd name="T93" fmla="*/ 0 h 2672"/>
                <a:gd name="T94" fmla="*/ 0 w 9592"/>
                <a:gd name="T95" fmla="*/ 0 h 2672"/>
                <a:gd name="T96" fmla="*/ 0 w 9592"/>
                <a:gd name="T97" fmla="*/ 0 h 2672"/>
                <a:gd name="T98" fmla="*/ 0 w 9592"/>
                <a:gd name="T99" fmla="*/ 0 h 2672"/>
                <a:gd name="T100" fmla="*/ 0 w 9592"/>
                <a:gd name="T101" fmla="*/ 0 h 2672"/>
                <a:gd name="T102" fmla="*/ 0 w 9592"/>
                <a:gd name="T103" fmla="*/ 0 h 26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92"/>
                <a:gd name="T157" fmla="*/ 0 h 2672"/>
                <a:gd name="T158" fmla="*/ 9592 w 9592"/>
                <a:gd name="T159" fmla="*/ 2672 h 26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92" h="2672">
                  <a:moveTo>
                    <a:pt x="2770" y="943"/>
                  </a:moveTo>
                  <a:lnTo>
                    <a:pt x="2439" y="1089"/>
                  </a:lnTo>
                  <a:lnTo>
                    <a:pt x="2307" y="1173"/>
                  </a:lnTo>
                  <a:lnTo>
                    <a:pt x="2122" y="1333"/>
                  </a:lnTo>
                  <a:lnTo>
                    <a:pt x="1729" y="1312"/>
                  </a:lnTo>
                  <a:lnTo>
                    <a:pt x="1221" y="1358"/>
                  </a:lnTo>
                  <a:lnTo>
                    <a:pt x="709" y="1517"/>
                  </a:lnTo>
                  <a:lnTo>
                    <a:pt x="435" y="1635"/>
                  </a:lnTo>
                  <a:lnTo>
                    <a:pt x="202" y="1840"/>
                  </a:lnTo>
                  <a:lnTo>
                    <a:pt x="63" y="2095"/>
                  </a:lnTo>
                  <a:lnTo>
                    <a:pt x="0" y="2369"/>
                  </a:lnTo>
                  <a:lnTo>
                    <a:pt x="63" y="2557"/>
                  </a:lnTo>
                  <a:lnTo>
                    <a:pt x="202" y="2623"/>
                  </a:lnTo>
                  <a:lnTo>
                    <a:pt x="525" y="2648"/>
                  </a:lnTo>
                  <a:lnTo>
                    <a:pt x="1082" y="2672"/>
                  </a:lnTo>
                  <a:lnTo>
                    <a:pt x="1614" y="2578"/>
                  </a:lnTo>
                  <a:lnTo>
                    <a:pt x="2053" y="2464"/>
                  </a:lnTo>
                  <a:lnTo>
                    <a:pt x="2696" y="2432"/>
                  </a:lnTo>
                  <a:lnTo>
                    <a:pt x="3139" y="2393"/>
                  </a:lnTo>
                  <a:lnTo>
                    <a:pt x="3601" y="2234"/>
                  </a:lnTo>
                  <a:lnTo>
                    <a:pt x="3973" y="2209"/>
                  </a:lnTo>
                  <a:lnTo>
                    <a:pt x="4297" y="2188"/>
                  </a:lnTo>
                  <a:lnTo>
                    <a:pt x="4596" y="2119"/>
                  </a:lnTo>
                  <a:lnTo>
                    <a:pt x="4830" y="1980"/>
                  </a:lnTo>
                  <a:lnTo>
                    <a:pt x="5073" y="1601"/>
                  </a:lnTo>
                  <a:lnTo>
                    <a:pt x="5129" y="1750"/>
                  </a:lnTo>
                  <a:lnTo>
                    <a:pt x="5222" y="1935"/>
                  </a:lnTo>
                  <a:lnTo>
                    <a:pt x="5459" y="2112"/>
                  </a:lnTo>
                  <a:lnTo>
                    <a:pt x="5800" y="2188"/>
                  </a:lnTo>
                  <a:lnTo>
                    <a:pt x="5971" y="2303"/>
                  </a:lnTo>
                  <a:lnTo>
                    <a:pt x="6587" y="2488"/>
                  </a:lnTo>
                  <a:lnTo>
                    <a:pt x="7327" y="2578"/>
                  </a:lnTo>
                  <a:lnTo>
                    <a:pt x="8018" y="2578"/>
                  </a:lnTo>
                  <a:lnTo>
                    <a:pt x="8346" y="2561"/>
                  </a:lnTo>
                  <a:lnTo>
                    <a:pt x="8850" y="2439"/>
                  </a:lnTo>
                  <a:lnTo>
                    <a:pt x="9244" y="2303"/>
                  </a:lnTo>
                  <a:lnTo>
                    <a:pt x="9567" y="2070"/>
                  </a:lnTo>
                  <a:lnTo>
                    <a:pt x="9592" y="1840"/>
                  </a:lnTo>
                  <a:lnTo>
                    <a:pt x="9477" y="1656"/>
                  </a:lnTo>
                  <a:lnTo>
                    <a:pt x="9268" y="1497"/>
                  </a:lnTo>
                  <a:lnTo>
                    <a:pt x="8969" y="1333"/>
                  </a:lnTo>
                  <a:lnTo>
                    <a:pt x="8576" y="1218"/>
                  </a:lnTo>
                  <a:lnTo>
                    <a:pt x="8089" y="1128"/>
                  </a:lnTo>
                  <a:lnTo>
                    <a:pt x="7532" y="1082"/>
                  </a:lnTo>
                  <a:lnTo>
                    <a:pt x="7074" y="1082"/>
                  </a:lnTo>
                  <a:lnTo>
                    <a:pt x="6614" y="1152"/>
                  </a:lnTo>
                  <a:lnTo>
                    <a:pt x="6677" y="898"/>
                  </a:lnTo>
                  <a:lnTo>
                    <a:pt x="6677" y="575"/>
                  </a:lnTo>
                  <a:lnTo>
                    <a:pt x="6100" y="258"/>
                  </a:lnTo>
                  <a:lnTo>
                    <a:pt x="5330" y="0"/>
                  </a:lnTo>
                  <a:lnTo>
                    <a:pt x="4495" y="66"/>
                  </a:lnTo>
                  <a:lnTo>
                    <a:pt x="2770" y="943"/>
                  </a:lnTo>
                  <a:close/>
                </a:path>
              </a:pathLst>
            </a:custGeom>
            <a:solidFill>
              <a:srgbClr val="70240D"/>
            </a:solidFill>
            <a:ln w="0">
              <a:solidFill>
                <a:srgbClr val="70240D"/>
              </a:solidFill>
              <a:prstDash val="solid"/>
              <a:round/>
              <a:headEnd/>
              <a:tailEnd/>
            </a:ln>
          </p:spPr>
          <p:txBody>
            <a:bodyPr/>
            <a:lstStyle/>
            <a:p>
              <a:endParaRPr lang="sl-SI"/>
            </a:p>
          </p:txBody>
        </p:sp>
        <p:sp>
          <p:nvSpPr>
            <p:cNvPr id="31" name="Freeform 1744"/>
            <p:cNvSpPr>
              <a:spLocks/>
            </p:cNvSpPr>
            <p:nvPr/>
          </p:nvSpPr>
          <p:spPr bwMode="auto">
            <a:xfrm>
              <a:off x="1043101" y="4757861"/>
              <a:ext cx="862823" cy="1056095"/>
            </a:xfrm>
            <a:custGeom>
              <a:avLst/>
              <a:gdLst>
                <a:gd name="T0" fmla="*/ 0 w 5761"/>
                <a:gd name="T1" fmla="*/ 0 h 7040"/>
                <a:gd name="T2" fmla="*/ 0 w 5761"/>
                <a:gd name="T3" fmla="*/ 0 h 7040"/>
                <a:gd name="T4" fmla="*/ 0 w 5761"/>
                <a:gd name="T5" fmla="*/ 0 h 7040"/>
                <a:gd name="T6" fmla="*/ 0 w 5761"/>
                <a:gd name="T7" fmla="*/ 0 h 7040"/>
                <a:gd name="T8" fmla="*/ 0 w 5761"/>
                <a:gd name="T9" fmla="*/ 0 h 7040"/>
                <a:gd name="T10" fmla="*/ 0 w 5761"/>
                <a:gd name="T11" fmla="*/ 0 h 7040"/>
                <a:gd name="T12" fmla="*/ 0 w 5761"/>
                <a:gd name="T13" fmla="*/ 0 h 7040"/>
                <a:gd name="T14" fmla="*/ 0 w 5761"/>
                <a:gd name="T15" fmla="*/ 0 h 7040"/>
                <a:gd name="T16" fmla="*/ 0 w 5761"/>
                <a:gd name="T17" fmla="*/ 0 h 7040"/>
                <a:gd name="T18" fmla="*/ 0 w 5761"/>
                <a:gd name="T19" fmla="*/ 0 h 7040"/>
                <a:gd name="T20" fmla="*/ 0 w 5761"/>
                <a:gd name="T21" fmla="*/ 0 h 7040"/>
                <a:gd name="T22" fmla="*/ 0 w 5761"/>
                <a:gd name="T23" fmla="*/ 0 h 7040"/>
                <a:gd name="T24" fmla="*/ 0 w 5761"/>
                <a:gd name="T25" fmla="*/ 0 h 7040"/>
                <a:gd name="T26" fmla="*/ 0 w 5761"/>
                <a:gd name="T27" fmla="*/ 0 h 7040"/>
                <a:gd name="T28" fmla="*/ 0 w 5761"/>
                <a:gd name="T29" fmla="*/ 0 h 7040"/>
                <a:gd name="T30" fmla="*/ 0 w 5761"/>
                <a:gd name="T31" fmla="*/ 0 h 7040"/>
                <a:gd name="T32" fmla="*/ 0 w 5761"/>
                <a:gd name="T33" fmla="*/ 0 h 7040"/>
                <a:gd name="T34" fmla="*/ 0 w 5761"/>
                <a:gd name="T35" fmla="*/ 0 h 7040"/>
                <a:gd name="T36" fmla="*/ 0 w 5761"/>
                <a:gd name="T37" fmla="*/ 0 h 7040"/>
                <a:gd name="T38" fmla="*/ 0 w 5761"/>
                <a:gd name="T39" fmla="*/ 0 h 7040"/>
                <a:gd name="T40" fmla="*/ 0 w 5761"/>
                <a:gd name="T41" fmla="*/ 0 h 7040"/>
                <a:gd name="T42" fmla="*/ 0 w 5761"/>
                <a:gd name="T43" fmla="*/ 0 h 7040"/>
                <a:gd name="T44" fmla="*/ 0 w 5761"/>
                <a:gd name="T45" fmla="*/ 0 h 7040"/>
                <a:gd name="T46" fmla="*/ 0 w 5761"/>
                <a:gd name="T47" fmla="*/ 0 h 7040"/>
                <a:gd name="T48" fmla="*/ 0 w 5761"/>
                <a:gd name="T49" fmla="*/ 0 h 7040"/>
                <a:gd name="T50" fmla="*/ 0 w 5761"/>
                <a:gd name="T51" fmla="*/ 0 h 7040"/>
                <a:gd name="T52" fmla="*/ 0 w 5761"/>
                <a:gd name="T53" fmla="*/ 0 h 7040"/>
                <a:gd name="T54" fmla="*/ 0 w 5761"/>
                <a:gd name="T55" fmla="*/ 0 h 7040"/>
                <a:gd name="T56" fmla="*/ 0 w 5761"/>
                <a:gd name="T57" fmla="*/ 0 h 7040"/>
                <a:gd name="T58" fmla="*/ 0 w 5761"/>
                <a:gd name="T59" fmla="*/ 0 h 7040"/>
                <a:gd name="T60" fmla="*/ 0 w 5761"/>
                <a:gd name="T61" fmla="*/ 0 h 7040"/>
                <a:gd name="T62" fmla="*/ 0 w 5761"/>
                <a:gd name="T63" fmla="*/ 0 h 7040"/>
                <a:gd name="T64" fmla="*/ 0 w 5761"/>
                <a:gd name="T65" fmla="*/ 0 h 7040"/>
                <a:gd name="T66" fmla="*/ 0 w 5761"/>
                <a:gd name="T67" fmla="*/ 0 h 7040"/>
                <a:gd name="T68" fmla="*/ 0 w 5761"/>
                <a:gd name="T69" fmla="*/ 0 h 7040"/>
                <a:gd name="T70" fmla="*/ 0 w 5761"/>
                <a:gd name="T71" fmla="*/ 0 h 7040"/>
                <a:gd name="T72" fmla="*/ 0 w 5761"/>
                <a:gd name="T73" fmla="*/ 0 h 7040"/>
                <a:gd name="T74" fmla="*/ 0 w 5761"/>
                <a:gd name="T75" fmla="*/ 0 h 7040"/>
                <a:gd name="T76" fmla="*/ 0 w 5761"/>
                <a:gd name="T77" fmla="*/ 0 h 7040"/>
                <a:gd name="T78" fmla="*/ 0 w 5761"/>
                <a:gd name="T79" fmla="*/ 0 h 7040"/>
                <a:gd name="T80" fmla="*/ 0 w 5761"/>
                <a:gd name="T81" fmla="*/ 0 h 7040"/>
                <a:gd name="T82" fmla="*/ 0 w 5761"/>
                <a:gd name="T83" fmla="*/ 0 h 7040"/>
                <a:gd name="T84" fmla="*/ 0 w 5761"/>
                <a:gd name="T85" fmla="*/ 0 h 7040"/>
                <a:gd name="T86" fmla="*/ 0 w 5761"/>
                <a:gd name="T87" fmla="*/ 0 h 7040"/>
                <a:gd name="T88" fmla="*/ 0 w 5761"/>
                <a:gd name="T89" fmla="*/ 0 h 7040"/>
                <a:gd name="T90" fmla="*/ 0 w 5761"/>
                <a:gd name="T91" fmla="*/ 0 h 7040"/>
                <a:gd name="T92" fmla="*/ 0 w 5761"/>
                <a:gd name="T93" fmla="*/ 0 h 7040"/>
                <a:gd name="T94" fmla="*/ 0 w 5761"/>
                <a:gd name="T95" fmla="*/ 0 h 7040"/>
                <a:gd name="T96" fmla="*/ 0 w 5761"/>
                <a:gd name="T97" fmla="*/ 0 h 7040"/>
                <a:gd name="T98" fmla="*/ 0 w 5761"/>
                <a:gd name="T99" fmla="*/ 0 h 7040"/>
                <a:gd name="T100" fmla="*/ 0 w 5761"/>
                <a:gd name="T101" fmla="*/ 0 h 7040"/>
                <a:gd name="T102" fmla="*/ 0 w 5761"/>
                <a:gd name="T103" fmla="*/ 0 h 7040"/>
                <a:gd name="T104" fmla="*/ 0 w 5761"/>
                <a:gd name="T105" fmla="*/ 0 h 7040"/>
                <a:gd name="T106" fmla="*/ 0 w 5761"/>
                <a:gd name="T107" fmla="*/ 0 h 70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61"/>
                <a:gd name="T163" fmla="*/ 0 h 7040"/>
                <a:gd name="T164" fmla="*/ 5761 w 5761"/>
                <a:gd name="T165" fmla="*/ 7040 h 704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61" h="7040">
                  <a:moveTo>
                    <a:pt x="543" y="1597"/>
                  </a:moveTo>
                  <a:lnTo>
                    <a:pt x="351" y="1854"/>
                  </a:lnTo>
                  <a:lnTo>
                    <a:pt x="156" y="2108"/>
                  </a:lnTo>
                  <a:lnTo>
                    <a:pt x="69" y="2386"/>
                  </a:lnTo>
                  <a:lnTo>
                    <a:pt x="24" y="2685"/>
                  </a:lnTo>
                  <a:lnTo>
                    <a:pt x="0" y="3009"/>
                  </a:lnTo>
                  <a:lnTo>
                    <a:pt x="27" y="3326"/>
                  </a:lnTo>
                  <a:lnTo>
                    <a:pt x="93" y="3646"/>
                  </a:lnTo>
                  <a:lnTo>
                    <a:pt x="285" y="4091"/>
                  </a:lnTo>
                  <a:lnTo>
                    <a:pt x="417" y="4324"/>
                  </a:lnTo>
                  <a:lnTo>
                    <a:pt x="511" y="4484"/>
                  </a:lnTo>
                  <a:lnTo>
                    <a:pt x="626" y="4669"/>
                  </a:lnTo>
                  <a:lnTo>
                    <a:pt x="766" y="4922"/>
                  </a:lnTo>
                  <a:lnTo>
                    <a:pt x="991" y="5371"/>
                  </a:lnTo>
                  <a:lnTo>
                    <a:pt x="1158" y="5750"/>
                  </a:lnTo>
                  <a:lnTo>
                    <a:pt x="1187" y="5883"/>
                  </a:lnTo>
                  <a:lnTo>
                    <a:pt x="1204" y="6049"/>
                  </a:lnTo>
                  <a:lnTo>
                    <a:pt x="1158" y="6233"/>
                  </a:lnTo>
                  <a:lnTo>
                    <a:pt x="991" y="6651"/>
                  </a:lnTo>
                  <a:lnTo>
                    <a:pt x="995" y="6696"/>
                  </a:lnTo>
                  <a:lnTo>
                    <a:pt x="1089" y="6696"/>
                  </a:lnTo>
                  <a:lnTo>
                    <a:pt x="1179" y="6651"/>
                  </a:lnTo>
                  <a:lnTo>
                    <a:pt x="1434" y="6602"/>
                  </a:lnTo>
                  <a:lnTo>
                    <a:pt x="1687" y="6602"/>
                  </a:lnTo>
                  <a:lnTo>
                    <a:pt x="2018" y="6651"/>
                  </a:lnTo>
                  <a:lnTo>
                    <a:pt x="2338" y="6786"/>
                  </a:lnTo>
                  <a:lnTo>
                    <a:pt x="2800" y="6971"/>
                  </a:lnTo>
                  <a:lnTo>
                    <a:pt x="3176" y="7033"/>
                  </a:lnTo>
                  <a:lnTo>
                    <a:pt x="3378" y="7040"/>
                  </a:lnTo>
                  <a:lnTo>
                    <a:pt x="3399" y="6901"/>
                  </a:lnTo>
                  <a:lnTo>
                    <a:pt x="3448" y="6512"/>
                  </a:lnTo>
                  <a:lnTo>
                    <a:pt x="3431" y="6331"/>
                  </a:lnTo>
                  <a:lnTo>
                    <a:pt x="3493" y="6373"/>
                  </a:lnTo>
                  <a:lnTo>
                    <a:pt x="3955" y="6348"/>
                  </a:lnTo>
                  <a:lnTo>
                    <a:pt x="4266" y="6331"/>
                  </a:lnTo>
                  <a:lnTo>
                    <a:pt x="4718" y="6303"/>
                  </a:lnTo>
                  <a:lnTo>
                    <a:pt x="5021" y="6397"/>
                  </a:lnTo>
                  <a:lnTo>
                    <a:pt x="5090" y="6098"/>
                  </a:lnTo>
                  <a:lnTo>
                    <a:pt x="5163" y="5625"/>
                  </a:lnTo>
                  <a:lnTo>
                    <a:pt x="5205" y="4992"/>
                  </a:lnTo>
                  <a:lnTo>
                    <a:pt x="5205" y="4669"/>
                  </a:lnTo>
                  <a:lnTo>
                    <a:pt x="5292" y="4157"/>
                  </a:lnTo>
                  <a:lnTo>
                    <a:pt x="5487" y="3646"/>
                  </a:lnTo>
                  <a:lnTo>
                    <a:pt x="5616" y="3197"/>
                  </a:lnTo>
                  <a:lnTo>
                    <a:pt x="5744" y="2748"/>
                  </a:lnTo>
                  <a:lnTo>
                    <a:pt x="5761" y="2296"/>
                  </a:lnTo>
                  <a:lnTo>
                    <a:pt x="5761" y="1858"/>
                  </a:lnTo>
                  <a:lnTo>
                    <a:pt x="5643" y="1210"/>
                  </a:lnTo>
                  <a:lnTo>
                    <a:pt x="5163" y="637"/>
                  </a:lnTo>
                  <a:lnTo>
                    <a:pt x="5038" y="320"/>
                  </a:lnTo>
                  <a:lnTo>
                    <a:pt x="4008" y="320"/>
                  </a:lnTo>
                  <a:lnTo>
                    <a:pt x="3047" y="0"/>
                  </a:lnTo>
                  <a:lnTo>
                    <a:pt x="1120" y="254"/>
                  </a:lnTo>
                  <a:lnTo>
                    <a:pt x="543" y="1597"/>
                  </a:lnTo>
                  <a:close/>
                </a:path>
              </a:pathLst>
            </a:custGeom>
            <a:solidFill>
              <a:srgbClr val="963D14"/>
            </a:solidFill>
            <a:ln w="1588">
              <a:solidFill>
                <a:srgbClr val="000000"/>
              </a:solidFill>
              <a:prstDash val="solid"/>
              <a:round/>
              <a:headEnd/>
              <a:tailEnd/>
            </a:ln>
          </p:spPr>
          <p:txBody>
            <a:bodyPr/>
            <a:lstStyle/>
            <a:p>
              <a:endParaRPr lang="sl-SI"/>
            </a:p>
          </p:txBody>
        </p:sp>
        <p:sp>
          <p:nvSpPr>
            <p:cNvPr id="32" name="Freeform 1745"/>
            <p:cNvSpPr>
              <a:spLocks/>
            </p:cNvSpPr>
            <p:nvPr/>
          </p:nvSpPr>
          <p:spPr bwMode="auto">
            <a:xfrm>
              <a:off x="1405487" y="4499014"/>
              <a:ext cx="421058" cy="459022"/>
            </a:xfrm>
            <a:custGeom>
              <a:avLst/>
              <a:gdLst>
                <a:gd name="T0" fmla="*/ 0 w 2825"/>
                <a:gd name="T1" fmla="*/ 0 h 3044"/>
                <a:gd name="T2" fmla="*/ 0 w 2825"/>
                <a:gd name="T3" fmla="*/ 0 h 3044"/>
                <a:gd name="T4" fmla="*/ 0 w 2825"/>
                <a:gd name="T5" fmla="*/ 0 h 3044"/>
                <a:gd name="T6" fmla="*/ 0 w 2825"/>
                <a:gd name="T7" fmla="*/ 0 h 3044"/>
                <a:gd name="T8" fmla="*/ 0 w 2825"/>
                <a:gd name="T9" fmla="*/ 0 h 3044"/>
                <a:gd name="T10" fmla="*/ 0 w 2825"/>
                <a:gd name="T11" fmla="*/ 0 h 3044"/>
                <a:gd name="T12" fmla="*/ 0 w 2825"/>
                <a:gd name="T13" fmla="*/ 0 h 3044"/>
                <a:gd name="T14" fmla="*/ 0 w 2825"/>
                <a:gd name="T15" fmla="*/ 0 h 3044"/>
                <a:gd name="T16" fmla="*/ 0 w 2825"/>
                <a:gd name="T17" fmla="*/ 0 h 3044"/>
                <a:gd name="T18" fmla="*/ 0 w 2825"/>
                <a:gd name="T19" fmla="*/ 0 h 3044"/>
                <a:gd name="T20" fmla="*/ 0 w 2825"/>
                <a:gd name="T21" fmla="*/ 0 h 3044"/>
                <a:gd name="T22" fmla="*/ 0 w 2825"/>
                <a:gd name="T23" fmla="*/ 0 h 30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25"/>
                <a:gd name="T37" fmla="*/ 0 h 3044"/>
                <a:gd name="T38" fmla="*/ 2825 w 2825"/>
                <a:gd name="T39" fmla="*/ 3044 h 30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25" h="3044">
                  <a:moveTo>
                    <a:pt x="533" y="3044"/>
                  </a:moveTo>
                  <a:lnTo>
                    <a:pt x="1252" y="3044"/>
                  </a:lnTo>
                  <a:lnTo>
                    <a:pt x="1830" y="2998"/>
                  </a:lnTo>
                  <a:lnTo>
                    <a:pt x="2755" y="2814"/>
                  </a:lnTo>
                  <a:lnTo>
                    <a:pt x="2825" y="1729"/>
                  </a:lnTo>
                  <a:lnTo>
                    <a:pt x="2182" y="512"/>
                  </a:lnTo>
                  <a:lnTo>
                    <a:pt x="1862" y="257"/>
                  </a:lnTo>
                  <a:lnTo>
                    <a:pt x="1155" y="0"/>
                  </a:lnTo>
                  <a:lnTo>
                    <a:pt x="129" y="320"/>
                  </a:lnTo>
                  <a:lnTo>
                    <a:pt x="0" y="1343"/>
                  </a:lnTo>
                  <a:lnTo>
                    <a:pt x="66" y="1729"/>
                  </a:lnTo>
                  <a:lnTo>
                    <a:pt x="533" y="3044"/>
                  </a:lnTo>
                  <a:close/>
                </a:path>
              </a:pathLst>
            </a:custGeom>
            <a:solidFill>
              <a:srgbClr val="FFFFFF"/>
            </a:solidFill>
            <a:ln w="1588">
              <a:solidFill>
                <a:srgbClr val="000000"/>
              </a:solidFill>
              <a:prstDash val="solid"/>
              <a:round/>
              <a:headEnd/>
              <a:tailEnd/>
            </a:ln>
          </p:spPr>
          <p:txBody>
            <a:bodyPr/>
            <a:lstStyle/>
            <a:p>
              <a:endParaRPr lang="sl-SI"/>
            </a:p>
          </p:txBody>
        </p:sp>
        <p:sp>
          <p:nvSpPr>
            <p:cNvPr id="33" name="Freeform 1746"/>
            <p:cNvSpPr>
              <a:spLocks/>
            </p:cNvSpPr>
            <p:nvPr/>
          </p:nvSpPr>
          <p:spPr bwMode="auto">
            <a:xfrm>
              <a:off x="1384779" y="4174592"/>
              <a:ext cx="817956" cy="890433"/>
            </a:xfrm>
            <a:custGeom>
              <a:avLst/>
              <a:gdLst>
                <a:gd name="T0" fmla="*/ 0 w 5458"/>
                <a:gd name="T1" fmla="*/ 0 h 5948"/>
                <a:gd name="T2" fmla="*/ 0 w 5458"/>
                <a:gd name="T3" fmla="*/ 0 h 5948"/>
                <a:gd name="T4" fmla="*/ 0 w 5458"/>
                <a:gd name="T5" fmla="*/ 0 h 5948"/>
                <a:gd name="T6" fmla="*/ 0 w 5458"/>
                <a:gd name="T7" fmla="*/ 0 h 5948"/>
                <a:gd name="T8" fmla="*/ 0 w 5458"/>
                <a:gd name="T9" fmla="*/ 0 h 5948"/>
                <a:gd name="T10" fmla="*/ 0 w 5458"/>
                <a:gd name="T11" fmla="*/ 0 h 5948"/>
                <a:gd name="T12" fmla="*/ 0 w 5458"/>
                <a:gd name="T13" fmla="*/ 0 h 5948"/>
                <a:gd name="T14" fmla="*/ 0 w 5458"/>
                <a:gd name="T15" fmla="*/ 0 h 5948"/>
                <a:gd name="T16" fmla="*/ 0 w 5458"/>
                <a:gd name="T17" fmla="*/ 0 h 5948"/>
                <a:gd name="T18" fmla="*/ 0 w 5458"/>
                <a:gd name="T19" fmla="*/ 0 h 5948"/>
                <a:gd name="T20" fmla="*/ 0 w 5458"/>
                <a:gd name="T21" fmla="*/ 0 h 5948"/>
                <a:gd name="T22" fmla="*/ 0 w 5458"/>
                <a:gd name="T23" fmla="*/ 0 h 5948"/>
                <a:gd name="T24" fmla="*/ 0 w 5458"/>
                <a:gd name="T25" fmla="*/ 0 h 5948"/>
                <a:gd name="T26" fmla="*/ 0 w 5458"/>
                <a:gd name="T27" fmla="*/ 0 h 5948"/>
                <a:gd name="T28" fmla="*/ 0 w 5458"/>
                <a:gd name="T29" fmla="*/ 0 h 5948"/>
                <a:gd name="T30" fmla="*/ 0 w 5458"/>
                <a:gd name="T31" fmla="*/ 0 h 5948"/>
                <a:gd name="T32" fmla="*/ 0 w 5458"/>
                <a:gd name="T33" fmla="*/ 0 h 5948"/>
                <a:gd name="T34" fmla="*/ 0 w 5458"/>
                <a:gd name="T35" fmla="*/ 0 h 5948"/>
                <a:gd name="T36" fmla="*/ 0 w 5458"/>
                <a:gd name="T37" fmla="*/ 0 h 5948"/>
                <a:gd name="T38" fmla="*/ 0 w 5458"/>
                <a:gd name="T39" fmla="*/ 0 h 5948"/>
                <a:gd name="T40" fmla="*/ 0 w 5458"/>
                <a:gd name="T41" fmla="*/ 0 h 5948"/>
                <a:gd name="T42" fmla="*/ 0 w 5458"/>
                <a:gd name="T43" fmla="*/ 0 h 5948"/>
                <a:gd name="T44" fmla="*/ 0 w 5458"/>
                <a:gd name="T45" fmla="*/ 0 h 5948"/>
                <a:gd name="T46" fmla="*/ 0 w 5458"/>
                <a:gd name="T47" fmla="*/ 0 h 5948"/>
                <a:gd name="T48" fmla="*/ 0 w 5458"/>
                <a:gd name="T49" fmla="*/ 0 h 5948"/>
                <a:gd name="T50" fmla="*/ 0 w 5458"/>
                <a:gd name="T51" fmla="*/ 0 h 5948"/>
                <a:gd name="T52" fmla="*/ 0 w 5458"/>
                <a:gd name="T53" fmla="*/ 0 h 5948"/>
                <a:gd name="T54" fmla="*/ 0 w 5458"/>
                <a:gd name="T55" fmla="*/ 0 h 5948"/>
                <a:gd name="T56" fmla="*/ 0 w 5458"/>
                <a:gd name="T57" fmla="*/ 0 h 5948"/>
                <a:gd name="T58" fmla="*/ 0 w 5458"/>
                <a:gd name="T59" fmla="*/ 0 h 5948"/>
                <a:gd name="T60" fmla="*/ 0 w 5458"/>
                <a:gd name="T61" fmla="*/ 0 h 5948"/>
                <a:gd name="T62" fmla="*/ 0 w 5458"/>
                <a:gd name="T63" fmla="*/ 0 h 5948"/>
                <a:gd name="T64" fmla="*/ 0 w 5458"/>
                <a:gd name="T65" fmla="*/ 0 h 5948"/>
                <a:gd name="T66" fmla="*/ 0 w 5458"/>
                <a:gd name="T67" fmla="*/ 0 h 5948"/>
                <a:gd name="T68" fmla="*/ 0 w 5458"/>
                <a:gd name="T69" fmla="*/ 0 h 5948"/>
                <a:gd name="T70" fmla="*/ 0 w 5458"/>
                <a:gd name="T71" fmla="*/ 0 h 5948"/>
                <a:gd name="T72" fmla="*/ 0 w 5458"/>
                <a:gd name="T73" fmla="*/ 0 h 5948"/>
                <a:gd name="T74" fmla="*/ 0 w 5458"/>
                <a:gd name="T75" fmla="*/ 0 h 5948"/>
                <a:gd name="T76" fmla="*/ 0 w 5458"/>
                <a:gd name="T77" fmla="*/ 0 h 5948"/>
                <a:gd name="T78" fmla="*/ 0 w 5458"/>
                <a:gd name="T79" fmla="*/ 0 h 59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458"/>
                <a:gd name="T121" fmla="*/ 0 h 5948"/>
                <a:gd name="T122" fmla="*/ 5458 w 5458"/>
                <a:gd name="T123" fmla="*/ 5948 h 59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458" h="5948">
                  <a:moveTo>
                    <a:pt x="1221" y="3071"/>
                  </a:moveTo>
                  <a:lnTo>
                    <a:pt x="1603" y="3391"/>
                  </a:lnTo>
                  <a:lnTo>
                    <a:pt x="1934" y="3836"/>
                  </a:lnTo>
                  <a:lnTo>
                    <a:pt x="2119" y="4180"/>
                  </a:lnTo>
                  <a:lnTo>
                    <a:pt x="2247" y="4667"/>
                  </a:lnTo>
                  <a:lnTo>
                    <a:pt x="2310" y="5178"/>
                  </a:lnTo>
                  <a:lnTo>
                    <a:pt x="2303" y="5495"/>
                  </a:lnTo>
                  <a:lnTo>
                    <a:pt x="2247" y="5948"/>
                  </a:lnTo>
                  <a:lnTo>
                    <a:pt x="2567" y="5885"/>
                  </a:lnTo>
                  <a:lnTo>
                    <a:pt x="3277" y="5794"/>
                  </a:lnTo>
                  <a:lnTo>
                    <a:pt x="3968" y="5725"/>
                  </a:lnTo>
                  <a:lnTo>
                    <a:pt x="4428" y="5690"/>
                  </a:lnTo>
                  <a:lnTo>
                    <a:pt x="4501" y="5425"/>
                  </a:lnTo>
                  <a:lnTo>
                    <a:pt x="4501" y="5148"/>
                  </a:lnTo>
                  <a:lnTo>
                    <a:pt x="4455" y="4824"/>
                  </a:lnTo>
                  <a:lnTo>
                    <a:pt x="4271" y="4341"/>
                  </a:lnTo>
                  <a:lnTo>
                    <a:pt x="4174" y="4028"/>
                  </a:lnTo>
                  <a:lnTo>
                    <a:pt x="4174" y="3773"/>
                  </a:lnTo>
                  <a:lnTo>
                    <a:pt x="4570" y="3537"/>
                  </a:lnTo>
                  <a:lnTo>
                    <a:pt x="4869" y="3258"/>
                  </a:lnTo>
                  <a:lnTo>
                    <a:pt x="5217" y="2890"/>
                  </a:lnTo>
                  <a:lnTo>
                    <a:pt x="5402" y="2705"/>
                  </a:lnTo>
                  <a:lnTo>
                    <a:pt x="5451" y="2545"/>
                  </a:lnTo>
                  <a:lnTo>
                    <a:pt x="5458" y="2364"/>
                  </a:lnTo>
                  <a:lnTo>
                    <a:pt x="5402" y="2222"/>
                  </a:lnTo>
                  <a:lnTo>
                    <a:pt x="5332" y="2107"/>
                  </a:lnTo>
                  <a:lnTo>
                    <a:pt x="5126" y="1853"/>
                  </a:lnTo>
                  <a:lnTo>
                    <a:pt x="4685" y="1342"/>
                  </a:lnTo>
                  <a:lnTo>
                    <a:pt x="4365" y="959"/>
                  </a:lnTo>
                  <a:lnTo>
                    <a:pt x="3659" y="449"/>
                  </a:lnTo>
                  <a:lnTo>
                    <a:pt x="3145" y="0"/>
                  </a:lnTo>
                  <a:lnTo>
                    <a:pt x="2762" y="0"/>
                  </a:lnTo>
                  <a:lnTo>
                    <a:pt x="1860" y="63"/>
                  </a:lnTo>
                  <a:lnTo>
                    <a:pt x="1155" y="191"/>
                  </a:lnTo>
                  <a:lnTo>
                    <a:pt x="1092" y="257"/>
                  </a:lnTo>
                  <a:lnTo>
                    <a:pt x="66" y="639"/>
                  </a:lnTo>
                  <a:lnTo>
                    <a:pt x="0" y="830"/>
                  </a:lnTo>
                  <a:lnTo>
                    <a:pt x="386" y="1471"/>
                  </a:lnTo>
                  <a:lnTo>
                    <a:pt x="705" y="2173"/>
                  </a:lnTo>
                  <a:lnTo>
                    <a:pt x="1221" y="3071"/>
                  </a:lnTo>
                  <a:close/>
                </a:path>
              </a:pathLst>
            </a:custGeom>
            <a:solidFill>
              <a:srgbClr val="855224"/>
            </a:solidFill>
            <a:ln w="1588">
              <a:solidFill>
                <a:srgbClr val="000000"/>
              </a:solidFill>
              <a:prstDash val="solid"/>
              <a:round/>
              <a:headEnd/>
              <a:tailEnd/>
            </a:ln>
          </p:spPr>
          <p:txBody>
            <a:bodyPr/>
            <a:lstStyle/>
            <a:p>
              <a:endParaRPr lang="sl-SI"/>
            </a:p>
          </p:txBody>
        </p:sp>
        <p:sp>
          <p:nvSpPr>
            <p:cNvPr id="34" name="Freeform 1747"/>
            <p:cNvSpPr>
              <a:spLocks/>
            </p:cNvSpPr>
            <p:nvPr/>
          </p:nvSpPr>
          <p:spPr bwMode="auto">
            <a:xfrm>
              <a:off x="846377" y="4095213"/>
              <a:ext cx="742028" cy="1028485"/>
            </a:xfrm>
            <a:custGeom>
              <a:avLst/>
              <a:gdLst>
                <a:gd name="T0" fmla="*/ 0 w 4944"/>
                <a:gd name="T1" fmla="*/ 0 h 6842"/>
                <a:gd name="T2" fmla="*/ 0 w 4944"/>
                <a:gd name="T3" fmla="*/ 0 h 6842"/>
                <a:gd name="T4" fmla="*/ 0 w 4944"/>
                <a:gd name="T5" fmla="*/ 0 h 6842"/>
                <a:gd name="T6" fmla="*/ 0 w 4944"/>
                <a:gd name="T7" fmla="*/ 0 h 6842"/>
                <a:gd name="T8" fmla="*/ 0 w 4944"/>
                <a:gd name="T9" fmla="*/ 0 h 6842"/>
                <a:gd name="T10" fmla="*/ 0 w 4944"/>
                <a:gd name="T11" fmla="*/ 0 h 6842"/>
                <a:gd name="T12" fmla="*/ 0 w 4944"/>
                <a:gd name="T13" fmla="*/ 0 h 6842"/>
                <a:gd name="T14" fmla="*/ 0 w 4944"/>
                <a:gd name="T15" fmla="*/ 0 h 6842"/>
                <a:gd name="T16" fmla="*/ 0 w 4944"/>
                <a:gd name="T17" fmla="*/ 0 h 6842"/>
                <a:gd name="T18" fmla="*/ 0 w 4944"/>
                <a:gd name="T19" fmla="*/ 0 h 6842"/>
                <a:gd name="T20" fmla="*/ 0 w 4944"/>
                <a:gd name="T21" fmla="*/ 0 h 6842"/>
                <a:gd name="T22" fmla="*/ 0 w 4944"/>
                <a:gd name="T23" fmla="*/ 0 h 6842"/>
                <a:gd name="T24" fmla="*/ 0 w 4944"/>
                <a:gd name="T25" fmla="*/ 0 h 6842"/>
                <a:gd name="T26" fmla="*/ 0 w 4944"/>
                <a:gd name="T27" fmla="*/ 0 h 6842"/>
                <a:gd name="T28" fmla="*/ 0 w 4944"/>
                <a:gd name="T29" fmla="*/ 0 h 6842"/>
                <a:gd name="T30" fmla="*/ 0 w 4944"/>
                <a:gd name="T31" fmla="*/ 0 h 6842"/>
                <a:gd name="T32" fmla="*/ 0 w 4944"/>
                <a:gd name="T33" fmla="*/ 0 h 6842"/>
                <a:gd name="T34" fmla="*/ 0 w 4944"/>
                <a:gd name="T35" fmla="*/ 0 h 6842"/>
                <a:gd name="T36" fmla="*/ 0 w 4944"/>
                <a:gd name="T37" fmla="*/ 0 h 6842"/>
                <a:gd name="T38" fmla="*/ 0 w 4944"/>
                <a:gd name="T39" fmla="*/ 0 h 6842"/>
                <a:gd name="T40" fmla="*/ 0 w 4944"/>
                <a:gd name="T41" fmla="*/ 0 h 6842"/>
                <a:gd name="T42" fmla="*/ 0 w 4944"/>
                <a:gd name="T43" fmla="*/ 0 h 6842"/>
                <a:gd name="T44" fmla="*/ 0 w 4944"/>
                <a:gd name="T45" fmla="*/ 0 h 6842"/>
                <a:gd name="T46" fmla="*/ 0 w 4944"/>
                <a:gd name="T47" fmla="*/ 0 h 6842"/>
                <a:gd name="T48" fmla="*/ 0 w 4944"/>
                <a:gd name="T49" fmla="*/ 0 h 6842"/>
                <a:gd name="T50" fmla="*/ 0 w 4944"/>
                <a:gd name="T51" fmla="*/ 0 h 6842"/>
                <a:gd name="T52" fmla="*/ 0 w 4944"/>
                <a:gd name="T53" fmla="*/ 0 h 6842"/>
                <a:gd name="T54" fmla="*/ 0 w 4944"/>
                <a:gd name="T55" fmla="*/ 0 h 6842"/>
                <a:gd name="T56" fmla="*/ 0 w 4944"/>
                <a:gd name="T57" fmla="*/ 0 h 6842"/>
                <a:gd name="T58" fmla="*/ 0 w 4944"/>
                <a:gd name="T59" fmla="*/ 0 h 6842"/>
                <a:gd name="T60" fmla="*/ 0 w 4944"/>
                <a:gd name="T61" fmla="*/ 0 h 6842"/>
                <a:gd name="T62" fmla="*/ 0 w 4944"/>
                <a:gd name="T63" fmla="*/ 0 h 6842"/>
                <a:gd name="T64" fmla="*/ 0 w 4944"/>
                <a:gd name="T65" fmla="*/ 0 h 6842"/>
                <a:gd name="T66" fmla="*/ 0 w 4944"/>
                <a:gd name="T67" fmla="*/ 0 h 6842"/>
                <a:gd name="T68" fmla="*/ 0 w 4944"/>
                <a:gd name="T69" fmla="*/ 0 h 6842"/>
                <a:gd name="T70" fmla="*/ 0 w 4944"/>
                <a:gd name="T71" fmla="*/ 0 h 6842"/>
                <a:gd name="T72" fmla="*/ 0 w 4944"/>
                <a:gd name="T73" fmla="*/ 0 h 6842"/>
                <a:gd name="T74" fmla="*/ 0 w 4944"/>
                <a:gd name="T75" fmla="*/ 0 h 6842"/>
                <a:gd name="T76" fmla="*/ 0 w 4944"/>
                <a:gd name="T77" fmla="*/ 0 h 6842"/>
                <a:gd name="T78" fmla="*/ 0 w 4944"/>
                <a:gd name="T79" fmla="*/ 0 h 6842"/>
                <a:gd name="T80" fmla="*/ 0 w 4944"/>
                <a:gd name="T81" fmla="*/ 0 h 6842"/>
                <a:gd name="T82" fmla="*/ 0 w 4944"/>
                <a:gd name="T83" fmla="*/ 0 h 6842"/>
                <a:gd name="T84" fmla="*/ 0 w 4944"/>
                <a:gd name="T85" fmla="*/ 0 h 6842"/>
                <a:gd name="T86" fmla="*/ 0 w 4944"/>
                <a:gd name="T87" fmla="*/ 0 h 6842"/>
                <a:gd name="T88" fmla="*/ 0 w 4944"/>
                <a:gd name="T89" fmla="*/ 0 h 6842"/>
                <a:gd name="T90" fmla="*/ 0 w 4944"/>
                <a:gd name="T91" fmla="*/ 0 h 6842"/>
                <a:gd name="T92" fmla="*/ 0 w 4944"/>
                <a:gd name="T93" fmla="*/ 0 h 6842"/>
                <a:gd name="T94" fmla="*/ 0 w 4944"/>
                <a:gd name="T95" fmla="*/ 0 h 6842"/>
                <a:gd name="T96" fmla="*/ 0 w 4944"/>
                <a:gd name="T97" fmla="*/ 0 h 68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44"/>
                <a:gd name="T148" fmla="*/ 0 h 6842"/>
                <a:gd name="T149" fmla="*/ 4944 w 4944"/>
                <a:gd name="T150" fmla="*/ 6842 h 68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44" h="6842">
                  <a:moveTo>
                    <a:pt x="769" y="0"/>
                  </a:moveTo>
                  <a:lnTo>
                    <a:pt x="320" y="450"/>
                  </a:lnTo>
                  <a:lnTo>
                    <a:pt x="184" y="637"/>
                  </a:lnTo>
                  <a:lnTo>
                    <a:pt x="94" y="797"/>
                  </a:lnTo>
                  <a:lnTo>
                    <a:pt x="49" y="1099"/>
                  </a:lnTo>
                  <a:lnTo>
                    <a:pt x="49" y="1398"/>
                  </a:lnTo>
                  <a:lnTo>
                    <a:pt x="63" y="1600"/>
                  </a:lnTo>
                  <a:lnTo>
                    <a:pt x="24" y="1858"/>
                  </a:lnTo>
                  <a:lnTo>
                    <a:pt x="0" y="2174"/>
                  </a:lnTo>
                  <a:lnTo>
                    <a:pt x="24" y="2435"/>
                  </a:lnTo>
                  <a:lnTo>
                    <a:pt x="184" y="2825"/>
                  </a:lnTo>
                  <a:lnTo>
                    <a:pt x="372" y="3193"/>
                  </a:lnTo>
                  <a:lnTo>
                    <a:pt x="626" y="3517"/>
                  </a:lnTo>
                  <a:lnTo>
                    <a:pt x="741" y="3632"/>
                  </a:lnTo>
                  <a:lnTo>
                    <a:pt x="964" y="3774"/>
                  </a:lnTo>
                  <a:lnTo>
                    <a:pt x="1020" y="4462"/>
                  </a:lnTo>
                  <a:lnTo>
                    <a:pt x="964" y="4860"/>
                  </a:lnTo>
                  <a:lnTo>
                    <a:pt x="810" y="5106"/>
                  </a:lnTo>
                  <a:lnTo>
                    <a:pt x="671" y="5360"/>
                  </a:lnTo>
                  <a:lnTo>
                    <a:pt x="578" y="5565"/>
                  </a:lnTo>
                  <a:lnTo>
                    <a:pt x="671" y="5590"/>
                  </a:lnTo>
                  <a:lnTo>
                    <a:pt x="810" y="5569"/>
                  </a:lnTo>
                  <a:lnTo>
                    <a:pt x="671" y="5844"/>
                  </a:lnTo>
                  <a:lnTo>
                    <a:pt x="508" y="6213"/>
                  </a:lnTo>
                  <a:lnTo>
                    <a:pt x="386" y="6651"/>
                  </a:lnTo>
                  <a:lnTo>
                    <a:pt x="626" y="6675"/>
                  </a:lnTo>
                  <a:lnTo>
                    <a:pt x="996" y="6651"/>
                  </a:lnTo>
                  <a:lnTo>
                    <a:pt x="1346" y="6588"/>
                  </a:lnTo>
                  <a:lnTo>
                    <a:pt x="1757" y="6466"/>
                  </a:lnTo>
                  <a:lnTo>
                    <a:pt x="2181" y="6397"/>
                  </a:lnTo>
                  <a:lnTo>
                    <a:pt x="2428" y="6375"/>
                  </a:lnTo>
                  <a:lnTo>
                    <a:pt x="2697" y="6397"/>
                  </a:lnTo>
                  <a:lnTo>
                    <a:pt x="3337" y="6713"/>
                  </a:lnTo>
                  <a:lnTo>
                    <a:pt x="3723" y="6842"/>
                  </a:lnTo>
                  <a:lnTo>
                    <a:pt x="3852" y="6588"/>
                  </a:lnTo>
                  <a:lnTo>
                    <a:pt x="4172" y="6202"/>
                  </a:lnTo>
                  <a:lnTo>
                    <a:pt x="4559" y="5882"/>
                  </a:lnTo>
                  <a:lnTo>
                    <a:pt x="4816" y="5628"/>
                  </a:lnTo>
                  <a:lnTo>
                    <a:pt x="4944" y="5565"/>
                  </a:lnTo>
                  <a:lnTo>
                    <a:pt x="4944" y="5437"/>
                  </a:lnTo>
                  <a:lnTo>
                    <a:pt x="4767" y="4922"/>
                  </a:lnTo>
                  <a:lnTo>
                    <a:pt x="4687" y="4414"/>
                  </a:lnTo>
                  <a:lnTo>
                    <a:pt x="4687" y="4156"/>
                  </a:lnTo>
                  <a:lnTo>
                    <a:pt x="4366" y="3197"/>
                  </a:lnTo>
                  <a:lnTo>
                    <a:pt x="4172" y="2431"/>
                  </a:lnTo>
                  <a:lnTo>
                    <a:pt x="3981" y="1533"/>
                  </a:lnTo>
                  <a:lnTo>
                    <a:pt x="3915" y="1088"/>
                  </a:lnTo>
                  <a:lnTo>
                    <a:pt x="3915" y="832"/>
                  </a:lnTo>
                  <a:lnTo>
                    <a:pt x="769" y="0"/>
                  </a:lnTo>
                  <a:close/>
                </a:path>
              </a:pathLst>
            </a:custGeom>
            <a:solidFill>
              <a:srgbClr val="855224"/>
            </a:solidFill>
            <a:ln w="0">
              <a:solidFill>
                <a:srgbClr val="855224"/>
              </a:solidFill>
              <a:prstDash val="solid"/>
              <a:round/>
              <a:headEnd/>
              <a:tailEnd/>
            </a:ln>
          </p:spPr>
          <p:txBody>
            <a:bodyPr/>
            <a:lstStyle/>
            <a:p>
              <a:endParaRPr lang="sl-SI"/>
            </a:p>
          </p:txBody>
        </p:sp>
        <p:sp>
          <p:nvSpPr>
            <p:cNvPr id="58" name="Freeform 1771"/>
            <p:cNvSpPr>
              <a:spLocks/>
            </p:cNvSpPr>
            <p:nvPr/>
          </p:nvSpPr>
          <p:spPr bwMode="auto">
            <a:xfrm>
              <a:off x="711777" y="3436016"/>
              <a:ext cx="807602" cy="842115"/>
            </a:xfrm>
            <a:custGeom>
              <a:avLst/>
              <a:gdLst>
                <a:gd name="T0" fmla="*/ 0 w 5383"/>
                <a:gd name="T1" fmla="*/ 0 h 5613"/>
                <a:gd name="T2" fmla="*/ 0 w 5383"/>
                <a:gd name="T3" fmla="*/ 0 h 5613"/>
                <a:gd name="T4" fmla="*/ 0 w 5383"/>
                <a:gd name="T5" fmla="*/ 0 h 5613"/>
                <a:gd name="T6" fmla="*/ 0 w 5383"/>
                <a:gd name="T7" fmla="*/ 0 h 5613"/>
                <a:gd name="T8" fmla="*/ 0 w 5383"/>
                <a:gd name="T9" fmla="*/ 0 h 5613"/>
                <a:gd name="T10" fmla="*/ 0 w 5383"/>
                <a:gd name="T11" fmla="*/ 0 h 5613"/>
                <a:gd name="T12" fmla="*/ 0 w 5383"/>
                <a:gd name="T13" fmla="*/ 0 h 5613"/>
                <a:gd name="T14" fmla="*/ 0 w 5383"/>
                <a:gd name="T15" fmla="*/ 0 h 5613"/>
                <a:gd name="T16" fmla="*/ 0 w 5383"/>
                <a:gd name="T17" fmla="*/ 0 h 5613"/>
                <a:gd name="T18" fmla="*/ 0 w 5383"/>
                <a:gd name="T19" fmla="*/ 0 h 5613"/>
                <a:gd name="T20" fmla="*/ 0 w 5383"/>
                <a:gd name="T21" fmla="*/ 0 h 5613"/>
                <a:gd name="T22" fmla="*/ 0 w 5383"/>
                <a:gd name="T23" fmla="*/ 0 h 5613"/>
                <a:gd name="T24" fmla="*/ 0 w 5383"/>
                <a:gd name="T25" fmla="*/ 0 h 5613"/>
                <a:gd name="T26" fmla="*/ 0 w 5383"/>
                <a:gd name="T27" fmla="*/ 0 h 5613"/>
                <a:gd name="T28" fmla="*/ 0 w 5383"/>
                <a:gd name="T29" fmla="*/ 0 h 5613"/>
                <a:gd name="T30" fmla="*/ 0 w 5383"/>
                <a:gd name="T31" fmla="*/ 0 h 5613"/>
                <a:gd name="T32" fmla="*/ 0 w 5383"/>
                <a:gd name="T33" fmla="*/ 0 h 5613"/>
                <a:gd name="T34" fmla="*/ 0 w 5383"/>
                <a:gd name="T35" fmla="*/ 0 h 5613"/>
                <a:gd name="T36" fmla="*/ 0 w 5383"/>
                <a:gd name="T37" fmla="*/ 0 h 5613"/>
                <a:gd name="T38" fmla="*/ 0 w 5383"/>
                <a:gd name="T39" fmla="*/ 0 h 5613"/>
                <a:gd name="T40" fmla="*/ 0 w 5383"/>
                <a:gd name="T41" fmla="*/ 0 h 5613"/>
                <a:gd name="T42" fmla="*/ 0 w 5383"/>
                <a:gd name="T43" fmla="*/ 0 h 5613"/>
                <a:gd name="T44" fmla="*/ 0 w 5383"/>
                <a:gd name="T45" fmla="*/ 0 h 5613"/>
                <a:gd name="T46" fmla="*/ 0 w 5383"/>
                <a:gd name="T47" fmla="*/ 0 h 5613"/>
                <a:gd name="T48" fmla="*/ 0 w 5383"/>
                <a:gd name="T49" fmla="*/ 0 h 5613"/>
                <a:gd name="T50" fmla="*/ 0 w 5383"/>
                <a:gd name="T51" fmla="*/ 0 h 5613"/>
                <a:gd name="T52" fmla="*/ 0 w 5383"/>
                <a:gd name="T53" fmla="*/ 0 h 5613"/>
                <a:gd name="T54" fmla="*/ 0 w 5383"/>
                <a:gd name="T55" fmla="*/ 0 h 5613"/>
                <a:gd name="T56" fmla="*/ 0 w 5383"/>
                <a:gd name="T57" fmla="*/ 0 h 5613"/>
                <a:gd name="T58" fmla="*/ 0 w 5383"/>
                <a:gd name="T59" fmla="*/ 0 h 5613"/>
                <a:gd name="T60" fmla="*/ 0 w 5383"/>
                <a:gd name="T61" fmla="*/ 0 h 5613"/>
                <a:gd name="T62" fmla="*/ 0 w 5383"/>
                <a:gd name="T63" fmla="*/ 0 h 56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83"/>
                <a:gd name="T97" fmla="*/ 0 h 5613"/>
                <a:gd name="T98" fmla="*/ 5383 w 5383"/>
                <a:gd name="T99" fmla="*/ 5613 h 56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83" h="5613">
                  <a:moveTo>
                    <a:pt x="1528" y="48"/>
                  </a:moveTo>
                  <a:lnTo>
                    <a:pt x="1465" y="21"/>
                  </a:lnTo>
                  <a:lnTo>
                    <a:pt x="1395" y="7"/>
                  </a:lnTo>
                  <a:lnTo>
                    <a:pt x="1326" y="0"/>
                  </a:lnTo>
                  <a:lnTo>
                    <a:pt x="1256" y="7"/>
                  </a:lnTo>
                  <a:lnTo>
                    <a:pt x="1187" y="24"/>
                  </a:lnTo>
                  <a:lnTo>
                    <a:pt x="1121" y="51"/>
                  </a:lnTo>
                  <a:lnTo>
                    <a:pt x="1062" y="90"/>
                  </a:lnTo>
                  <a:lnTo>
                    <a:pt x="1009" y="136"/>
                  </a:lnTo>
                  <a:lnTo>
                    <a:pt x="964" y="191"/>
                  </a:lnTo>
                  <a:lnTo>
                    <a:pt x="930" y="251"/>
                  </a:lnTo>
                  <a:lnTo>
                    <a:pt x="905" y="317"/>
                  </a:lnTo>
                  <a:lnTo>
                    <a:pt x="887" y="386"/>
                  </a:lnTo>
                  <a:lnTo>
                    <a:pt x="884" y="455"/>
                  </a:lnTo>
                  <a:lnTo>
                    <a:pt x="891" y="525"/>
                  </a:lnTo>
                  <a:lnTo>
                    <a:pt x="908" y="594"/>
                  </a:lnTo>
                  <a:lnTo>
                    <a:pt x="940" y="657"/>
                  </a:lnTo>
                  <a:lnTo>
                    <a:pt x="978" y="716"/>
                  </a:lnTo>
                  <a:lnTo>
                    <a:pt x="1023" y="768"/>
                  </a:lnTo>
                  <a:lnTo>
                    <a:pt x="1079" y="814"/>
                  </a:lnTo>
                  <a:lnTo>
                    <a:pt x="947" y="900"/>
                  </a:lnTo>
                  <a:lnTo>
                    <a:pt x="821" y="995"/>
                  </a:lnTo>
                  <a:lnTo>
                    <a:pt x="703" y="1099"/>
                  </a:lnTo>
                  <a:lnTo>
                    <a:pt x="592" y="1210"/>
                  </a:lnTo>
                  <a:lnTo>
                    <a:pt x="490" y="1328"/>
                  </a:lnTo>
                  <a:lnTo>
                    <a:pt x="397" y="1453"/>
                  </a:lnTo>
                  <a:lnTo>
                    <a:pt x="309" y="1586"/>
                  </a:lnTo>
                  <a:lnTo>
                    <a:pt x="237" y="1722"/>
                  </a:lnTo>
                  <a:lnTo>
                    <a:pt x="171" y="1864"/>
                  </a:lnTo>
                  <a:lnTo>
                    <a:pt x="115" y="2010"/>
                  </a:lnTo>
                  <a:lnTo>
                    <a:pt x="70" y="2163"/>
                  </a:lnTo>
                  <a:lnTo>
                    <a:pt x="35" y="2316"/>
                  </a:lnTo>
                  <a:lnTo>
                    <a:pt x="15" y="2470"/>
                  </a:lnTo>
                  <a:lnTo>
                    <a:pt x="0" y="2627"/>
                  </a:lnTo>
                  <a:lnTo>
                    <a:pt x="0" y="2786"/>
                  </a:lnTo>
                  <a:lnTo>
                    <a:pt x="11" y="2943"/>
                  </a:lnTo>
                  <a:lnTo>
                    <a:pt x="32" y="3096"/>
                  </a:lnTo>
                  <a:lnTo>
                    <a:pt x="62" y="3249"/>
                  </a:lnTo>
                  <a:lnTo>
                    <a:pt x="108" y="3402"/>
                  </a:lnTo>
                  <a:lnTo>
                    <a:pt x="160" y="3548"/>
                  </a:lnTo>
                  <a:lnTo>
                    <a:pt x="226" y="3691"/>
                  </a:lnTo>
                  <a:lnTo>
                    <a:pt x="299" y="3830"/>
                  </a:lnTo>
                  <a:lnTo>
                    <a:pt x="466" y="4066"/>
                  </a:lnTo>
                  <a:lnTo>
                    <a:pt x="755" y="4289"/>
                  </a:lnTo>
                  <a:lnTo>
                    <a:pt x="960" y="4449"/>
                  </a:lnTo>
                  <a:lnTo>
                    <a:pt x="1170" y="4595"/>
                  </a:lnTo>
                  <a:lnTo>
                    <a:pt x="1381" y="4734"/>
                  </a:lnTo>
                  <a:lnTo>
                    <a:pt x="1604" y="4866"/>
                  </a:lnTo>
                  <a:lnTo>
                    <a:pt x="1831" y="4985"/>
                  </a:lnTo>
                  <a:lnTo>
                    <a:pt x="2064" y="5096"/>
                  </a:lnTo>
                  <a:lnTo>
                    <a:pt x="2296" y="5196"/>
                  </a:lnTo>
                  <a:lnTo>
                    <a:pt x="2536" y="5287"/>
                  </a:lnTo>
                  <a:lnTo>
                    <a:pt x="2780" y="5364"/>
                  </a:lnTo>
                  <a:lnTo>
                    <a:pt x="3028" y="5432"/>
                  </a:lnTo>
                  <a:lnTo>
                    <a:pt x="3278" y="5491"/>
                  </a:lnTo>
                  <a:lnTo>
                    <a:pt x="3532" y="5537"/>
                  </a:lnTo>
                  <a:lnTo>
                    <a:pt x="3786" y="5575"/>
                  </a:lnTo>
                  <a:lnTo>
                    <a:pt x="4040" y="5599"/>
                  </a:lnTo>
                  <a:lnTo>
                    <a:pt x="4298" y="5613"/>
                  </a:lnTo>
                  <a:lnTo>
                    <a:pt x="4552" y="5613"/>
                  </a:lnTo>
                  <a:lnTo>
                    <a:pt x="4809" y="5606"/>
                  </a:lnTo>
                  <a:lnTo>
                    <a:pt x="5063" y="5586"/>
                  </a:lnTo>
                  <a:lnTo>
                    <a:pt x="5316" y="5557"/>
                  </a:lnTo>
                  <a:lnTo>
                    <a:pt x="5383" y="5547"/>
                  </a:lnTo>
                </a:path>
              </a:pathLst>
            </a:custGeom>
            <a:noFill/>
            <a:ln w="1588">
              <a:solidFill>
                <a:srgbClr val="000000"/>
              </a:solidFill>
              <a:prstDash val="solid"/>
              <a:round/>
              <a:headEnd/>
              <a:tailEnd/>
            </a:ln>
          </p:spPr>
          <p:txBody>
            <a:bodyPr/>
            <a:lstStyle/>
            <a:p>
              <a:endParaRPr lang="sl-SI"/>
            </a:p>
          </p:txBody>
        </p:sp>
        <p:sp>
          <p:nvSpPr>
            <p:cNvPr id="65" name="Freeform 1778"/>
            <p:cNvSpPr>
              <a:spLocks/>
            </p:cNvSpPr>
            <p:nvPr/>
          </p:nvSpPr>
          <p:spPr bwMode="auto">
            <a:xfrm>
              <a:off x="1985304" y="4564588"/>
              <a:ext cx="27610" cy="165662"/>
            </a:xfrm>
            <a:custGeom>
              <a:avLst/>
              <a:gdLst>
                <a:gd name="T0" fmla="*/ 0 w 184"/>
                <a:gd name="T1" fmla="*/ 0 h 1103"/>
                <a:gd name="T2" fmla="*/ 0 w 184"/>
                <a:gd name="T3" fmla="*/ 0 h 1103"/>
                <a:gd name="T4" fmla="*/ 0 w 184"/>
                <a:gd name="T5" fmla="*/ 0 h 1103"/>
                <a:gd name="T6" fmla="*/ 0 w 184"/>
                <a:gd name="T7" fmla="*/ 0 h 1103"/>
                <a:gd name="T8" fmla="*/ 0 w 184"/>
                <a:gd name="T9" fmla="*/ 0 h 1103"/>
                <a:gd name="T10" fmla="*/ 0 60000 65536"/>
                <a:gd name="T11" fmla="*/ 0 60000 65536"/>
                <a:gd name="T12" fmla="*/ 0 60000 65536"/>
                <a:gd name="T13" fmla="*/ 0 60000 65536"/>
                <a:gd name="T14" fmla="*/ 0 60000 65536"/>
                <a:gd name="T15" fmla="*/ 0 w 184"/>
                <a:gd name="T16" fmla="*/ 0 h 1103"/>
                <a:gd name="T17" fmla="*/ 184 w 184"/>
                <a:gd name="T18" fmla="*/ 1103 h 1103"/>
              </a:gdLst>
              <a:ahLst/>
              <a:cxnLst>
                <a:cxn ang="T10">
                  <a:pos x="T0" y="T1"/>
                </a:cxn>
                <a:cxn ang="T11">
                  <a:pos x="T2" y="T3"/>
                </a:cxn>
                <a:cxn ang="T12">
                  <a:pos x="T4" y="T5"/>
                </a:cxn>
                <a:cxn ang="T13">
                  <a:pos x="T6" y="T7"/>
                </a:cxn>
                <a:cxn ang="T14">
                  <a:pos x="T8" y="T9"/>
                </a:cxn>
              </a:cxnLst>
              <a:rect l="T15" t="T16" r="T17" b="T18"/>
              <a:pathLst>
                <a:path w="184" h="1103">
                  <a:moveTo>
                    <a:pt x="184" y="1103"/>
                  </a:moveTo>
                  <a:lnTo>
                    <a:pt x="184" y="783"/>
                  </a:lnTo>
                  <a:lnTo>
                    <a:pt x="159" y="484"/>
                  </a:lnTo>
                  <a:lnTo>
                    <a:pt x="69" y="185"/>
                  </a:lnTo>
                  <a:lnTo>
                    <a:pt x="0" y="0"/>
                  </a:lnTo>
                </a:path>
              </a:pathLst>
            </a:custGeom>
            <a:noFill/>
            <a:ln w="1588">
              <a:solidFill>
                <a:srgbClr val="000000"/>
              </a:solidFill>
              <a:prstDash val="solid"/>
              <a:round/>
              <a:headEnd/>
              <a:tailEnd/>
            </a:ln>
          </p:spPr>
          <p:txBody>
            <a:bodyPr/>
            <a:lstStyle/>
            <a:p>
              <a:endParaRPr lang="sl-SI"/>
            </a:p>
          </p:txBody>
        </p:sp>
        <p:sp>
          <p:nvSpPr>
            <p:cNvPr id="66" name="Freeform 1779"/>
            <p:cNvSpPr>
              <a:spLocks/>
            </p:cNvSpPr>
            <p:nvPr/>
          </p:nvSpPr>
          <p:spPr bwMode="auto">
            <a:xfrm>
              <a:off x="1281240" y="4322998"/>
              <a:ext cx="103539" cy="69026"/>
            </a:xfrm>
            <a:custGeom>
              <a:avLst/>
              <a:gdLst>
                <a:gd name="T0" fmla="*/ 0 w 672"/>
                <a:gd name="T1" fmla="*/ 0 h 459"/>
                <a:gd name="T2" fmla="*/ 0 w 672"/>
                <a:gd name="T3" fmla="*/ 0 h 459"/>
                <a:gd name="T4" fmla="*/ 0 w 672"/>
                <a:gd name="T5" fmla="*/ 0 h 459"/>
                <a:gd name="T6" fmla="*/ 0 w 672"/>
                <a:gd name="T7" fmla="*/ 0 h 459"/>
                <a:gd name="T8" fmla="*/ 0 w 672"/>
                <a:gd name="T9" fmla="*/ 0 h 459"/>
                <a:gd name="T10" fmla="*/ 0 w 672"/>
                <a:gd name="T11" fmla="*/ 0 h 459"/>
                <a:gd name="T12" fmla="*/ 0 w 672"/>
                <a:gd name="T13" fmla="*/ 0 h 459"/>
                <a:gd name="T14" fmla="*/ 0 w 672"/>
                <a:gd name="T15" fmla="*/ 0 h 459"/>
                <a:gd name="T16" fmla="*/ 0 w 672"/>
                <a:gd name="T17" fmla="*/ 0 h 459"/>
                <a:gd name="T18" fmla="*/ 0 w 672"/>
                <a:gd name="T19" fmla="*/ 0 h 459"/>
                <a:gd name="T20" fmla="*/ 0 w 672"/>
                <a:gd name="T21" fmla="*/ 0 h 459"/>
                <a:gd name="T22" fmla="*/ 0 w 672"/>
                <a:gd name="T23" fmla="*/ 0 h 459"/>
                <a:gd name="T24" fmla="*/ 0 w 672"/>
                <a:gd name="T25" fmla="*/ 0 h 4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2"/>
                <a:gd name="T40" fmla="*/ 0 h 459"/>
                <a:gd name="T41" fmla="*/ 672 w 672"/>
                <a:gd name="T42" fmla="*/ 459 h 4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2" h="459">
                  <a:moveTo>
                    <a:pt x="25" y="0"/>
                  </a:moveTo>
                  <a:lnTo>
                    <a:pt x="161" y="0"/>
                  </a:lnTo>
                  <a:lnTo>
                    <a:pt x="279" y="0"/>
                  </a:lnTo>
                  <a:lnTo>
                    <a:pt x="369" y="0"/>
                  </a:lnTo>
                  <a:lnTo>
                    <a:pt x="464" y="45"/>
                  </a:lnTo>
                  <a:lnTo>
                    <a:pt x="554" y="69"/>
                  </a:lnTo>
                  <a:lnTo>
                    <a:pt x="672" y="69"/>
                  </a:lnTo>
                  <a:lnTo>
                    <a:pt x="464" y="139"/>
                  </a:lnTo>
                  <a:lnTo>
                    <a:pt x="325" y="184"/>
                  </a:lnTo>
                  <a:lnTo>
                    <a:pt x="230" y="254"/>
                  </a:lnTo>
                  <a:lnTo>
                    <a:pt x="140" y="323"/>
                  </a:lnTo>
                  <a:lnTo>
                    <a:pt x="70" y="414"/>
                  </a:lnTo>
                  <a:lnTo>
                    <a:pt x="0" y="459"/>
                  </a:lnTo>
                </a:path>
              </a:pathLst>
            </a:custGeom>
            <a:noFill/>
            <a:ln w="1588">
              <a:solidFill>
                <a:srgbClr val="000000"/>
              </a:solidFill>
              <a:prstDash val="solid"/>
              <a:round/>
              <a:headEnd/>
              <a:tailEnd/>
            </a:ln>
          </p:spPr>
          <p:txBody>
            <a:bodyPr/>
            <a:lstStyle/>
            <a:p>
              <a:endParaRPr lang="sl-SI"/>
            </a:p>
          </p:txBody>
        </p:sp>
        <p:sp>
          <p:nvSpPr>
            <p:cNvPr id="67" name="Freeform 1780"/>
            <p:cNvSpPr>
              <a:spLocks/>
            </p:cNvSpPr>
            <p:nvPr/>
          </p:nvSpPr>
          <p:spPr bwMode="auto">
            <a:xfrm>
              <a:off x="1364071" y="4340254"/>
              <a:ext cx="20708" cy="48318"/>
            </a:xfrm>
            <a:custGeom>
              <a:avLst/>
              <a:gdLst>
                <a:gd name="T0" fmla="*/ 0 w 118"/>
                <a:gd name="T1" fmla="*/ 0 h 323"/>
                <a:gd name="T2" fmla="*/ 0 w 118"/>
                <a:gd name="T3" fmla="*/ 0 h 323"/>
                <a:gd name="T4" fmla="*/ 0 w 118"/>
                <a:gd name="T5" fmla="*/ 0 h 323"/>
                <a:gd name="T6" fmla="*/ 0 w 118"/>
                <a:gd name="T7" fmla="*/ 0 h 323"/>
                <a:gd name="T8" fmla="*/ 0 w 118"/>
                <a:gd name="T9" fmla="*/ 0 h 323"/>
                <a:gd name="T10" fmla="*/ 0 60000 65536"/>
                <a:gd name="T11" fmla="*/ 0 60000 65536"/>
                <a:gd name="T12" fmla="*/ 0 60000 65536"/>
                <a:gd name="T13" fmla="*/ 0 60000 65536"/>
                <a:gd name="T14" fmla="*/ 0 60000 65536"/>
                <a:gd name="T15" fmla="*/ 0 w 118"/>
                <a:gd name="T16" fmla="*/ 0 h 323"/>
                <a:gd name="T17" fmla="*/ 118 w 118"/>
                <a:gd name="T18" fmla="*/ 323 h 323"/>
              </a:gdLst>
              <a:ahLst/>
              <a:cxnLst>
                <a:cxn ang="T10">
                  <a:pos x="T0" y="T1"/>
                </a:cxn>
                <a:cxn ang="T11">
                  <a:pos x="T2" y="T3"/>
                </a:cxn>
                <a:cxn ang="T12">
                  <a:pos x="T4" y="T5"/>
                </a:cxn>
                <a:cxn ang="T13">
                  <a:pos x="T6" y="T7"/>
                </a:cxn>
                <a:cxn ang="T14">
                  <a:pos x="T8" y="T9"/>
                </a:cxn>
              </a:cxnLst>
              <a:rect l="T15" t="T16" r="T17" b="T18"/>
              <a:pathLst>
                <a:path w="118" h="323">
                  <a:moveTo>
                    <a:pt x="118" y="0"/>
                  </a:moveTo>
                  <a:lnTo>
                    <a:pt x="48" y="45"/>
                  </a:lnTo>
                  <a:lnTo>
                    <a:pt x="24" y="115"/>
                  </a:lnTo>
                  <a:lnTo>
                    <a:pt x="0" y="253"/>
                  </a:lnTo>
                  <a:lnTo>
                    <a:pt x="0" y="323"/>
                  </a:lnTo>
                </a:path>
              </a:pathLst>
            </a:custGeom>
            <a:noFill/>
            <a:ln w="1588">
              <a:solidFill>
                <a:srgbClr val="000000"/>
              </a:solidFill>
              <a:prstDash val="solid"/>
              <a:round/>
              <a:headEnd/>
              <a:tailEnd/>
            </a:ln>
          </p:spPr>
          <p:txBody>
            <a:bodyPr/>
            <a:lstStyle/>
            <a:p>
              <a:endParaRPr lang="sl-SI"/>
            </a:p>
          </p:txBody>
        </p:sp>
        <p:sp>
          <p:nvSpPr>
            <p:cNvPr id="68" name="Freeform 1781"/>
            <p:cNvSpPr>
              <a:spLocks/>
            </p:cNvSpPr>
            <p:nvPr/>
          </p:nvSpPr>
          <p:spPr bwMode="auto">
            <a:xfrm>
              <a:off x="846377" y="4164238"/>
              <a:ext cx="742028" cy="959459"/>
            </a:xfrm>
            <a:custGeom>
              <a:avLst/>
              <a:gdLst>
                <a:gd name="T0" fmla="*/ 0 w 4944"/>
                <a:gd name="T1" fmla="*/ 0 h 6392"/>
                <a:gd name="T2" fmla="*/ 0 w 4944"/>
                <a:gd name="T3" fmla="*/ 0 h 6392"/>
                <a:gd name="T4" fmla="*/ 0 w 4944"/>
                <a:gd name="T5" fmla="*/ 0 h 6392"/>
                <a:gd name="T6" fmla="*/ 0 w 4944"/>
                <a:gd name="T7" fmla="*/ 0 h 6392"/>
                <a:gd name="T8" fmla="*/ 0 w 4944"/>
                <a:gd name="T9" fmla="*/ 0 h 6392"/>
                <a:gd name="T10" fmla="*/ 0 w 4944"/>
                <a:gd name="T11" fmla="*/ 0 h 6392"/>
                <a:gd name="T12" fmla="*/ 0 w 4944"/>
                <a:gd name="T13" fmla="*/ 0 h 6392"/>
                <a:gd name="T14" fmla="*/ 0 w 4944"/>
                <a:gd name="T15" fmla="*/ 0 h 6392"/>
                <a:gd name="T16" fmla="*/ 0 w 4944"/>
                <a:gd name="T17" fmla="*/ 0 h 6392"/>
                <a:gd name="T18" fmla="*/ 0 w 4944"/>
                <a:gd name="T19" fmla="*/ 0 h 6392"/>
                <a:gd name="T20" fmla="*/ 0 w 4944"/>
                <a:gd name="T21" fmla="*/ 0 h 6392"/>
                <a:gd name="T22" fmla="*/ 0 w 4944"/>
                <a:gd name="T23" fmla="*/ 0 h 6392"/>
                <a:gd name="T24" fmla="*/ 0 w 4944"/>
                <a:gd name="T25" fmla="*/ 0 h 6392"/>
                <a:gd name="T26" fmla="*/ 0 w 4944"/>
                <a:gd name="T27" fmla="*/ 0 h 6392"/>
                <a:gd name="T28" fmla="*/ 0 w 4944"/>
                <a:gd name="T29" fmla="*/ 0 h 6392"/>
                <a:gd name="T30" fmla="*/ 0 w 4944"/>
                <a:gd name="T31" fmla="*/ 0 h 6392"/>
                <a:gd name="T32" fmla="*/ 0 w 4944"/>
                <a:gd name="T33" fmla="*/ 0 h 6392"/>
                <a:gd name="T34" fmla="*/ 0 w 4944"/>
                <a:gd name="T35" fmla="*/ 0 h 6392"/>
                <a:gd name="T36" fmla="*/ 0 w 4944"/>
                <a:gd name="T37" fmla="*/ 0 h 6392"/>
                <a:gd name="T38" fmla="*/ 0 w 4944"/>
                <a:gd name="T39" fmla="*/ 0 h 6392"/>
                <a:gd name="T40" fmla="*/ 0 w 4944"/>
                <a:gd name="T41" fmla="*/ 0 h 6392"/>
                <a:gd name="T42" fmla="*/ 0 w 4944"/>
                <a:gd name="T43" fmla="*/ 0 h 6392"/>
                <a:gd name="T44" fmla="*/ 0 w 4944"/>
                <a:gd name="T45" fmla="*/ 0 h 6392"/>
                <a:gd name="T46" fmla="*/ 0 w 4944"/>
                <a:gd name="T47" fmla="*/ 0 h 6392"/>
                <a:gd name="T48" fmla="*/ 0 w 4944"/>
                <a:gd name="T49" fmla="*/ 0 h 6392"/>
                <a:gd name="T50" fmla="*/ 0 w 4944"/>
                <a:gd name="T51" fmla="*/ 0 h 6392"/>
                <a:gd name="T52" fmla="*/ 0 w 4944"/>
                <a:gd name="T53" fmla="*/ 0 h 6392"/>
                <a:gd name="T54" fmla="*/ 0 w 4944"/>
                <a:gd name="T55" fmla="*/ 0 h 6392"/>
                <a:gd name="T56" fmla="*/ 0 w 4944"/>
                <a:gd name="T57" fmla="*/ 0 h 6392"/>
                <a:gd name="T58" fmla="*/ 0 w 4944"/>
                <a:gd name="T59" fmla="*/ 0 h 6392"/>
                <a:gd name="T60" fmla="*/ 0 w 4944"/>
                <a:gd name="T61" fmla="*/ 0 h 6392"/>
                <a:gd name="T62" fmla="*/ 0 w 4944"/>
                <a:gd name="T63" fmla="*/ 0 h 6392"/>
                <a:gd name="T64" fmla="*/ 0 w 4944"/>
                <a:gd name="T65" fmla="*/ 0 h 6392"/>
                <a:gd name="T66" fmla="*/ 0 w 4944"/>
                <a:gd name="T67" fmla="*/ 0 h 6392"/>
                <a:gd name="T68" fmla="*/ 0 w 4944"/>
                <a:gd name="T69" fmla="*/ 0 h 6392"/>
                <a:gd name="T70" fmla="*/ 0 w 4944"/>
                <a:gd name="T71" fmla="*/ 0 h 6392"/>
                <a:gd name="T72" fmla="*/ 0 w 4944"/>
                <a:gd name="T73" fmla="*/ 0 h 6392"/>
                <a:gd name="T74" fmla="*/ 0 w 4944"/>
                <a:gd name="T75" fmla="*/ 0 h 6392"/>
                <a:gd name="T76" fmla="*/ 0 w 4944"/>
                <a:gd name="T77" fmla="*/ 0 h 6392"/>
                <a:gd name="T78" fmla="*/ 0 w 4944"/>
                <a:gd name="T79" fmla="*/ 0 h 6392"/>
                <a:gd name="T80" fmla="*/ 0 w 4944"/>
                <a:gd name="T81" fmla="*/ 0 h 63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44"/>
                <a:gd name="T124" fmla="*/ 0 h 6392"/>
                <a:gd name="T125" fmla="*/ 4944 w 4944"/>
                <a:gd name="T126" fmla="*/ 6392 h 63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44" h="6392">
                  <a:moveTo>
                    <a:pt x="320" y="0"/>
                  </a:moveTo>
                  <a:lnTo>
                    <a:pt x="184" y="188"/>
                  </a:lnTo>
                  <a:lnTo>
                    <a:pt x="94" y="347"/>
                  </a:lnTo>
                  <a:lnTo>
                    <a:pt x="49" y="649"/>
                  </a:lnTo>
                  <a:lnTo>
                    <a:pt x="49" y="948"/>
                  </a:lnTo>
                  <a:lnTo>
                    <a:pt x="62" y="1149"/>
                  </a:lnTo>
                  <a:lnTo>
                    <a:pt x="25" y="1408"/>
                  </a:lnTo>
                  <a:lnTo>
                    <a:pt x="0" y="1724"/>
                  </a:lnTo>
                  <a:lnTo>
                    <a:pt x="25" y="1985"/>
                  </a:lnTo>
                  <a:lnTo>
                    <a:pt x="184" y="2374"/>
                  </a:lnTo>
                  <a:lnTo>
                    <a:pt x="372" y="2743"/>
                  </a:lnTo>
                  <a:lnTo>
                    <a:pt x="627" y="3067"/>
                  </a:lnTo>
                  <a:lnTo>
                    <a:pt x="741" y="3182"/>
                  </a:lnTo>
                  <a:lnTo>
                    <a:pt x="964" y="3324"/>
                  </a:lnTo>
                  <a:lnTo>
                    <a:pt x="1019" y="4013"/>
                  </a:lnTo>
                  <a:lnTo>
                    <a:pt x="964" y="4410"/>
                  </a:lnTo>
                  <a:lnTo>
                    <a:pt x="811" y="4657"/>
                  </a:lnTo>
                  <a:lnTo>
                    <a:pt x="671" y="4910"/>
                  </a:lnTo>
                  <a:lnTo>
                    <a:pt x="578" y="5115"/>
                  </a:lnTo>
                  <a:lnTo>
                    <a:pt x="671" y="5140"/>
                  </a:lnTo>
                  <a:lnTo>
                    <a:pt x="811" y="5119"/>
                  </a:lnTo>
                  <a:lnTo>
                    <a:pt x="671" y="5394"/>
                  </a:lnTo>
                  <a:lnTo>
                    <a:pt x="508" y="5763"/>
                  </a:lnTo>
                  <a:lnTo>
                    <a:pt x="387" y="6201"/>
                  </a:lnTo>
                  <a:lnTo>
                    <a:pt x="627" y="6225"/>
                  </a:lnTo>
                  <a:lnTo>
                    <a:pt x="995" y="6201"/>
                  </a:lnTo>
                  <a:lnTo>
                    <a:pt x="1346" y="6138"/>
                  </a:lnTo>
                  <a:lnTo>
                    <a:pt x="1757" y="6017"/>
                  </a:lnTo>
                  <a:lnTo>
                    <a:pt x="2181" y="5947"/>
                  </a:lnTo>
                  <a:lnTo>
                    <a:pt x="2428" y="5926"/>
                  </a:lnTo>
                  <a:lnTo>
                    <a:pt x="2697" y="5947"/>
                  </a:lnTo>
                  <a:lnTo>
                    <a:pt x="3336" y="6263"/>
                  </a:lnTo>
                  <a:lnTo>
                    <a:pt x="3723" y="6392"/>
                  </a:lnTo>
                  <a:lnTo>
                    <a:pt x="3852" y="6138"/>
                  </a:lnTo>
                  <a:lnTo>
                    <a:pt x="4172" y="5752"/>
                  </a:lnTo>
                  <a:lnTo>
                    <a:pt x="4558" y="5432"/>
                  </a:lnTo>
                  <a:lnTo>
                    <a:pt x="4816" y="5178"/>
                  </a:lnTo>
                  <a:lnTo>
                    <a:pt x="4944" y="5115"/>
                  </a:lnTo>
                  <a:lnTo>
                    <a:pt x="4944" y="4987"/>
                  </a:lnTo>
                  <a:lnTo>
                    <a:pt x="4767" y="4472"/>
                  </a:lnTo>
                  <a:lnTo>
                    <a:pt x="4687" y="3964"/>
                  </a:lnTo>
                </a:path>
              </a:pathLst>
            </a:custGeom>
            <a:noFill/>
            <a:ln w="1588">
              <a:solidFill>
                <a:srgbClr val="000000"/>
              </a:solidFill>
              <a:prstDash val="solid"/>
              <a:round/>
              <a:headEnd/>
              <a:tailEnd/>
            </a:ln>
          </p:spPr>
          <p:txBody>
            <a:bodyPr/>
            <a:lstStyle/>
            <a:p>
              <a:endParaRPr lang="sl-SI"/>
            </a:p>
          </p:txBody>
        </p:sp>
        <p:sp>
          <p:nvSpPr>
            <p:cNvPr id="69" name="Freeform 1782"/>
            <p:cNvSpPr>
              <a:spLocks/>
            </p:cNvSpPr>
            <p:nvPr/>
          </p:nvSpPr>
          <p:spPr bwMode="auto">
            <a:xfrm>
              <a:off x="967172" y="4861399"/>
              <a:ext cx="320970" cy="72477"/>
            </a:xfrm>
            <a:custGeom>
              <a:avLst/>
              <a:gdLst>
                <a:gd name="T0" fmla="*/ 0 w 2151"/>
                <a:gd name="T1" fmla="*/ 0 h 463"/>
                <a:gd name="T2" fmla="*/ 0 w 2151"/>
                <a:gd name="T3" fmla="*/ 0 h 463"/>
                <a:gd name="T4" fmla="*/ 0 w 2151"/>
                <a:gd name="T5" fmla="*/ 0 h 463"/>
                <a:gd name="T6" fmla="*/ 0 w 2151"/>
                <a:gd name="T7" fmla="*/ 0 h 463"/>
                <a:gd name="T8" fmla="*/ 0 w 2151"/>
                <a:gd name="T9" fmla="*/ 0 h 463"/>
                <a:gd name="T10" fmla="*/ 0 w 2151"/>
                <a:gd name="T11" fmla="*/ 0 h 463"/>
                <a:gd name="T12" fmla="*/ 0 w 2151"/>
                <a:gd name="T13" fmla="*/ 0 h 463"/>
                <a:gd name="T14" fmla="*/ 0 w 2151"/>
                <a:gd name="T15" fmla="*/ 0 h 463"/>
                <a:gd name="T16" fmla="*/ 0 w 2151"/>
                <a:gd name="T17" fmla="*/ 0 h 463"/>
                <a:gd name="T18" fmla="*/ 0 w 2151"/>
                <a:gd name="T19" fmla="*/ 0 h 463"/>
                <a:gd name="T20" fmla="*/ 0 w 2151"/>
                <a:gd name="T21" fmla="*/ 0 h 463"/>
                <a:gd name="T22" fmla="*/ 0 w 2151"/>
                <a:gd name="T23" fmla="*/ 0 h 463"/>
                <a:gd name="T24" fmla="*/ 0 w 2151"/>
                <a:gd name="T25" fmla="*/ 0 h 4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1"/>
                <a:gd name="T40" fmla="*/ 0 h 463"/>
                <a:gd name="T41" fmla="*/ 2151 w 2151"/>
                <a:gd name="T42" fmla="*/ 463 h 4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1" h="463">
                  <a:moveTo>
                    <a:pt x="0" y="463"/>
                  </a:moveTo>
                  <a:lnTo>
                    <a:pt x="300" y="415"/>
                  </a:lnTo>
                  <a:lnTo>
                    <a:pt x="624" y="369"/>
                  </a:lnTo>
                  <a:lnTo>
                    <a:pt x="902" y="348"/>
                  </a:lnTo>
                  <a:lnTo>
                    <a:pt x="1180" y="324"/>
                  </a:lnTo>
                  <a:lnTo>
                    <a:pt x="1480" y="324"/>
                  </a:lnTo>
                  <a:lnTo>
                    <a:pt x="1713" y="348"/>
                  </a:lnTo>
                  <a:lnTo>
                    <a:pt x="1921" y="393"/>
                  </a:lnTo>
                  <a:lnTo>
                    <a:pt x="2061" y="415"/>
                  </a:lnTo>
                  <a:lnTo>
                    <a:pt x="2061" y="393"/>
                  </a:lnTo>
                  <a:lnTo>
                    <a:pt x="2061" y="300"/>
                  </a:lnTo>
                  <a:lnTo>
                    <a:pt x="2082" y="163"/>
                  </a:lnTo>
                  <a:lnTo>
                    <a:pt x="2151" y="0"/>
                  </a:lnTo>
                </a:path>
              </a:pathLst>
            </a:custGeom>
            <a:noFill/>
            <a:ln w="1588">
              <a:solidFill>
                <a:srgbClr val="000000"/>
              </a:solidFill>
              <a:prstDash val="solid"/>
              <a:round/>
              <a:headEnd/>
              <a:tailEnd/>
            </a:ln>
          </p:spPr>
          <p:txBody>
            <a:bodyPr/>
            <a:lstStyle/>
            <a:p>
              <a:endParaRPr lang="sl-SI"/>
            </a:p>
          </p:txBody>
        </p:sp>
        <p:sp>
          <p:nvSpPr>
            <p:cNvPr id="73" name="Freeform 1786"/>
            <p:cNvSpPr>
              <a:spLocks/>
            </p:cNvSpPr>
            <p:nvPr/>
          </p:nvSpPr>
          <p:spPr bwMode="auto">
            <a:xfrm>
              <a:off x="1546990" y="5068477"/>
              <a:ext cx="79380" cy="641940"/>
            </a:xfrm>
            <a:custGeom>
              <a:avLst/>
              <a:gdLst>
                <a:gd name="T0" fmla="*/ 0 w 533"/>
                <a:gd name="T1" fmla="*/ 0 h 4285"/>
                <a:gd name="T2" fmla="*/ 0 w 533"/>
                <a:gd name="T3" fmla="*/ 0 h 4285"/>
                <a:gd name="T4" fmla="*/ 0 w 533"/>
                <a:gd name="T5" fmla="*/ 0 h 4285"/>
                <a:gd name="T6" fmla="*/ 0 w 533"/>
                <a:gd name="T7" fmla="*/ 0 h 4285"/>
                <a:gd name="T8" fmla="*/ 0 w 533"/>
                <a:gd name="T9" fmla="*/ 0 h 4285"/>
                <a:gd name="T10" fmla="*/ 0 w 533"/>
                <a:gd name="T11" fmla="*/ 0 h 4285"/>
                <a:gd name="T12" fmla="*/ 0 w 533"/>
                <a:gd name="T13" fmla="*/ 0 h 4285"/>
                <a:gd name="T14" fmla="*/ 0 w 533"/>
                <a:gd name="T15" fmla="*/ 0 h 4285"/>
                <a:gd name="T16" fmla="*/ 0 w 533"/>
                <a:gd name="T17" fmla="*/ 0 h 4285"/>
                <a:gd name="T18" fmla="*/ 0 w 533"/>
                <a:gd name="T19" fmla="*/ 0 h 4285"/>
                <a:gd name="T20" fmla="*/ 0 w 533"/>
                <a:gd name="T21" fmla="*/ 0 h 4285"/>
                <a:gd name="T22" fmla="*/ 0 w 533"/>
                <a:gd name="T23" fmla="*/ 0 h 4285"/>
                <a:gd name="T24" fmla="*/ 0 w 533"/>
                <a:gd name="T25" fmla="*/ 0 h 4285"/>
                <a:gd name="T26" fmla="*/ 0 w 533"/>
                <a:gd name="T27" fmla="*/ 0 h 4285"/>
                <a:gd name="T28" fmla="*/ 0 w 533"/>
                <a:gd name="T29" fmla="*/ 0 h 4285"/>
                <a:gd name="T30" fmla="*/ 0 w 533"/>
                <a:gd name="T31" fmla="*/ 0 h 4285"/>
                <a:gd name="T32" fmla="*/ 0 w 533"/>
                <a:gd name="T33" fmla="*/ 0 h 4285"/>
                <a:gd name="T34" fmla="*/ 0 w 533"/>
                <a:gd name="T35" fmla="*/ 0 h 4285"/>
                <a:gd name="T36" fmla="*/ 0 w 533"/>
                <a:gd name="T37" fmla="*/ 0 h 4285"/>
                <a:gd name="T38" fmla="*/ 0 w 533"/>
                <a:gd name="T39" fmla="*/ 0 h 4285"/>
                <a:gd name="T40" fmla="*/ 0 w 533"/>
                <a:gd name="T41" fmla="*/ 0 h 4285"/>
                <a:gd name="T42" fmla="*/ 0 w 533"/>
                <a:gd name="T43" fmla="*/ 0 h 4285"/>
                <a:gd name="T44" fmla="*/ 0 w 533"/>
                <a:gd name="T45" fmla="*/ 0 h 4285"/>
                <a:gd name="T46" fmla="*/ 0 w 533"/>
                <a:gd name="T47" fmla="*/ 0 h 42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3"/>
                <a:gd name="T73" fmla="*/ 0 h 4285"/>
                <a:gd name="T74" fmla="*/ 533 w 533"/>
                <a:gd name="T75" fmla="*/ 4285 h 42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3" h="4285">
                  <a:moveTo>
                    <a:pt x="533" y="0"/>
                  </a:moveTo>
                  <a:lnTo>
                    <a:pt x="489" y="94"/>
                  </a:lnTo>
                  <a:lnTo>
                    <a:pt x="418" y="184"/>
                  </a:lnTo>
                  <a:lnTo>
                    <a:pt x="374" y="233"/>
                  </a:lnTo>
                  <a:lnTo>
                    <a:pt x="303" y="278"/>
                  </a:lnTo>
                  <a:lnTo>
                    <a:pt x="140" y="323"/>
                  </a:lnTo>
                  <a:lnTo>
                    <a:pt x="279" y="417"/>
                  </a:lnTo>
                  <a:lnTo>
                    <a:pt x="418" y="602"/>
                  </a:lnTo>
                  <a:lnTo>
                    <a:pt x="464" y="806"/>
                  </a:lnTo>
                  <a:lnTo>
                    <a:pt x="509" y="1060"/>
                  </a:lnTo>
                  <a:lnTo>
                    <a:pt x="509" y="1270"/>
                  </a:lnTo>
                  <a:lnTo>
                    <a:pt x="464" y="1454"/>
                  </a:lnTo>
                  <a:lnTo>
                    <a:pt x="374" y="1708"/>
                  </a:lnTo>
                  <a:lnTo>
                    <a:pt x="279" y="1892"/>
                  </a:lnTo>
                  <a:lnTo>
                    <a:pt x="185" y="2028"/>
                  </a:lnTo>
                  <a:lnTo>
                    <a:pt x="95" y="2261"/>
                  </a:lnTo>
                  <a:lnTo>
                    <a:pt x="71" y="2445"/>
                  </a:lnTo>
                  <a:lnTo>
                    <a:pt x="0" y="2696"/>
                  </a:lnTo>
                  <a:lnTo>
                    <a:pt x="25" y="2974"/>
                  </a:lnTo>
                  <a:lnTo>
                    <a:pt x="71" y="3183"/>
                  </a:lnTo>
                  <a:lnTo>
                    <a:pt x="71" y="3274"/>
                  </a:lnTo>
                  <a:lnTo>
                    <a:pt x="71" y="3527"/>
                  </a:lnTo>
                  <a:lnTo>
                    <a:pt x="25" y="3851"/>
                  </a:lnTo>
                  <a:lnTo>
                    <a:pt x="46" y="4285"/>
                  </a:lnTo>
                </a:path>
              </a:pathLst>
            </a:custGeom>
            <a:noFill/>
            <a:ln w="1588">
              <a:solidFill>
                <a:srgbClr val="000000"/>
              </a:solidFill>
              <a:prstDash val="solid"/>
              <a:round/>
              <a:headEnd/>
              <a:tailEnd/>
            </a:ln>
          </p:spPr>
          <p:txBody>
            <a:bodyPr/>
            <a:lstStyle/>
            <a:p>
              <a:endParaRPr lang="sl-SI"/>
            </a:p>
          </p:txBody>
        </p:sp>
        <p:sp>
          <p:nvSpPr>
            <p:cNvPr id="74" name="Freeform 1787"/>
            <p:cNvSpPr>
              <a:spLocks/>
            </p:cNvSpPr>
            <p:nvPr/>
          </p:nvSpPr>
          <p:spPr bwMode="auto">
            <a:xfrm>
              <a:off x="787705" y="5786345"/>
              <a:ext cx="1439189" cy="238139"/>
            </a:xfrm>
            <a:custGeom>
              <a:avLst/>
              <a:gdLst>
                <a:gd name="T0" fmla="*/ 0 w 9592"/>
                <a:gd name="T1" fmla="*/ 0 h 1590"/>
                <a:gd name="T2" fmla="*/ 0 w 9592"/>
                <a:gd name="T3" fmla="*/ 0 h 1590"/>
                <a:gd name="T4" fmla="*/ 0 w 9592"/>
                <a:gd name="T5" fmla="*/ 0 h 1590"/>
                <a:gd name="T6" fmla="*/ 0 w 9592"/>
                <a:gd name="T7" fmla="*/ 0 h 1590"/>
                <a:gd name="T8" fmla="*/ 0 w 9592"/>
                <a:gd name="T9" fmla="*/ 0 h 1590"/>
                <a:gd name="T10" fmla="*/ 0 w 9592"/>
                <a:gd name="T11" fmla="*/ 0 h 1590"/>
                <a:gd name="T12" fmla="*/ 0 w 9592"/>
                <a:gd name="T13" fmla="*/ 0 h 1590"/>
                <a:gd name="T14" fmla="*/ 0 w 9592"/>
                <a:gd name="T15" fmla="*/ 0 h 1590"/>
                <a:gd name="T16" fmla="*/ 0 w 9592"/>
                <a:gd name="T17" fmla="*/ 0 h 1590"/>
                <a:gd name="T18" fmla="*/ 0 w 9592"/>
                <a:gd name="T19" fmla="*/ 0 h 1590"/>
                <a:gd name="T20" fmla="*/ 0 w 9592"/>
                <a:gd name="T21" fmla="*/ 0 h 1590"/>
                <a:gd name="T22" fmla="*/ 0 w 9592"/>
                <a:gd name="T23" fmla="*/ 0 h 1590"/>
                <a:gd name="T24" fmla="*/ 0 w 9592"/>
                <a:gd name="T25" fmla="*/ 0 h 1590"/>
                <a:gd name="T26" fmla="*/ 0 w 9592"/>
                <a:gd name="T27" fmla="*/ 0 h 1590"/>
                <a:gd name="T28" fmla="*/ 0 w 9592"/>
                <a:gd name="T29" fmla="*/ 0 h 1590"/>
                <a:gd name="T30" fmla="*/ 0 w 9592"/>
                <a:gd name="T31" fmla="*/ 0 h 1590"/>
                <a:gd name="T32" fmla="*/ 0 w 9592"/>
                <a:gd name="T33" fmla="*/ 0 h 1590"/>
                <a:gd name="T34" fmla="*/ 0 w 9592"/>
                <a:gd name="T35" fmla="*/ 0 h 1590"/>
                <a:gd name="T36" fmla="*/ 0 w 9592"/>
                <a:gd name="T37" fmla="*/ 0 h 1590"/>
                <a:gd name="T38" fmla="*/ 0 w 9592"/>
                <a:gd name="T39" fmla="*/ 0 h 1590"/>
                <a:gd name="T40" fmla="*/ 0 w 9592"/>
                <a:gd name="T41" fmla="*/ 0 h 1590"/>
                <a:gd name="T42" fmla="*/ 0 w 9592"/>
                <a:gd name="T43" fmla="*/ 0 h 1590"/>
                <a:gd name="T44" fmla="*/ 0 w 9592"/>
                <a:gd name="T45" fmla="*/ 0 h 1590"/>
                <a:gd name="T46" fmla="*/ 0 w 9592"/>
                <a:gd name="T47" fmla="*/ 0 h 1590"/>
                <a:gd name="T48" fmla="*/ 0 w 9592"/>
                <a:gd name="T49" fmla="*/ 0 h 1590"/>
                <a:gd name="T50" fmla="*/ 0 w 9592"/>
                <a:gd name="T51" fmla="*/ 0 h 1590"/>
                <a:gd name="T52" fmla="*/ 0 w 9592"/>
                <a:gd name="T53" fmla="*/ 0 h 1590"/>
                <a:gd name="T54" fmla="*/ 0 w 9592"/>
                <a:gd name="T55" fmla="*/ 0 h 1590"/>
                <a:gd name="T56" fmla="*/ 0 w 9592"/>
                <a:gd name="T57" fmla="*/ 0 h 1590"/>
                <a:gd name="T58" fmla="*/ 0 w 9592"/>
                <a:gd name="T59" fmla="*/ 0 h 1590"/>
                <a:gd name="T60" fmla="*/ 0 w 9592"/>
                <a:gd name="T61" fmla="*/ 0 h 1590"/>
                <a:gd name="T62" fmla="*/ 0 w 9592"/>
                <a:gd name="T63" fmla="*/ 0 h 1590"/>
                <a:gd name="T64" fmla="*/ 0 w 9592"/>
                <a:gd name="T65" fmla="*/ 0 h 1590"/>
                <a:gd name="T66" fmla="*/ 0 w 9592"/>
                <a:gd name="T67" fmla="*/ 0 h 1590"/>
                <a:gd name="T68" fmla="*/ 0 w 9592"/>
                <a:gd name="T69" fmla="*/ 0 h 1590"/>
                <a:gd name="T70" fmla="*/ 0 w 9592"/>
                <a:gd name="T71" fmla="*/ 0 h 1590"/>
                <a:gd name="T72" fmla="*/ 0 w 9592"/>
                <a:gd name="T73" fmla="*/ 0 h 1590"/>
                <a:gd name="T74" fmla="*/ 0 w 9592"/>
                <a:gd name="T75" fmla="*/ 0 h 1590"/>
                <a:gd name="T76" fmla="*/ 0 w 9592"/>
                <a:gd name="T77" fmla="*/ 0 h 1590"/>
                <a:gd name="T78" fmla="*/ 0 w 9592"/>
                <a:gd name="T79" fmla="*/ 0 h 1590"/>
                <a:gd name="T80" fmla="*/ 0 w 9592"/>
                <a:gd name="T81" fmla="*/ 0 h 1590"/>
                <a:gd name="T82" fmla="*/ 0 w 9592"/>
                <a:gd name="T83" fmla="*/ 0 h 1590"/>
                <a:gd name="T84" fmla="*/ 0 w 9592"/>
                <a:gd name="T85" fmla="*/ 0 h 1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592"/>
                <a:gd name="T130" fmla="*/ 0 h 1590"/>
                <a:gd name="T131" fmla="*/ 9592 w 9592"/>
                <a:gd name="T132" fmla="*/ 1590 h 15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592" h="1590">
                  <a:moveTo>
                    <a:pt x="2122" y="251"/>
                  </a:moveTo>
                  <a:lnTo>
                    <a:pt x="1729" y="230"/>
                  </a:lnTo>
                  <a:lnTo>
                    <a:pt x="1221" y="276"/>
                  </a:lnTo>
                  <a:lnTo>
                    <a:pt x="709" y="435"/>
                  </a:lnTo>
                  <a:lnTo>
                    <a:pt x="435" y="553"/>
                  </a:lnTo>
                  <a:lnTo>
                    <a:pt x="202" y="758"/>
                  </a:lnTo>
                  <a:lnTo>
                    <a:pt x="63" y="1013"/>
                  </a:lnTo>
                  <a:lnTo>
                    <a:pt x="0" y="1287"/>
                  </a:lnTo>
                  <a:lnTo>
                    <a:pt x="63" y="1475"/>
                  </a:lnTo>
                  <a:lnTo>
                    <a:pt x="202" y="1541"/>
                  </a:lnTo>
                  <a:lnTo>
                    <a:pt x="525" y="1566"/>
                  </a:lnTo>
                  <a:lnTo>
                    <a:pt x="1082" y="1590"/>
                  </a:lnTo>
                  <a:lnTo>
                    <a:pt x="1614" y="1496"/>
                  </a:lnTo>
                  <a:lnTo>
                    <a:pt x="2053" y="1382"/>
                  </a:lnTo>
                  <a:lnTo>
                    <a:pt x="2696" y="1350"/>
                  </a:lnTo>
                  <a:lnTo>
                    <a:pt x="3139" y="1311"/>
                  </a:lnTo>
                  <a:lnTo>
                    <a:pt x="3601" y="1152"/>
                  </a:lnTo>
                  <a:lnTo>
                    <a:pt x="3973" y="1127"/>
                  </a:lnTo>
                  <a:lnTo>
                    <a:pt x="4297" y="1106"/>
                  </a:lnTo>
                  <a:lnTo>
                    <a:pt x="4596" y="1037"/>
                  </a:lnTo>
                  <a:lnTo>
                    <a:pt x="4830" y="898"/>
                  </a:lnTo>
                  <a:lnTo>
                    <a:pt x="5073" y="519"/>
                  </a:lnTo>
                  <a:lnTo>
                    <a:pt x="5129" y="668"/>
                  </a:lnTo>
                  <a:lnTo>
                    <a:pt x="5222" y="853"/>
                  </a:lnTo>
                  <a:lnTo>
                    <a:pt x="5459" y="1030"/>
                  </a:lnTo>
                  <a:lnTo>
                    <a:pt x="5800" y="1106"/>
                  </a:lnTo>
                  <a:lnTo>
                    <a:pt x="5971" y="1221"/>
                  </a:lnTo>
                  <a:lnTo>
                    <a:pt x="6587" y="1406"/>
                  </a:lnTo>
                  <a:lnTo>
                    <a:pt x="7327" y="1496"/>
                  </a:lnTo>
                  <a:lnTo>
                    <a:pt x="8018" y="1496"/>
                  </a:lnTo>
                  <a:lnTo>
                    <a:pt x="8346" y="1479"/>
                  </a:lnTo>
                  <a:lnTo>
                    <a:pt x="8850" y="1357"/>
                  </a:lnTo>
                  <a:lnTo>
                    <a:pt x="9244" y="1221"/>
                  </a:lnTo>
                  <a:lnTo>
                    <a:pt x="9567" y="988"/>
                  </a:lnTo>
                  <a:lnTo>
                    <a:pt x="9592" y="758"/>
                  </a:lnTo>
                  <a:lnTo>
                    <a:pt x="9477" y="574"/>
                  </a:lnTo>
                  <a:lnTo>
                    <a:pt x="9268" y="415"/>
                  </a:lnTo>
                  <a:lnTo>
                    <a:pt x="8969" y="251"/>
                  </a:lnTo>
                  <a:lnTo>
                    <a:pt x="8576" y="136"/>
                  </a:lnTo>
                  <a:lnTo>
                    <a:pt x="8089" y="46"/>
                  </a:lnTo>
                  <a:lnTo>
                    <a:pt x="7532" y="0"/>
                  </a:lnTo>
                  <a:lnTo>
                    <a:pt x="7074" y="0"/>
                  </a:lnTo>
                  <a:lnTo>
                    <a:pt x="6614" y="70"/>
                  </a:lnTo>
                </a:path>
              </a:pathLst>
            </a:custGeom>
            <a:noFill/>
            <a:ln w="1588">
              <a:solidFill>
                <a:srgbClr val="000000"/>
              </a:solidFill>
              <a:prstDash val="solid"/>
              <a:round/>
              <a:headEnd/>
              <a:tailEnd/>
            </a:ln>
          </p:spPr>
          <p:txBody>
            <a:bodyPr/>
            <a:lstStyle/>
            <a:p>
              <a:endParaRPr lang="sl-SI"/>
            </a:p>
          </p:txBody>
        </p:sp>
        <p:sp>
          <p:nvSpPr>
            <p:cNvPr id="75" name="Freeform 1788"/>
            <p:cNvSpPr>
              <a:spLocks/>
            </p:cNvSpPr>
            <p:nvPr/>
          </p:nvSpPr>
          <p:spPr bwMode="auto">
            <a:xfrm>
              <a:off x="1640174" y="5738027"/>
              <a:ext cx="151857" cy="10354"/>
            </a:xfrm>
            <a:custGeom>
              <a:avLst/>
              <a:gdLst>
                <a:gd name="T0" fmla="*/ 0 w 1017"/>
                <a:gd name="T1" fmla="*/ 0 h 90"/>
                <a:gd name="T2" fmla="*/ 0 w 1017"/>
                <a:gd name="T3" fmla="*/ 0 h 90"/>
                <a:gd name="T4" fmla="*/ 0 w 1017"/>
                <a:gd name="T5" fmla="*/ 0 h 90"/>
                <a:gd name="T6" fmla="*/ 0 w 1017"/>
                <a:gd name="T7" fmla="*/ 0 h 90"/>
                <a:gd name="T8" fmla="*/ 0 w 1017"/>
                <a:gd name="T9" fmla="*/ 0 h 90"/>
                <a:gd name="T10" fmla="*/ 0 w 1017"/>
                <a:gd name="T11" fmla="*/ 0 h 90"/>
                <a:gd name="T12" fmla="*/ 0 w 1017"/>
                <a:gd name="T13" fmla="*/ 0 h 90"/>
                <a:gd name="T14" fmla="*/ 0 w 1017"/>
                <a:gd name="T15" fmla="*/ 0 h 90"/>
                <a:gd name="T16" fmla="*/ 0 w 1017"/>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7"/>
                <a:gd name="T28" fmla="*/ 0 h 90"/>
                <a:gd name="T29" fmla="*/ 1017 w 1017"/>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7" h="90">
                  <a:moveTo>
                    <a:pt x="1017" y="70"/>
                  </a:moveTo>
                  <a:lnTo>
                    <a:pt x="888" y="34"/>
                  </a:lnTo>
                  <a:lnTo>
                    <a:pt x="752" y="10"/>
                  </a:lnTo>
                  <a:lnTo>
                    <a:pt x="619" y="0"/>
                  </a:lnTo>
                  <a:lnTo>
                    <a:pt x="484" y="0"/>
                  </a:lnTo>
                  <a:lnTo>
                    <a:pt x="349" y="10"/>
                  </a:lnTo>
                  <a:lnTo>
                    <a:pt x="216" y="31"/>
                  </a:lnTo>
                  <a:lnTo>
                    <a:pt x="84" y="63"/>
                  </a:lnTo>
                  <a:lnTo>
                    <a:pt x="0" y="90"/>
                  </a:lnTo>
                </a:path>
              </a:pathLst>
            </a:custGeom>
            <a:noFill/>
            <a:ln w="1588">
              <a:solidFill>
                <a:srgbClr val="000000"/>
              </a:solidFill>
              <a:prstDash val="solid"/>
              <a:round/>
              <a:headEnd/>
              <a:tailEnd/>
            </a:ln>
          </p:spPr>
          <p:txBody>
            <a:bodyPr/>
            <a:lstStyle/>
            <a:p>
              <a:endParaRPr lang="sl-SI"/>
            </a:p>
          </p:txBody>
        </p:sp>
        <p:sp>
          <p:nvSpPr>
            <p:cNvPr id="76" name="Freeform 1789"/>
            <p:cNvSpPr>
              <a:spLocks/>
            </p:cNvSpPr>
            <p:nvPr/>
          </p:nvSpPr>
          <p:spPr bwMode="auto">
            <a:xfrm>
              <a:off x="1674687" y="5769089"/>
              <a:ext cx="120795" cy="41415"/>
            </a:xfrm>
            <a:custGeom>
              <a:avLst/>
              <a:gdLst>
                <a:gd name="T0" fmla="*/ 0 w 811"/>
                <a:gd name="T1" fmla="*/ 0 h 258"/>
                <a:gd name="T2" fmla="*/ 0 w 811"/>
                <a:gd name="T3" fmla="*/ 0 h 258"/>
                <a:gd name="T4" fmla="*/ 0 w 811"/>
                <a:gd name="T5" fmla="*/ 0 h 258"/>
                <a:gd name="T6" fmla="*/ 0 w 811"/>
                <a:gd name="T7" fmla="*/ 0 h 258"/>
                <a:gd name="T8" fmla="*/ 0 w 811"/>
                <a:gd name="T9" fmla="*/ 0 h 258"/>
                <a:gd name="T10" fmla="*/ 0 w 811"/>
                <a:gd name="T11" fmla="*/ 0 h 258"/>
                <a:gd name="T12" fmla="*/ 0 w 811"/>
                <a:gd name="T13" fmla="*/ 0 h 258"/>
                <a:gd name="T14" fmla="*/ 0 w 811"/>
                <a:gd name="T15" fmla="*/ 0 h 258"/>
                <a:gd name="T16" fmla="*/ 0 w 811"/>
                <a:gd name="T17" fmla="*/ 0 h 258"/>
                <a:gd name="T18" fmla="*/ 0 w 811"/>
                <a:gd name="T19" fmla="*/ 0 h 258"/>
                <a:gd name="T20" fmla="*/ 0 w 811"/>
                <a:gd name="T21" fmla="*/ 0 h 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1"/>
                <a:gd name="T34" fmla="*/ 0 h 258"/>
                <a:gd name="T35" fmla="*/ 811 w 811"/>
                <a:gd name="T36" fmla="*/ 258 h 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1" h="258">
                  <a:moveTo>
                    <a:pt x="811" y="28"/>
                  </a:moveTo>
                  <a:lnTo>
                    <a:pt x="716" y="7"/>
                  </a:lnTo>
                  <a:lnTo>
                    <a:pt x="619" y="0"/>
                  </a:lnTo>
                  <a:lnTo>
                    <a:pt x="522" y="4"/>
                  </a:lnTo>
                  <a:lnTo>
                    <a:pt x="428" y="18"/>
                  </a:lnTo>
                  <a:lnTo>
                    <a:pt x="334" y="45"/>
                  </a:lnTo>
                  <a:lnTo>
                    <a:pt x="247" y="80"/>
                  </a:lnTo>
                  <a:lnTo>
                    <a:pt x="163" y="126"/>
                  </a:lnTo>
                  <a:lnTo>
                    <a:pt x="83" y="180"/>
                  </a:lnTo>
                  <a:lnTo>
                    <a:pt x="11" y="246"/>
                  </a:lnTo>
                  <a:lnTo>
                    <a:pt x="0" y="258"/>
                  </a:lnTo>
                </a:path>
              </a:pathLst>
            </a:custGeom>
            <a:noFill/>
            <a:ln w="1588">
              <a:solidFill>
                <a:srgbClr val="000000"/>
              </a:solidFill>
              <a:prstDash val="solid"/>
              <a:round/>
              <a:headEnd/>
              <a:tailEnd/>
            </a:ln>
          </p:spPr>
          <p:txBody>
            <a:bodyPr/>
            <a:lstStyle/>
            <a:p>
              <a:endParaRPr lang="sl-SI"/>
            </a:p>
          </p:txBody>
        </p:sp>
        <p:sp>
          <p:nvSpPr>
            <p:cNvPr id="77" name="Freeform 1790"/>
            <p:cNvSpPr>
              <a:spLocks/>
            </p:cNvSpPr>
            <p:nvPr/>
          </p:nvSpPr>
          <p:spPr bwMode="auto">
            <a:xfrm>
              <a:off x="1125932" y="5803602"/>
              <a:ext cx="103539" cy="44867"/>
            </a:xfrm>
            <a:custGeom>
              <a:avLst/>
              <a:gdLst>
                <a:gd name="T0" fmla="*/ 0 w 693"/>
                <a:gd name="T1" fmla="*/ 0 h 279"/>
                <a:gd name="T2" fmla="*/ 0 w 693"/>
                <a:gd name="T3" fmla="*/ 0 h 279"/>
                <a:gd name="T4" fmla="*/ 0 w 693"/>
                <a:gd name="T5" fmla="*/ 0 h 279"/>
                <a:gd name="T6" fmla="*/ 0 w 693"/>
                <a:gd name="T7" fmla="*/ 0 h 279"/>
                <a:gd name="T8" fmla="*/ 0 w 693"/>
                <a:gd name="T9" fmla="*/ 0 h 279"/>
                <a:gd name="T10" fmla="*/ 0 w 693"/>
                <a:gd name="T11" fmla="*/ 0 h 279"/>
                <a:gd name="T12" fmla="*/ 0 w 693"/>
                <a:gd name="T13" fmla="*/ 0 h 279"/>
                <a:gd name="T14" fmla="*/ 0 w 693"/>
                <a:gd name="T15" fmla="*/ 0 h 279"/>
                <a:gd name="T16" fmla="*/ 0 w 693"/>
                <a:gd name="T17" fmla="*/ 0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3"/>
                <a:gd name="T28" fmla="*/ 0 h 279"/>
                <a:gd name="T29" fmla="*/ 693 w 693"/>
                <a:gd name="T30" fmla="*/ 279 h 2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3" h="279">
                  <a:moveTo>
                    <a:pt x="693" y="279"/>
                  </a:moveTo>
                  <a:lnTo>
                    <a:pt x="609" y="209"/>
                  </a:lnTo>
                  <a:lnTo>
                    <a:pt x="523" y="150"/>
                  </a:lnTo>
                  <a:lnTo>
                    <a:pt x="428" y="98"/>
                  </a:lnTo>
                  <a:lnTo>
                    <a:pt x="328" y="59"/>
                  </a:lnTo>
                  <a:lnTo>
                    <a:pt x="223" y="28"/>
                  </a:lnTo>
                  <a:lnTo>
                    <a:pt x="119" y="10"/>
                  </a:lnTo>
                  <a:lnTo>
                    <a:pt x="11" y="0"/>
                  </a:lnTo>
                  <a:lnTo>
                    <a:pt x="0" y="0"/>
                  </a:lnTo>
                </a:path>
              </a:pathLst>
            </a:custGeom>
            <a:noFill/>
            <a:ln w="1588">
              <a:solidFill>
                <a:srgbClr val="000000"/>
              </a:solidFill>
              <a:prstDash val="solid"/>
              <a:round/>
              <a:headEnd/>
              <a:tailEnd/>
            </a:ln>
          </p:spPr>
          <p:txBody>
            <a:bodyPr/>
            <a:lstStyle/>
            <a:p>
              <a:endParaRPr lang="sl-SI"/>
            </a:p>
          </p:txBody>
        </p:sp>
        <p:sp>
          <p:nvSpPr>
            <p:cNvPr id="78" name="Freeform 1791"/>
            <p:cNvSpPr>
              <a:spLocks/>
            </p:cNvSpPr>
            <p:nvPr/>
          </p:nvSpPr>
          <p:spPr bwMode="auto">
            <a:xfrm>
              <a:off x="1160445" y="5782894"/>
              <a:ext cx="124247" cy="27610"/>
            </a:xfrm>
            <a:custGeom>
              <a:avLst/>
              <a:gdLst>
                <a:gd name="T0" fmla="*/ 0 w 835"/>
                <a:gd name="T1" fmla="*/ 0 h 185"/>
                <a:gd name="T2" fmla="*/ 0 w 835"/>
                <a:gd name="T3" fmla="*/ 0 h 185"/>
                <a:gd name="T4" fmla="*/ 0 w 835"/>
                <a:gd name="T5" fmla="*/ 0 h 185"/>
                <a:gd name="T6" fmla="*/ 0 w 835"/>
                <a:gd name="T7" fmla="*/ 0 h 185"/>
                <a:gd name="T8" fmla="*/ 0 w 835"/>
                <a:gd name="T9" fmla="*/ 0 h 185"/>
                <a:gd name="T10" fmla="*/ 0 w 835"/>
                <a:gd name="T11" fmla="*/ 0 h 185"/>
                <a:gd name="T12" fmla="*/ 0 w 835"/>
                <a:gd name="T13" fmla="*/ 0 h 185"/>
                <a:gd name="T14" fmla="*/ 0 w 835"/>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835"/>
                <a:gd name="T25" fmla="*/ 0 h 185"/>
                <a:gd name="T26" fmla="*/ 835 w 835"/>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5" h="185">
                  <a:moveTo>
                    <a:pt x="835" y="185"/>
                  </a:moveTo>
                  <a:lnTo>
                    <a:pt x="710" y="126"/>
                  </a:lnTo>
                  <a:lnTo>
                    <a:pt x="582" y="80"/>
                  </a:lnTo>
                  <a:lnTo>
                    <a:pt x="452" y="41"/>
                  </a:lnTo>
                  <a:lnTo>
                    <a:pt x="317" y="17"/>
                  </a:lnTo>
                  <a:lnTo>
                    <a:pt x="181" y="4"/>
                  </a:lnTo>
                  <a:lnTo>
                    <a:pt x="46" y="0"/>
                  </a:lnTo>
                  <a:lnTo>
                    <a:pt x="0" y="0"/>
                  </a:lnTo>
                </a:path>
              </a:pathLst>
            </a:custGeom>
            <a:noFill/>
            <a:ln w="1588">
              <a:solidFill>
                <a:srgbClr val="000000"/>
              </a:solidFill>
              <a:prstDash val="solid"/>
              <a:round/>
              <a:headEnd/>
              <a:tailEnd/>
            </a:ln>
          </p:spPr>
          <p:txBody>
            <a:bodyPr/>
            <a:lstStyle/>
            <a:p>
              <a:endParaRPr lang="sl-SI"/>
            </a:p>
          </p:txBody>
        </p:sp>
        <p:sp>
          <p:nvSpPr>
            <p:cNvPr id="79" name="Freeform 1792"/>
            <p:cNvSpPr>
              <a:spLocks/>
            </p:cNvSpPr>
            <p:nvPr/>
          </p:nvSpPr>
          <p:spPr bwMode="auto">
            <a:xfrm>
              <a:off x="1550441" y="5813956"/>
              <a:ext cx="6903" cy="44867"/>
            </a:xfrm>
            <a:custGeom>
              <a:avLst/>
              <a:gdLst>
                <a:gd name="T0" fmla="*/ 0 w 46"/>
                <a:gd name="T1" fmla="*/ 0 h 299"/>
                <a:gd name="T2" fmla="*/ 0 w 46"/>
                <a:gd name="T3" fmla="*/ 0 h 299"/>
                <a:gd name="T4" fmla="*/ 0 w 46"/>
                <a:gd name="T5" fmla="*/ 0 h 299"/>
                <a:gd name="T6" fmla="*/ 0 w 46"/>
                <a:gd name="T7" fmla="*/ 0 h 299"/>
                <a:gd name="T8" fmla="*/ 0 60000 65536"/>
                <a:gd name="T9" fmla="*/ 0 60000 65536"/>
                <a:gd name="T10" fmla="*/ 0 60000 65536"/>
                <a:gd name="T11" fmla="*/ 0 60000 65536"/>
                <a:gd name="T12" fmla="*/ 0 w 46"/>
                <a:gd name="T13" fmla="*/ 0 h 299"/>
                <a:gd name="T14" fmla="*/ 46 w 46"/>
                <a:gd name="T15" fmla="*/ 299 h 299"/>
              </a:gdLst>
              <a:ahLst/>
              <a:cxnLst>
                <a:cxn ang="T8">
                  <a:pos x="T0" y="T1"/>
                </a:cxn>
                <a:cxn ang="T9">
                  <a:pos x="T2" y="T3"/>
                </a:cxn>
                <a:cxn ang="T10">
                  <a:pos x="T4" y="T5"/>
                </a:cxn>
                <a:cxn ang="T11">
                  <a:pos x="T6" y="T7"/>
                </a:cxn>
              </a:cxnLst>
              <a:rect l="T12" t="T13" r="T14" b="T15"/>
              <a:pathLst>
                <a:path w="46" h="299">
                  <a:moveTo>
                    <a:pt x="0" y="299"/>
                  </a:moveTo>
                  <a:lnTo>
                    <a:pt x="46" y="210"/>
                  </a:lnTo>
                  <a:lnTo>
                    <a:pt x="21" y="115"/>
                  </a:lnTo>
                  <a:lnTo>
                    <a:pt x="0" y="0"/>
                  </a:lnTo>
                </a:path>
              </a:pathLst>
            </a:custGeom>
            <a:noFill/>
            <a:ln w="1588">
              <a:solidFill>
                <a:srgbClr val="000000"/>
              </a:solidFill>
              <a:prstDash val="solid"/>
              <a:round/>
              <a:headEnd/>
              <a:tailEnd/>
            </a:ln>
          </p:spPr>
          <p:txBody>
            <a:bodyPr/>
            <a:lstStyle/>
            <a:p>
              <a:endParaRPr lang="sl-SI"/>
            </a:p>
          </p:txBody>
        </p:sp>
        <p:sp>
          <p:nvSpPr>
            <p:cNvPr id="113" name="Prostoročno 112"/>
            <p:cNvSpPr/>
            <p:nvPr/>
          </p:nvSpPr>
          <p:spPr>
            <a:xfrm>
              <a:off x="1575661" y="4086387"/>
              <a:ext cx="578603" cy="221281"/>
            </a:xfrm>
            <a:custGeom>
              <a:avLst/>
              <a:gdLst>
                <a:gd name="connsiteX0" fmla="*/ 578603 w 578603"/>
                <a:gd name="connsiteY0" fmla="*/ 0 h 221281"/>
                <a:gd name="connsiteX1" fmla="*/ 557939 w 578603"/>
                <a:gd name="connsiteY1" fmla="*/ 51661 h 221281"/>
                <a:gd name="connsiteX2" fmla="*/ 526942 w 578603"/>
                <a:gd name="connsiteY2" fmla="*/ 103322 h 221281"/>
                <a:gd name="connsiteX3" fmla="*/ 480447 w 578603"/>
                <a:gd name="connsiteY3" fmla="*/ 139484 h 221281"/>
                <a:gd name="connsiteX4" fmla="*/ 392624 w 578603"/>
                <a:gd name="connsiteY4" fmla="*/ 170481 h 221281"/>
                <a:gd name="connsiteX5" fmla="*/ 278970 w 578603"/>
                <a:gd name="connsiteY5" fmla="*/ 201478 h 221281"/>
                <a:gd name="connsiteX6" fmla="*/ 139485 w 578603"/>
                <a:gd name="connsiteY6" fmla="*/ 216976 h 221281"/>
                <a:gd name="connsiteX7" fmla="*/ 46495 w 578603"/>
                <a:gd name="connsiteY7" fmla="*/ 216976 h 221281"/>
                <a:gd name="connsiteX8" fmla="*/ 0 w 578603"/>
                <a:gd name="connsiteY8" fmla="*/ 191145 h 2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8603" h="221281">
                  <a:moveTo>
                    <a:pt x="578603" y="0"/>
                  </a:moveTo>
                  <a:cubicBezTo>
                    <a:pt x="572576" y="17220"/>
                    <a:pt x="566549" y="34441"/>
                    <a:pt x="557939" y="51661"/>
                  </a:cubicBezTo>
                  <a:cubicBezTo>
                    <a:pt x="549329" y="68881"/>
                    <a:pt x="539857" y="88685"/>
                    <a:pt x="526942" y="103322"/>
                  </a:cubicBezTo>
                  <a:cubicBezTo>
                    <a:pt x="514027" y="117959"/>
                    <a:pt x="502833" y="128291"/>
                    <a:pt x="480447" y="139484"/>
                  </a:cubicBezTo>
                  <a:cubicBezTo>
                    <a:pt x="458061" y="150677"/>
                    <a:pt x="426203" y="160149"/>
                    <a:pt x="392624" y="170481"/>
                  </a:cubicBezTo>
                  <a:cubicBezTo>
                    <a:pt x="359045" y="180813"/>
                    <a:pt x="321160" y="193729"/>
                    <a:pt x="278970" y="201478"/>
                  </a:cubicBezTo>
                  <a:cubicBezTo>
                    <a:pt x="236780" y="209227"/>
                    <a:pt x="178231" y="214393"/>
                    <a:pt x="139485" y="216976"/>
                  </a:cubicBezTo>
                  <a:cubicBezTo>
                    <a:pt x="100739" y="219559"/>
                    <a:pt x="69742" y="221281"/>
                    <a:pt x="46495" y="216976"/>
                  </a:cubicBezTo>
                  <a:cubicBezTo>
                    <a:pt x="23248" y="212671"/>
                    <a:pt x="9471" y="205782"/>
                    <a:pt x="0" y="191145"/>
                  </a:cubicBezTo>
                </a:path>
              </a:pathLst>
            </a:cu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5" name="Prostoročno 114"/>
            <p:cNvSpPr/>
            <p:nvPr/>
          </p:nvSpPr>
          <p:spPr>
            <a:xfrm>
              <a:off x="717214" y="3135518"/>
              <a:ext cx="1506612" cy="1175218"/>
            </a:xfrm>
            <a:custGeom>
              <a:avLst/>
              <a:gdLst>
                <a:gd name="connsiteX0" fmla="*/ 162628 w 1506612"/>
                <a:gd name="connsiteY0" fmla="*/ 411173 h 1175218"/>
                <a:gd name="connsiteX1" fmla="*/ 135012 w 1506612"/>
                <a:gd name="connsiteY1" fmla="*/ 352872 h 1175218"/>
                <a:gd name="connsiteX2" fmla="*/ 141149 w 1506612"/>
                <a:gd name="connsiteY2" fmla="*/ 319119 h 1175218"/>
                <a:gd name="connsiteX3" fmla="*/ 165697 w 1506612"/>
                <a:gd name="connsiteY3" fmla="*/ 294571 h 1175218"/>
                <a:gd name="connsiteX4" fmla="*/ 184107 w 1506612"/>
                <a:gd name="connsiteY4" fmla="*/ 288434 h 1175218"/>
                <a:gd name="connsiteX5" fmla="*/ 205587 w 1506612"/>
                <a:gd name="connsiteY5" fmla="*/ 288434 h 1175218"/>
                <a:gd name="connsiteX6" fmla="*/ 227066 w 1506612"/>
                <a:gd name="connsiteY6" fmla="*/ 291503 h 1175218"/>
                <a:gd name="connsiteX7" fmla="*/ 227066 w 1506612"/>
                <a:gd name="connsiteY7" fmla="*/ 291503 h 1175218"/>
                <a:gd name="connsiteX8" fmla="*/ 257750 w 1506612"/>
                <a:gd name="connsiteY8" fmla="*/ 279229 h 1175218"/>
                <a:gd name="connsiteX9" fmla="*/ 282298 w 1506612"/>
                <a:gd name="connsiteY9" fmla="*/ 257750 h 1175218"/>
                <a:gd name="connsiteX10" fmla="*/ 316051 w 1506612"/>
                <a:gd name="connsiteY10" fmla="*/ 233202 h 1175218"/>
                <a:gd name="connsiteX11" fmla="*/ 346736 w 1506612"/>
                <a:gd name="connsiteY11" fmla="*/ 214791 h 1175218"/>
                <a:gd name="connsiteX12" fmla="*/ 368215 w 1506612"/>
                <a:gd name="connsiteY12" fmla="*/ 202518 h 1175218"/>
                <a:gd name="connsiteX13" fmla="*/ 392762 w 1506612"/>
                <a:gd name="connsiteY13" fmla="*/ 184107 h 1175218"/>
                <a:gd name="connsiteX14" fmla="*/ 420379 w 1506612"/>
                <a:gd name="connsiteY14" fmla="*/ 150354 h 1175218"/>
                <a:gd name="connsiteX15" fmla="*/ 441858 w 1506612"/>
                <a:gd name="connsiteY15" fmla="*/ 131943 h 1175218"/>
                <a:gd name="connsiteX16" fmla="*/ 466405 w 1506612"/>
                <a:gd name="connsiteY16" fmla="*/ 104327 h 1175218"/>
                <a:gd name="connsiteX17" fmla="*/ 484816 w 1506612"/>
                <a:gd name="connsiteY17" fmla="*/ 85916 h 1175218"/>
                <a:gd name="connsiteX18" fmla="*/ 503227 w 1506612"/>
                <a:gd name="connsiteY18" fmla="*/ 70574 h 1175218"/>
                <a:gd name="connsiteX19" fmla="*/ 530843 w 1506612"/>
                <a:gd name="connsiteY19" fmla="*/ 61369 h 1175218"/>
                <a:gd name="connsiteX20" fmla="*/ 573801 w 1506612"/>
                <a:gd name="connsiteY20" fmla="*/ 42958 h 1175218"/>
                <a:gd name="connsiteX21" fmla="*/ 632102 w 1506612"/>
                <a:gd name="connsiteY21" fmla="*/ 27616 h 1175218"/>
                <a:gd name="connsiteX22" fmla="*/ 681197 w 1506612"/>
                <a:gd name="connsiteY22" fmla="*/ 18410 h 1175218"/>
                <a:gd name="connsiteX23" fmla="*/ 739498 w 1506612"/>
                <a:gd name="connsiteY23" fmla="*/ 9205 h 1175218"/>
                <a:gd name="connsiteX24" fmla="*/ 813141 w 1506612"/>
                <a:gd name="connsiteY24" fmla="*/ 0 h 1175218"/>
                <a:gd name="connsiteX25" fmla="*/ 843826 w 1506612"/>
                <a:gd name="connsiteY25" fmla="*/ 0 h 1175218"/>
                <a:gd name="connsiteX26" fmla="*/ 929742 w 1506612"/>
                <a:gd name="connsiteY26" fmla="*/ 6136 h 1175218"/>
                <a:gd name="connsiteX27" fmla="*/ 1006454 w 1506612"/>
                <a:gd name="connsiteY27" fmla="*/ 18410 h 1175218"/>
                <a:gd name="connsiteX28" fmla="*/ 1064754 w 1506612"/>
                <a:gd name="connsiteY28" fmla="*/ 21479 h 1175218"/>
                <a:gd name="connsiteX29" fmla="*/ 1086234 w 1506612"/>
                <a:gd name="connsiteY29" fmla="*/ 24547 h 1175218"/>
                <a:gd name="connsiteX30" fmla="*/ 1064754 w 1506612"/>
                <a:gd name="connsiteY30" fmla="*/ 42958 h 1175218"/>
                <a:gd name="connsiteX31" fmla="*/ 1098507 w 1506612"/>
                <a:gd name="connsiteY31" fmla="*/ 58300 h 1175218"/>
                <a:gd name="connsiteX32" fmla="*/ 1123055 w 1506612"/>
                <a:gd name="connsiteY32" fmla="*/ 73642 h 1175218"/>
                <a:gd name="connsiteX33" fmla="*/ 1169082 w 1506612"/>
                <a:gd name="connsiteY33" fmla="*/ 104327 h 1175218"/>
                <a:gd name="connsiteX34" fmla="*/ 1215109 w 1506612"/>
                <a:gd name="connsiteY34" fmla="*/ 147285 h 1175218"/>
                <a:gd name="connsiteX35" fmla="*/ 1248862 w 1506612"/>
                <a:gd name="connsiteY35" fmla="*/ 187175 h 1175218"/>
                <a:gd name="connsiteX36" fmla="*/ 1248862 w 1506612"/>
                <a:gd name="connsiteY36" fmla="*/ 187175 h 1175218"/>
                <a:gd name="connsiteX37" fmla="*/ 1251930 w 1506612"/>
                <a:gd name="connsiteY37" fmla="*/ 279229 h 1175218"/>
                <a:gd name="connsiteX38" fmla="*/ 1248862 w 1506612"/>
                <a:gd name="connsiteY38" fmla="*/ 355940 h 1175218"/>
                <a:gd name="connsiteX39" fmla="*/ 1245793 w 1506612"/>
                <a:gd name="connsiteY39" fmla="*/ 441857 h 1175218"/>
                <a:gd name="connsiteX40" fmla="*/ 1242725 w 1506612"/>
                <a:gd name="connsiteY40" fmla="*/ 463336 h 1175218"/>
                <a:gd name="connsiteX41" fmla="*/ 1267273 w 1506612"/>
                <a:gd name="connsiteY41" fmla="*/ 481747 h 1175218"/>
                <a:gd name="connsiteX42" fmla="*/ 1307162 w 1506612"/>
                <a:gd name="connsiteY42" fmla="*/ 518569 h 1175218"/>
                <a:gd name="connsiteX43" fmla="*/ 1337847 w 1506612"/>
                <a:gd name="connsiteY43" fmla="*/ 555390 h 1175218"/>
                <a:gd name="connsiteX44" fmla="*/ 1362395 w 1506612"/>
                <a:gd name="connsiteY44" fmla="*/ 576869 h 1175218"/>
                <a:gd name="connsiteX45" fmla="*/ 1390011 w 1506612"/>
                <a:gd name="connsiteY45" fmla="*/ 592212 h 1175218"/>
                <a:gd name="connsiteX46" fmla="*/ 1417627 w 1506612"/>
                <a:gd name="connsiteY46" fmla="*/ 613691 h 1175218"/>
                <a:gd name="connsiteX47" fmla="*/ 1454448 w 1506612"/>
                <a:gd name="connsiteY47" fmla="*/ 644375 h 1175218"/>
                <a:gd name="connsiteX48" fmla="*/ 1478996 w 1506612"/>
                <a:gd name="connsiteY48" fmla="*/ 684265 h 1175218"/>
                <a:gd name="connsiteX49" fmla="*/ 1497407 w 1506612"/>
                <a:gd name="connsiteY49" fmla="*/ 724155 h 1175218"/>
                <a:gd name="connsiteX50" fmla="*/ 1506612 w 1506612"/>
                <a:gd name="connsiteY50" fmla="*/ 773251 h 1175218"/>
                <a:gd name="connsiteX51" fmla="*/ 1503544 w 1506612"/>
                <a:gd name="connsiteY51" fmla="*/ 803935 h 1175218"/>
                <a:gd name="connsiteX52" fmla="*/ 1497407 w 1506612"/>
                <a:gd name="connsiteY52" fmla="*/ 843825 h 1175218"/>
                <a:gd name="connsiteX53" fmla="*/ 1482065 w 1506612"/>
                <a:gd name="connsiteY53" fmla="*/ 883715 h 1175218"/>
                <a:gd name="connsiteX54" fmla="*/ 1469791 w 1506612"/>
                <a:gd name="connsiteY54" fmla="*/ 926673 h 1175218"/>
                <a:gd name="connsiteX55" fmla="*/ 1436038 w 1506612"/>
                <a:gd name="connsiteY55" fmla="*/ 951221 h 1175218"/>
                <a:gd name="connsiteX56" fmla="*/ 1417627 w 1506612"/>
                <a:gd name="connsiteY56" fmla="*/ 991111 h 1175218"/>
                <a:gd name="connsiteX57" fmla="*/ 1393079 w 1506612"/>
                <a:gd name="connsiteY57" fmla="*/ 1040206 h 1175218"/>
                <a:gd name="connsiteX58" fmla="*/ 1377737 w 1506612"/>
                <a:gd name="connsiteY58" fmla="*/ 1067822 h 1175218"/>
                <a:gd name="connsiteX59" fmla="*/ 1343984 w 1506612"/>
                <a:gd name="connsiteY59" fmla="*/ 1083165 h 1175218"/>
                <a:gd name="connsiteX60" fmla="*/ 1316368 w 1506612"/>
                <a:gd name="connsiteY60" fmla="*/ 1101575 h 1175218"/>
                <a:gd name="connsiteX61" fmla="*/ 1248862 w 1506612"/>
                <a:gd name="connsiteY61" fmla="*/ 1119986 h 1175218"/>
                <a:gd name="connsiteX62" fmla="*/ 1190561 w 1506612"/>
                <a:gd name="connsiteY62" fmla="*/ 1141465 h 1175218"/>
                <a:gd name="connsiteX63" fmla="*/ 1129192 w 1506612"/>
                <a:gd name="connsiteY63" fmla="*/ 1153739 h 1175218"/>
                <a:gd name="connsiteX64" fmla="*/ 1024865 w 1506612"/>
                <a:gd name="connsiteY64" fmla="*/ 1169081 h 1175218"/>
                <a:gd name="connsiteX65" fmla="*/ 908263 w 1506612"/>
                <a:gd name="connsiteY65" fmla="*/ 1175218 h 1175218"/>
                <a:gd name="connsiteX66" fmla="*/ 886784 w 1506612"/>
                <a:gd name="connsiteY66" fmla="*/ 1166013 h 1175218"/>
                <a:gd name="connsiteX67" fmla="*/ 859168 w 1506612"/>
                <a:gd name="connsiteY67" fmla="*/ 1150671 h 1175218"/>
                <a:gd name="connsiteX68" fmla="*/ 837689 w 1506612"/>
                <a:gd name="connsiteY68" fmla="*/ 1135328 h 1175218"/>
                <a:gd name="connsiteX69" fmla="*/ 831552 w 1506612"/>
                <a:gd name="connsiteY69" fmla="*/ 1123055 h 1175218"/>
                <a:gd name="connsiteX70" fmla="*/ 794730 w 1506612"/>
                <a:gd name="connsiteY70" fmla="*/ 1123055 h 1175218"/>
                <a:gd name="connsiteX71" fmla="*/ 724156 w 1506612"/>
                <a:gd name="connsiteY71" fmla="*/ 1129191 h 1175218"/>
                <a:gd name="connsiteX72" fmla="*/ 653581 w 1506612"/>
                <a:gd name="connsiteY72" fmla="*/ 1129191 h 1175218"/>
                <a:gd name="connsiteX73" fmla="*/ 576870 w 1506612"/>
                <a:gd name="connsiteY73" fmla="*/ 1119986 h 1175218"/>
                <a:gd name="connsiteX74" fmla="*/ 497090 w 1506612"/>
                <a:gd name="connsiteY74" fmla="*/ 1110781 h 1175218"/>
                <a:gd name="connsiteX75" fmla="*/ 405036 w 1506612"/>
                <a:gd name="connsiteY75" fmla="*/ 1086233 h 1175218"/>
                <a:gd name="connsiteX76" fmla="*/ 325256 w 1506612"/>
                <a:gd name="connsiteY76" fmla="*/ 1055549 h 1175218"/>
                <a:gd name="connsiteX77" fmla="*/ 242408 w 1506612"/>
                <a:gd name="connsiteY77" fmla="*/ 1012590 h 1175218"/>
                <a:gd name="connsiteX78" fmla="*/ 177971 w 1506612"/>
                <a:gd name="connsiteY78" fmla="*/ 969632 h 1175218"/>
                <a:gd name="connsiteX79" fmla="*/ 110465 w 1506612"/>
                <a:gd name="connsiteY79" fmla="*/ 920536 h 1175218"/>
                <a:gd name="connsiteX80" fmla="*/ 64438 w 1506612"/>
                <a:gd name="connsiteY80" fmla="*/ 871441 h 1175218"/>
                <a:gd name="connsiteX81" fmla="*/ 27616 w 1506612"/>
                <a:gd name="connsiteY81" fmla="*/ 822346 h 1175218"/>
                <a:gd name="connsiteX82" fmla="*/ 6137 w 1506612"/>
                <a:gd name="connsiteY82" fmla="*/ 751771 h 1175218"/>
                <a:gd name="connsiteX83" fmla="*/ 0 w 1506612"/>
                <a:gd name="connsiteY83" fmla="*/ 687334 h 1175218"/>
                <a:gd name="connsiteX84" fmla="*/ 9205 w 1506612"/>
                <a:gd name="connsiteY84" fmla="*/ 616759 h 1175218"/>
                <a:gd name="connsiteX85" fmla="*/ 27616 w 1506612"/>
                <a:gd name="connsiteY85" fmla="*/ 564596 h 1175218"/>
                <a:gd name="connsiteX86" fmla="*/ 58301 w 1506612"/>
                <a:gd name="connsiteY86" fmla="*/ 515500 h 1175218"/>
                <a:gd name="connsiteX87" fmla="*/ 92054 w 1506612"/>
                <a:gd name="connsiteY87" fmla="*/ 472542 h 1175218"/>
                <a:gd name="connsiteX88" fmla="*/ 162628 w 1506612"/>
                <a:gd name="connsiteY88" fmla="*/ 411173 h 117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6612" h="1175218">
                  <a:moveTo>
                    <a:pt x="162628" y="411173"/>
                  </a:moveTo>
                  <a:lnTo>
                    <a:pt x="135012" y="352872"/>
                  </a:lnTo>
                  <a:lnTo>
                    <a:pt x="141149" y="319119"/>
                  </a:lnTo>
                  <a:lnTo>
                    <a:pt x="165697" y="294571"/>
                  </a:lnTo>
                  <a:lnTo>
                    <a:pt x="184107" y="288434"/>
                  </a:lnTo>
                  <a:lnTo>
                    <a:pt x="205587" y="288434"/>
                  </a:lnTo>
                  <a:lnTo>
                    <a:pt x="227066" y="291503"/>
                  </a:lnTo>
                  <a:lnTo>
                    <a:pt x="227066" y="291503"/>
                  </a:lnTo>
                  <a:lnTo>
                    <a:pt x="257750" y="279229"/>
                  </a:lnTo>
                  <a:lnTo>
                    <a:pt x="282298" y="257750"/>
                  </a:lnTo>
                  <a:lnTo>
                    <a:pt x="316051" y="233202"/>
                  </a:lnTo>
                  <a:lnTo>
                    <a:pt x="346736" y="214791"/>
                  </a:lnTo>
                  <a:lnTo>
                    <a:pt x="368215" y="202518"/>
                  </a:lnTo>
                  <a:lnTo>
                    <a:pt x="392762" y="184107"/>
                  </a:lnTo>
                  <a:lnTo>
                    <a:pt x="420379" y="150354"/>
                  </a:lnTo>
                  <a:lnTo>
                    <a:pt x="441858" y="131943"/>
                  </a:lnTo>
                  <a:lnTo>
                    <a:pt x="466405" y="104327"/>
                  </a:lnTo>
                  <a:lnTo>
                    <a:pt x="484816" y="85916"/>
                  </a:lnTo>
                  <a:lnTo>
                    <a:pt x="503227" y="70574"/>
                  </a:lnTo>
                  <a:lnTo>
                    <a:pt x="530843" y="61369"/>
                  </a:lnTo>
                  <a:lnTo>
                    <a:pt x="573801" y="42958"/>
                  </a:lnTo>
                  <a:lnTo>
                    <a:pt x="632102" y="27616"/>
                  </a:lnTo>
                  <a:lnTo>
                    <a:pt x="681197" y="18410"/>
                  </a:lnTo>
                  <a:lnTo>
                    <a:pt x="739498" y="9205"/>
                  </a:lnTo>
                  <a:lnTo>
                    <a:pt x="813141" y="0"/>
                  </a:lnTo>
                  <a:lnTo>
                    <a:pt x="843826" y="0"/>
                  </a:lnTo>
                  <a:lnTo>
                    <a:pt x="929742" y="6136"/>
                  </a:lnTo>
                  <a:lnTo>
                    <a:pt x="1006454" y="18410"/>
                  </a:lnTo>
                  <a:lnTo>
                    <a:pt x="1064754" y="21479"/>
                  </a:lnTo>
                  <a:lnTo>
                    <a:pt x="1086234" y="24547"/>
                  </a:lnTo>
                  <a:lnTo>
                    <a:pt x="1064754" y="42958"/>
                  </a:lnTo>
                  <a:lnTo>
                    <a:pt x="1098507" y="58300"/>
                  </a:lnTo>
                  <a:lnTo>
                    <a:pt x="1123055" y="73642"/>
                  </a:lnTo>
                  <a:lnTo>
                    <a:pt x="1169082" y="104327"/>
                  </a:lnTo>
                  <a:lnTo>
                    <a:pt x="1215109" y="147285"/>
                  </a:lnTo>
                  <a:lnTo>
                    <a:pt x="1248862" y="187175"/>
                  </a:lnTo>
                  <a:lnTo>
                    <a:pt x="1248862" y="187175"/>
                  </a:lnTo>
                  <a:lnTo>
                    <a:pt x="1251930" y="279229"/>
                  </a:lnTo>
                  <a:lnTo>
                    <a:pt x="1248862" y="355940"/>
                  </a:lnTo>
                  <a:lnTo>
                    <a:pt x="1245793" y="441857"/>
                  </a:lnTo>
                  <a:lnTo>
                    <a:pt x="1242725" y="463336"/>
                  </a:lnTo>
                  <a:lnTo>
                    <a:pt x="1267273" y="481747"/>
                  </a:lnTo>
                  <a:lnTo>
                    <a:pt x="1307162" y="518569"/>
                  </a:lnTo>
                  <a:lnTo>
                    <a:pt x="1337847" y="555390"/>
                  </a:lnTo>
                  <a:lnTo>
                    <a:pt x="1362395" y="576869"/>
                  </a:lnTo>
                  <a:lnTo>
                    <a:pt x="1390011" y="592212"/>
                  </a:lnTo>
                  <a:lnTo>
                    <a:pt x="1417627" y="613691"/>
                  </a:lnTo>
                  <a:lnTo>
                    <a:pt x="1454448" y="644375"/>
                  </a:lnTo>
                  <a:lnTo>
                    <a:pt x="1478996" y="684265"/>
                  </a:lnTo>
                  <a:lnTo>
                    <a:pt x="1497407" y="724155"/>
                  </a:lnTo>
                  <a:lnTo>
                    <a:pt x="1506612" y="773251"/>
                  </a:lnTo>
                  <a:lnTo>
                    <a:pt x="1503544" y="803935"/>
                  </a:lnTo>
                  <a:lnTo>
                    <a:pt x="1497407" y="843825"/>
                  </a:lnTo>
                  <a:lnTo>
                    <a:pt x="1482065" y="883715"/>
                  </a:lnTo>
                  <a:lnTo>
                    <a:pt x="1469791" y="926673"/>
                  </a:lnTo>
                  <a:lnTo>
                    <a:pt x="1436038" y="951221"/>
                  </a:lnTo>
                  <a:lnTo>
                    <a:pt x="1417627" y="991111"/>
                  </a:lnTo>
                  <a:lnTo>
                    <a:pt x="1393079" y="1040206"/>
                  </a:lnTo>
                  <a:lnTo>
                    <a:pt x="1377737" y="1067822"/>
                  </a:lnTo>
                  <a:lnTo>
                    <a:pt x="1343984" y="1083165"/>
                  </a:lnTo>
                  <a:lnTo>
                    <a:pt x="1316368" y="1101575"/>
                  </a:lnTo>
                  <a:lnTo>
                    <a:pt x="1248862" y="1119986"/>
                  </a:lnTo>
                  <a:lnTo>
                    <a:pt x="1190561" y="1141465"/>
                  </a:lnTo>
                  <a:lnTo>
                    <a:pt x="1129192" y="1153739"/>
                  </a:lnTo>
                  <a:lnTo>
                    <a:pt x="1024865" y="1169081"/>
                  </a:lnTo>
                  <a:lnTo>
                    <a:pt x="908263" y="1175218"/>
                  </a:lnTo>
                  <a:lnTo>
                    <a:pt x="886784" y="1166013"/>
                  </a:lnTo>
                  <a:lnTo>
                    <a:pt x="859168" y="1150671"/>
                  </a:lnTo>
                  <a:lnTo>
                    <a:pt x="837689" y="1135328"/>
                  </a:lnTo>
                  <a:lnTo>
                    <a:pt x="831552" y="1123055"/>
                  </a:lnTo>
                  <a:lnTo>
                    <a:pt x="794730" y="1123055"/>
                  </a:lnTo>
                  <a:lnTo>
                    <a:pt x="724156" y="1129191"/>
                  </a:lnTo>
                  <a:lnTo>
                    <a:pt x="653581" y="1129191"/>
                  </a:lnTo>
                  <a:lnTo>
                    <a:pt x="576870" y="1119986"/>
                  </a:lnTo>
                  <a:lnTo>
                    <a:pt x="497090" y="1110781"/>
                  </a:lnTo>
                  <a:lnTo>
                    <a:pt x="405036" y="1086233"/>
                  </a:lnTo>
                  <a:lnTo>
                    <a:pt x="325256" y="1055549"/>
                  </a:lnTo>
                  <a:lnTo>
                    <a:pt x="242408" y="1012590"/>
                  </a:lnTo>
                  <a:lnTo>
                    <a:pt x="177971" y="969632"/>
                  </a:lnTo>
                  <a:lnTo>
                    <a:pt x="110465" y="920536"/>
                  </a:lnTo>
                  <a:lnTo>
                    <a:pt x="64438" y="871441"/>
                  </a:lnTo>
                  <a:lnTo>
                    <a:pt x="27616" y="822346"/>
                  </a:lnTo>
                  <a:lnTo>
                    <a:pt x="6137" y="751771"/>
                  </a:lnTo>
                  <a:lnTo>
                    <a:pt x="0" y="687334"/>
                  </a:lnTo>
                  <a:lnTo>
                    <a:pt x="9205" y="616759"/>
                  </a:lnTo>
                  <a:lnTo>
                    <a:pt x="27616" y="564596"/>
                  </a:lnTo>
                  <a:lnTo>
                    <a:pt x="58301" y="515500"/>
                  </a:lnTo>
                  <a:lnTo>
                    <a:pt x="92054" y="472542"/>
                  </a:lnTo>
                  <a:lnTo>
                    <a:pt x="162628" y="411173"/>
                  </a:lnTo>
                  <a:close/>
                </a:path>
              </a:pathLst>
            </a:custGeom>
            <a:solidFill>
              <a:srgbClr val="FF9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nvGrpSpPr>
            <p:cNvPr id="117" name="Skupina 116"/>
            <p:cNvGrpSpPr/>
            <p:nvPr/>
          </p:nvGrpSpPr>
          <p:grpSpPr>
            <a:xfrm>
              <a:off x="908500" y="3070179"/>
              <a:ext cx="1301138" cy="1014679"/>
              <a:chOff x="908500" y="3070179"/>
              <a:chExt cx="1301138" cy="1014679"/>
            </a:xfrm>
          </p:grpSpPr>
          <p:sp>
            <p:nvSpPr>
              <p:cNvPr id="118" name="Freeform 1749"/>
              <p:cNvSpPr>
                <a:spLocks/>
              </p:cNvSpPr>
              <p:nvPr/>
            </p:nvSpPr>
            <p:spPr bwMode="auto">
              <a:xfrm>
                <a:off x="939562" y="3070179"/>
                <a:ext cx="962911" cy="355483"/>
              </a:xfrm>
              <a:custGeom>
                <a:avLst/>
                <a:gdLst>
                  <a:gd name="T0" fmla="*/ 0 w 6413"/>
                  <a:gd name="T1" fmla="*/ 0 h 2354"/>
                  <a:gd name="T2" fmla="*/ 0 w 6413"/>
                  <a:gd name="T3" fmla="*/ 0 h 2354"/>
                  <a:gd name="T4" fmla="*/ 0 w 6413"/>
                  <a:gd name="T5" fmla="*/ 0 h 2354"/>
                  <a:gd name="T6" fmla="*/ 0 w 6413"/>
                  <a:gd name="T7" fmla="*/ 0 h 2354"/>
                  <a:gd name="T8" fmla="*/ 0 w 6413"/>
                  <a:gd name="T9" fmla="*/ 0 h 2354"/>
                  <a:gd name="T10" fmla="*/ 0 w 6413"/>
                  <a:gd name="T11" fmla="*/ 0 h 2354"/>
                  <a:gd name="T12" fmla="*/ 0 w 6413"/>
                  <a:gd name="T13" fmla="*/ 0 h 2354"/>
                  <a:gd name="T14" fmla="*/ 0 w 6413"/>
                  <a:gd name="T15" fmla="*/ 0 h 2354"/>
                  <a:gd name="T16" fmla="*/ 0 w 6413"/>
                  <a:gd name="T17" fmla="*/ 0 h 2354"/>
                  <a:gd name="T18" fmla="*/ 0 w 6413"/>
                  <a:gd name="T19" fmla="*/ 0 h 2354"/>
                  <a:gd name="T20" fmla="*/ 0 w 6413"/>
                  <a:gd name="T21" fmla="*/ 0 h 2354"/>
                  <a:gd name="T22" fmla="*/ 0 w 6413"/>
                  <a:gd name="T23" fmla="*/ 0 h 2354"/>
                  <a:gd name="T24" fmla="*/ 0 w 6413"/>
                  <a:gd name="T25" fmla="*/ 0 h 2354"/>
                  <a:gd name="T26" fmla="*/ 0 w 6413"/>
                  <a:gd name="T27" fmla="*/ 0 h 2354"/>
                  <a:gd name="T28" fmla="*/ 0 w 6413"/>
                  <a:gd name="T29" fmla="*/ 0 h 2354"/>
                  <a:gd name="T30" fmla="*/ 0 w 6413"/>
                  <a:gd name="T31" fmla="*/ 0 h 2354"/>
                  <a:gd name="T32" fmla="*/ 0 w 6413"/>
                  <a:gd name="T33" fmla="*/ 0 h 2354"/>
                  <a:gd name="T34" fmla="*/ 0 w 6413"/>
                  <a:gd name="T35" fmla="*/ 0 h 2354"/>
                  <a:gd name="T36" fmla="*/ 0 w 6413"/>
                  <a:gd name="T37" fmla="*/ 0 h 2354"/>
                  <a:gd name="T38" fmla="*/ 0 w 6413"/>
                  <a:gd name="T39" fmla="*/ 0 h 2354"/>
                  <a:gd name="T40" fmla="*/ 0 w 6413"/>
                  <a:gd name="T41" fmla="*/ 0 h 2354"/>
                  <a:gd name="T42" fmla="*/ 0 w 6413"/>
                  <a:gd name="T43" fmla="*/ 0 h 2354"/>
                  <a:gd name="T44" fmla="*/ 0 w 6413"/>
                  <a:gd name="T45" fmla="*/ 0 h 2354"/>
                  <a:gd name="T46" fmla="*/ 0 w 6413"/>
                  <a:gd name="T47" fmla="*/ 0 h 2354"/>
                  <a:gd name="T48" fmla="*/ 0 w 6413"/>
                  <a:gd name="T49" fmla="*/ 0 h 2354"/>
                  <a:gd name="T50" fmla="*/ 0 w 6413"/>
                  <a:gd name="T51" fmla="*/ 0 h 2354"/>
                  <a:gd name="T52" fmla="*/ 0 w 6413"/>
                  <a:gd name="T53" fmla="*/ 0 h 2354"/>
                  <a:gd name="T54" fmla="*/ 0 w 6413"/>
                  <a:gd name="T55" fmla="*/ 0 h 2354"/>
                  <a:gd name="T56" fmla="*/ 0 w 6413"/>
                  <a:gd name="T57" fmla="*/ 0 h 2354"/>
                  <a:gd name="T58" fmla="*/ 0 w 6413"/>
                  <a:gd name="T59" fmla="*/ 0 h 2354"/>
                  <a:gd name="T60" fmla="*/ 0 w 6413"/>
                  <a:gd name="T61" fmla="*/ 0 h 2354"/>
                  <a:gd name="T62" fmla="*/ 0 w 6413"/>
                  <a:gd name="T63" fmla="*/ 0 h 2354"/>
                  <a:gd name="T64" fmla="*/ 0 w 6413"/>
                  <a:gd name="T65" fmla="*/ 0 h 2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13"/>
                  <a:gd name="T100" fmla="*/ 0 h 2354"/>
                  <a:gd name="T101" fmla="*/ 6413 w 6413"/>
                  <a:gd name="T102" fmla="*/ 2354 h 2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13" h="2354">
                    <a:moveTo>
                      <a:pt x="978" y="2354"/>
                    </a:moveTo>
                    <a:lnTo>
                      <a:pt x="1236" y="2292"/>
                    </a:lnTo>
                    <a:lnTo>
                      <a:pt x="1684" y="1972"/>
                    </a:lnTo>
                    <a:lnTo>
                      <a:pt x="1880" y="1781"/>
                    </a:lnTo>
                    <a:lnTo>
                      <a:pt x="2005" y="1586"/>
                    </a:lnTo>
                    <a:lnTo>
                      <a:pt x="2133" y="1332"/>
                    </a:lnTo>
                    <a:lnTo>
                      <a:pt x="2227" y="1082"/>
                    </a:lnTo>
                    <a:lnTo>
                      <a:pt x="2262" y="949"/>
                    </a:lnTo>
                    <a:lnTo>
                      <a:pt x="2370" y="1082"/>
                    </a:lnTo>
                    <a:lnTo>
                      <a:pt x="2582" y="1207"/>
                    </a:lnTo>
                    <a:lnTo>
                      <a:pt x="2655" y="1047"/>
                    </a:lnTo>
                    <a:lnTo>
                      <a:pt x="2711" y="1141"/>
                    </a:lnTo>
                    <a:lnTo>
                      <a:pt x="2906" y="1155"/>
                    </a:lnTo>
                    <a:lnTo>
                      <a:pt x="3101" y="1120"/>
                    </a:lnTo>
                    <a:lnTo>
                      <a:pt x="3612" y="1012"/>
                    </a:lnTo>
                    <a:lnTo>
                      <a:pt x="4203" y="817"/>
                    </a:lnTo>
                    <a:lnTo>
                      <a:pt x="4471" y="709"/>
                    </a:lnTo>
                    <a:lnTo>
                      <a:pt x="4437" y="817"/>
                    </a:lnTo>
                    <a:lnTo>
                      <a:pt x="4826" y="727"/>
                    </a:lnTo>
                    <a:lnTo>
                      <a:pt x="5088" y="629"/>
                    </a:lnTo>
                    <a:lnTo>
                      <a:pt x="5112" y="692"/>
                    </a:lnTo>
                    <a:lnTo>
                      <a:pt x="5025" y="817"/>
                    </a:lnTo>
                    <a:lnTo>
                      <a:pt x="5025" y="949"/>
                    </a:lnTo>
                    <a:lnTo>
                      <a:pt x="5272" y="925"/>
                    </a:lnTo>
                    <a:lnTo>
                      <a:pt x="5790" y="869"/>
                    </a:lnTo>
                    <a:lnTo>
                      <a:pt x="6395" y="817"/>
                    </a:lnTo>
                    <a:lnTo>
                      <a:pt x="6413" y="765"/>
                    </a:lnTo>
                    <a:lnTo>
                      <a:pt x="6378" y="675"/>
                    </a:lnTo>
                    <a:lnTo>
                      <a:pt x="6288" y="605"/>
                    </a:lnTo>
                    <a:lnTo>
                      <a:pt x="6111" y="514"/>
                    </a:lnTo>
                    <a:lnTo>
                      <a:pt x="6236" y="428"/>
                    </a:lnTo>
                    <a:lnTo>
                      <a:pt x="6343" y="320"/>
                    </a:lnTo>
                    <a:lnTo>
                      <a:pt x="6361" y="233"/>
                    </a:lnTo>
                    <a:lnTo>
                      <a:pt x="6309" y="181"/>
                    </a:lnTo>
                    <a:lnTo>
                      <a:pt x="5856" y="118"/>
                    </a:lnTo>
                    <a:lnTo>
                      <a:pt x="5470" y="108"/>
                    </a:lnTo>
                    <a:lnTo>
                      <a:pt x="5220" y="108"/>
                    </a:lnTo>
                    <a:lnTo>
                      <a:pt x="4774" y="142"/>
                    </a:lnTo>
                    <a:lnTo>
                      <a:pt x="4572" y="181"/>
                    </a:lnTo>
                    <a:lnTo>
                      <a:pt x="4061" y="159"/>
                    </a:lnTo>
                    <a:lnTo>
                      <a:pt x="3671" y="108"/>
                    </a:lnTo>
                    <a:lnTo>
                      <a:pt x="3529" y="56"/>
                    </a:lnTo>
                    <a:lnTo>
                      <a:pt x="3312" y="0"/>
                    </a:lnTo>
                    <a:lnTo>
                      <a:pt x="3118" y="39"/>
                    </a:lnTo>
                    <a:lnTo>
                      <a:pt x="3028" y="142"/>
                    </a:lnTo>
                    <a:lnTo>
                      <a:pt x="3028" y="267"/>
                    </a:lnTo>
                    <a:lnTo>
                      <a:pt x="2993" y="303"/>
                    </a:lnTo>
                    <a:lnTo>
                      <a:pt x="2477" y="250"/>
                    </a:lnTo>
                    <a:lnTo>
                      <a:pt x="2227" y="195"/>
                    </a:lnTo>
                    <a:lnTo>
                      <a:pt x="2085" y="303"/>
                    </a:lnTo>
                    <a:lnTo>
                      <a:pt x="2005" y="438"/>
                    </a:lnTo>
                    <a:lnTo>
                      <a:pt x="1959" y="514"/>
                    </a:lnTo>
                    <a:lnTo>
                      <a:pt x="1691" y="640"/>
                    </a:lnTo>
                    <a:lnTo>
                      <a:pt x="1388" y="765"/>
                    </a:lnTo>
                    <a:lnTo>
                      <a:pt x="1068" y="942"/>
                    </a:lnTo>
                    <a:lnTo>
                      <a:pt x="874" y="1082"/>
                    </a:lnTo>
                    <a:lnTo>
                      <a:pt x="696" y="1262"/>
                    </a:lnTo>
                    <a:lnTo>
                      <a:pt x="554" y="1402"/>
                    </a:lnTo>
                    <a:lnTo>
                      <a:pt x="286" y="1458"/>
                    </a:lnTo>
                    <a:lnTo>
                      <a:pt x="216" y="1561"/>
                    </a:lnTo>
                    <a:lnTo>
                      <a:pt x="209" y="1652"/>
                    </a:lnTo>
                    <a:lnTo>
                      <a:pt x="251" y="1774"/>
                    </a:lnTo>
                    <a:lnTo>
                      <a:pt x="338" y="1843"/>
                    </a:lnTo>
                    <a:lnTo>
                      <a:pt x="286" y="1899"/>
                    </a:lnTo>
                    <a:lnTo>
                      <a:pt x="108" y="2094"/>
                    </a:lnTo>
                    <a:lnTo>
                      <a:pt x="0" y="2288"/>
                    </a:lnTo>
                    <a:lnTo>
                      <a:pt x="978" y="2354"/>
                    </a:lnTo>
                    <a:close/>
                  </a:path>
                </a:pathLst>
              </a:custGeom>
              <a:solidFill>
                <a:srgbClr val="C96623"/>
              </a:solidFill>
              <a:ln w="1588">
                <a:solidFill>
                  <a:srgbClr val="000000"/>
                </a:solidFill>
                <a:prstDash val="solid"/>
                <a:round/>
                <a:headEnd/>
                <a:tailEnd/>
              </a:ln>
            </p:spPr>
            <p:txBody>
              <a:bodyPr/>
              <a:lstStyle/>
              <a:p>
                <a:endParaRPr lang="sl-SI"/>
              </a:p>
            </p:txBody>
          </p:sp>
          <p:sp>
            <p:nvSpPr>
              <p:cNvPr id="119" name="Freeform 1750"/>
              <p:cNvSpPr>
                <a:spLocks/>
              </p:cNvSpPr>
              <p:nvPr/>
            </p:nvSpPr>
            <p:spPr bwMode="auto">
              <a:xfrm>
                <a:off x="908500" y="3408406"/>
                <a:ext cx="465925" cy="103539"/>
              </a:xfrm>
              <a:custGeom>
                <a:avLst/>
                <a:gdLst>
                  <a:gd name="T0" fmla="*/ 0 w 3101"/>
                  <a:gd name="T1" fmla="*/ 0 h 696"/>
                  <a:gd name="T2" fmla="*/ 0 w 3101"/>
                  <a:gd name="T3" fmla="*/ 0 h 696"/>
                  <a:gd name="T4" fmla="*/ 0 w 3101"/>
                  <a:gd name="T5" fmla="*/ 0 h 696"/>
                  <a:gd name="T6" fmla="*/ 0 w 3101"/>
                  <a:gd name="T7" fmla="*/ 0 h 696"/>
                  <a:gd name="T8" fmla="*/ 0 w 3101"/>
                  <a:gd name="T9" fmla="*/ 0 h 696"/>
                  <a:gd name="T10" fmla="*/ 0 w 3101"/>
                  <a:gd name="T11" fmla="*/ 0 h 696"/>
                  <a:gd name="T12" fmla="*/ 0 w 3101"/>
                  <a:gd name="T13" fmla="*/ 0 h 696"/>
                  <a:gd name="T14" fmla="*/ 0 w 3101"/>
                  <a:gd name="T15" fmla="*/ 0 h 696"/>
                  <a:gd name="T16" fmla="*/ 0 w 3101"/>
                  <a:gd name="T17" fmla="*/ 0 h 696"/>
                  <a:gd name="T18" fmla="*/ 0 w 3101"/>
                  <a:gd name="T19" fmla="*/ 0 h 696"/>
                  <a:gd name="T20" fmla="*/ 0 w 3101"/>
                  <a:gd name="T21" fmla="*/ 0 h 696"/>
                  <a:gd name="T22" fmla="*/ 0 w 3101"/>
                  <a:gd name="T23" fmla="*/ 0 h 696"/>
                  <a:gd name="T24" fmla="*/ 0 w 3101"/>
                  <a:gd name="T25" fmla="*/ 0 h 696"/>
                  <a:gd name="T26" fmla="*/ 0 w 3101"/>
                  <a:gd name="T27" fmla="*/ 0 h 696"/>
                  <a:gd name="T28" fmla="*/ 0 w 3101"/>
                  <a:gd name="T29" fmla="*/ 0 h 696"/>
                  <a:gd name="T30" fmla="*/ 0 w 3101"/>
                  <a:gd name="T31" fmla="*/ 0 h 696"/>
                  <a:gd name="T32" fmla="*/ 0 w 3101"/>
                  <a:gd name="T33" fmla="*/ 0 h 696"/>
                  <a:gd name="T34" fmla="*/ 0 w 3101"/>
                  <a:gd name="T35" fmla="*/ 0 h 696"/>
                  <a:gd name="T36" fmla="*/ 0 w 3101"/>
                  <a:gd name="T37" fmla="*/ 0 h 696"/>
                  <a:gd name="T38" fmla="*/ 0 w 3101"/>
                  <a:gd name="T39" fmla="*/ 0 h 696"/>
                  <a:gd name="T40" fmla="*/ 0 w 3101"/>
                  <a:gd name="T41" fmla="*/ 0 h 696"/>
                  <a:gd name="T42" fmla="*/ 0 w 3101"/>
                  <a:gd name="T43" fmla="*/ 0 h 696"/>
                  <a:gd name="T44" fmla="*/ 0 w 3101"/>
                  <a:gd name="T45" fmla="*/ 0 h 6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01"/>
                  <a:gd name="T70" fmla="*/ 0 h 696"/>
                  <a:gd name="T71" fmla="*/ 3101 w 3101"/>
                  <a:gd name="T72" fmla="*/ 696 h 6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01" h="696">
                    <a:moveTo>
                      <a:pt x="213" y="230"/>
                    </a:moveTo>
                    <a:lnTo>
                      <a:pt x="0" y="196"/>
                    </a:lnTo>
                    <a:lnTo>
                      <a:pt x="0" y="71"/>
                    </a:lnTo>
                    <a:lnTo>
                      <a:pt x="105" y="52"/>
                    </a:lnTo>
                    <a:lnTo>
                      <a:pt x="391" y="18"/>
                    </a:lnTo>
                    <a:lnTo>
                      <a:pt x="693" y="0"/>
                    </a:lnTo>
                    <a:lnTo>
                      <a:pt x="978" y="0"/>
                    </a:lnTo>
                    <a:lnTo>
                      <a:pt x="1263" y="18"/>
                    </a:lnTo>
                    <a:lnTo>
                      <a:pt x="1549" y="35"/>
                    </a:lnTo>
                    <a:lnTo>
                      <a:pt x="1835" y="71"/>
                    </a:lnTo>
                    <a:lnTo>
                      <a:pt x="2126" y="105"/>
                    </a:lnTo>
                    <a:lnTo>
                      <a:pt x="2405" y="161"/>
                    </a:lnTo>
                    <a:lnTo>
                      <a:pt x="2694" y="230"/>
                    </a:lnTo>
                    <a:lnTo>
                      <a:pt x="2972" y="310"/>
                    </a:lnTo>
                    <a:lnTo>
                      <a:pt x="3101" y="696"/>
                    </a:lnTo>
                    <a:lnTo>
                      <a:pt x="2687" y="588"/>
                    </a:lnTo>
                    <a:lnTo>
                      <a:pt x="2269" y="491"/>
                    </a:lnTo>
                    <a:lnTo>
                      <a:pt x="1852" y="404"/>
                    </a:lnTo>
                    <a:lnTo>
                      <a:pt x="1431" y="331"/>
                    </a:lnTo>
                    <a:lnTo>
                      <a:pt x="1010" y="269"/>
                    </a:lnTo>
                    <a:lnTo>
                      <a:pt x="585" y="213"/>
                    </a:lnTo>
                    <a:lnTo>
                      <a:pt x="269" y="213"/>
                    </a:lnTo>
                    <a:lnTo>
                      <a:pt x="213" y="230"/>
                    </a:lnTo>
                    <a:close/>
                  </a:path>
                </a:pathLst>
              </a:custGeom>
              <a:solidFill>
                <a:srgbClr val="0023C9"/>
              </a:solidFill>
              <a:ln w="0">
                <a:solidFill>
                  <a:srgbClr val="0023C9"/>
                </a:solidFill>
                <a:prstDash val="solid"/>
                <a:round/>
                <a:headEnd/>
                <a:tailEnd/>
              </a:ln>
            </p:spPr>
            <p:txBody>
              <a:bodyPr/>
              <a:lstStyle/>
              <a:p>
                <a:endParaRPr lang="sl-SI"/>
              </a:p>
            </p:txBody>
          </p:sp>
          <p:sp>
            <p:nvSpPr>
              <p:cNvPr id="120" name="Freeform 1751"/>
              <p:cNvSpPr>
                <a:spLocks/>
              </p:cNvSpPr>
              <p:nvPr/>
            </p:nvSpPr>
            <p:spPr bwMode="auto">
              <a:xfrm>
                <a:off x="1729908" y="3398052"/>
                <a:ext cx="127698" cy="44867"/>
              </a:xfrm>
              <a:custGeom>
                <a:avLst/>
                <a:gdLst>
                  <a:gd name="T0" fmla="*/ 0 w 835"/>
                  <a:gd name="T1" fmla="*/ 0 h 320"/>
                  <a:gd name="T2" fmla="*/ 0 w 835"/>
                  <a:gd name="T3" fmla="*/ 0 h 320"/>
                  <a:gd name="T4" fmla="*/ 0 w 835"/>
                  <a:gd name="T5" fmla="*/ 0 h 320"/>
                  <a:gd name="T6" fmla="*/ 0 w 835"/>
                  <a:gd name="T7" fmla="*/ 0 h 320"/>
                  <a:gd name="T8" fmla="*/ 0 w 835"/>
                  <a:gd name="T9" fmla="*/ 0 h 320"/>
                  <a:gd name="T10" fmla="*/ 0 60000 65536"/>
                  <a:gd name="T11" fmla="*/ 0 60000 65536"/>
                  <a:gd name="T12" fmla="*/ 0 60000 65536"/>
                  <a:gd name="T13" fmla="*/ 0 60000 65536"/>
                  <a:gd name="T14" fmla="*/ 0 60000 65536"/>
                  <a:gd name="T15" fmla="*/ 0 w 835"/>
                  <a:gd name="T16" fmla="*/ 0 h 320"/>
                  <a:gd name="T17" fmla="*/ 835 w 835"/>
                  <a:gd name="T18" fmla="*/ 320 h 320"/>
                </a:gdLst>
                <a:ahLst/>
                <a:cxnLst>
                  <a:cxn ang="T10">
                    <a:pos x="T0" y="T1"/>
                  </a:cxn>
                  <a:cxn ang="T11">
                    <a:pos x="T2" y="T3"/>
                  </a:cxn>
                  <a:cxn ang="T12">
                    <a:pos x="T4" y="T5"/>
                  </a:cxn>
                  <a:cxn ang="T13">
                    <a:pos x="T6" y="T7"/>
                  </a:cxn>
                  <a:cxn ang="T14">
                    <a:pos x="T8" y="T9"/>
                  </a:cxn>
                </a:cxnLst>
                <a:rect l="T15" t="T16" r="T17" b="T18"/>
                <a:pathLst>
                  <a:path w="835" h="320">
                    <a:moveTo>
                      <a:pt x="0" y="0"/>
                    </a:moveTo>
                    <a:lnTo>
                      <a:pt x="835" y="0"/>
                    </a:lnTo>
                    <a:lnTo>
                      <a:pt x="835" y="254"/>
                    </a:lnTo>
                    <a:lnTo>
                      <a:pt x="0" y="320"/>
                    </a:lnTo>
                    <a:lnTo>
                      <a:pt x="0" y="0"/>
                    </a:lnTo>
                    <a:close/>
                  </a:path>
                </a:pathLst>
              </a:custGeom>
              <a:solidFill>
                <a:srgbClr val="0023C9"/>
              </a:solidFill>
              <a:ln w="0">
                <a:solidFill>
                  <a:srgbClr val="0023C9"/>
                </a:solidFill>
                <a:prstDash val="solid"/>
                <a:round/>
                <a:headEnd/>
                <a:tailEnd/>
              </a:ln>
            </p:spPr>
            <p:txBody>
              <a:bodyPr/>
              <a:lstStyle/>
              <a:p>
                <a:endParaRPr lang="sl-SI"/>
              </a:p>
            </p:txBody>
          </p:sp>
          <p:sp>
            <p:nvSpPr>
              <p:cNvPr id="121" name="Freeform 1752"/>
              <p:cNvSpPr>
                <a:spLocks/>
              </p:cNvSpPr>
              <p:nvPr/>
            </p:nvSpPr>
            <p:spPr bwMode="auto">
              <a:xfrm>
                <a:off x="1816190" y="3291062"/>
                <a:ext cx="279555" cy="296811"/>
              </a:xfrm>
              <a:custGeom>
                <a:avLst/>
                <a:gdLst>
                  <a:gd name="T0" fmla="*/ 0 w 1860"/>
                  <a:gd name="T1" fmla="*/ 0 h 1982"/>
                  <a:gd name="T2" fmla="*/ 0 w 1860"/>
                  <a:gd name="T3" fmla="*/ 0 h 1982"/>
                  <a:gd name="T4" fmla="*/ 0 w 1860"/>
                  <a:gd name="T5" fmla="*/ 0 h 1982"/>
                  <a:gd name="T6" fmla="*/ 0 w 1860"/>
                  <a:gd name="T7" fmla="*/ 0 h 1982"/>
                  <a:gd name="T8" fmla="*/ 0 w 1860"/>
                  <a:gd name="T9" fmla="*/ 0 h 1982"/>
                  <a:gd name="T10" fmla="*/ 0 w 1860"/>
                  <a:gd name="T11" fmla="*/ 0 h 1982"/>
                  <a:gd name="T12" fmla="*/ 0 w 1860"/>
                  <a:gd name="T13" fmla="*/ 0 h 1982"/>
                  <a:gd name="T14" fmla="*/ 0 w 1860"/>
                  <a:gd name="T15" fmla="*/ 0 h 1982"/>
                  <a:gd name="T16" fmla="*/ 0 w 1860"/>
                  <a:gd name="T17" fmla="*/ 0 h 1982"/>
                  <a:gd name="T18" fmla="*/ 0 w 1860"/>
                  <a:gd name="T19" fmla="*/ 0 h 1982"/>
                  <a:gd name="T20" fmla="*/ 0 w 1860"/>
                  <a:gd name="T21" fmla="*/ 0 h 1982"/>
                  <a:gd name="T22" fmla="*/ 0 w 1860"/>
                  <a:gd name="T23" fmla="*/ 0 h 1982"/>
                  <a:gd name="T24" fmla="*/ 0 w 1860"/>
                  <a:gd name="T25" fmla="*/ 0 h 1982"/>
                  <a:gd name="T26" fmla="*/ 0 w 1860"/>
                  <a:gd name="T27" fmla="*/ 0 h 1982"/>
                  <a:gd name="T28" fmla="*/ 0 w 1860"/>
                  <a:gd name="T29" fmla="*/ 0 h 1982"/>
                  <a:gd name="T30" fmla="*/ 0 w 1860"/>
                  <a:gd name="T31" fmla="*/ 0 h 1982"/>
                  <a:gd name="T32" fmla="*/ 0 w 1860"/>
                  <a:gd name="T33" fmla="*/ 0 h 1982"/>
                  <a:gd name="T34" fmla="*/ 0 w 1860"/>
                  <a:gd name="T35" fmla="*/ 0 h 1982"/>
                  <a:gd name="T36" fmla="*/ 0 w 1860"/>
                  <a:gd name="T37" fmla="*/ 0 h 1982"/>
                  <a:gd name="T38" fmla="*/ 0 w 1860"/>
                  <a:gd name="T39" fmla="*/ 0 h 1982"/>
                  <a:gd name="T40" fmla="*/ 0 w 1860"/>
                  <a:gd name="T41" fmla="*/ 0 h 1982"/>
                  <a:gd name="T42" fmla="*/ 0 w 1860"/>
                  <a:gd name="T43" fmla="*/ 0 h 19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60"/>
                  <a:gd name="T67" fmla="*/ 0 h 1982"/>
                  <a:gd name="T68" fmla="*/ 1860 w 1860"/>
                  <a:gd name="T69" fmla="*/ 1982 h 198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60" h="1982">
                    <a:moveTo>
                      <a:pt x="0" y="1788"/>
                    </a:moveTo>
                    <a:lnTo>
                      <a:pt x="56" y="1008"/>
                    </a:lnTo>
                    <a:lnTo>
                      <a:pt x="129" y="125"/>
                    </a:lnTo>
                    <a:lnTo>
                      <a:pt x="195" y="125"/>
                    </a:lnTo>
                    <a:lnTo>
                      <a:pt x="296" y="93"/>
                    </a:lnTo>
                    <a:lnTo>
                      <a:pt x="463" y="56"/>
                    </a:lnTo>
                    <a:lnTo>
                      <a:pt x="630" y="24"/>
                    </a:lnTo>
                    <a:lnTo>
                      <a:pt x="797" y="7"/>
                    </a:lnTo>
                    <a:lnTo>
                      <a:pt x="966" y="0"/>
                    </a:lnTo>
                    <a:lnTo>
                      <a:pt x="1133" y="3"/>
                    </a:lnTo>
                    <a:lnTo>
                      <a:pt x="1304" y="17"/>
                    </a:lnTo>
                    <a:lnTo>
                      <a:pt x="1471" y="41"/>
                    </a:lnTo>
                    <a:lnTo>
                      <a:pt x="1634" y="80"/>
                    </a:lnTo>
                    <a:lnTo>
                      <a:pt x="1798" y="125"/>
                    </a:lnTo>
                    <a:lnTo>
                      <a:pt x="1826" y="351"/>
                    </a:lnTo>
                    <a:lnTo>
                      <a:pt x="1850" y="623"/>
                    </a:lnTo>
                    <a:lnTo>
                      <a:pt x="1860" y="893"/>
                    </a:lnTo>
                    <a:lnTo>
                      <a:pt x="1860" y="1169"/>
                    </a:lnTo>
                    <a:lnTo>
                      <a:pt x="1854" y="1440"/>
                    </a:lnTo>
                    <a:lnTo>
                      <a:pt x="1830" y="1712"/>
                    </a:lnTo>
                    <a:lnTo>
                      <a:pt x="1798" y="1982"/>
                    </a:lnTo>
                    <a:lnTo>
                      <a:pt x="0" y="1788"/>
                    </a:lnTo>
                    <a:close/>
                  </a:path>
                </a:pathLst>
              </a:custGeom>
              <a:solidFill>
                <a:srgbClr val="0023C9"/>
              </a:solidFill>
              <a:ln w="0">
                <a:solidFill>
                  <a:srgbClr val="0023C9"/>
                </a:solidFill>
                <a:prstDash val="solid"/>
                <a:round/>
                <a:headEnd/>
                <a:tailEnd/>
              </a:ln>
            </p:spPr>
            <p:txBody>
              <a:bodyPr/>
              <a:lstStyle/>
              <a:p>
                <a:endParaRPr lang="sl-SI"/>
              </a:p>
            </p:txBody>
          </p:sp>
          <p:sp>
            <p:nvSpPr>
              <p:cNvPr id="122" name="Freeform 1753"/>
              <p:cNvSpPr>
                <a:spLocks/>
              </p:cNvSpPr>
              <p:nvPr/>
            </p:nvSpPr>
            <p:spPr bwMode="auto">
              <a:xfrm>
                <a:off x="1867960" y="3329026"/>
                <a:ext cx="200175" cy="241590"/>
              </a:xfrm>
              <a:custGeom>
                <a:avLst/>
                <a:gdLst>
                  <a:gd name="T0" fmla="*/ 0 w 1342"/>
                  <a:gd name="T1" fmla="*/ 0 h 1596"/>
                  <a:gd name="T2" fmla="*/ 0 w 1342"/>
                  <a:gd name="T3" fmla="*/ 0 h 1596"/>
                  <a:gd name="T4" fmla="*/ 0 w 1342"/>
                  <a:gd name="T5" fmla="*/ 0 h 1596"/>
                  <a:gd name="T6" fmla="*/ 0 w 1342"/>
                  <a:gd name="T7" fmla="*/ 0 h 1596"/>
                  <a:gd name="T8" fmla="*/ 0 w 1342"/>
                  <a:gd name="T9" fmla="*/ 0 h 1596"/>
                  <a:gd name="T10" fmla="*/ 0 w 1342"/>
                  <a:gd name="T11" fmla="*/ 0 h 1596"/>
                  <a:gd name="T12" fmla="*/ 0 w 1342"/>
                  <a:gd name="T13" fmla="*/ 0 h 1596"/>
                  <a:gd name="T14" fmla="*/ 0 w 1342"/>
                  <a:gd name="T15" fmla="*/ 0 h 1596"/>
                  <a:gd name="T16" fmla="*/ 0 w 1342"/>
                  <a:gd name="T17" fmla="*/ 0 h 1596"/>
                  <a:gd name="T18" fmla="*/ 0 w 1342"/>
                  <a:gd name="T19" fmla="*/ 0 h 1596"/>
                  <a:gd name="T20" fmla="*/ 0 w 1342"/>
                  <a:gd name="T21" fmla="*/ 0 h 1596"/>
                  <a:gd name="T22" fmla="*/ 0 w 1342"/>
                  <a:gd name="T23" fmla="*/ 0 h 1596"/>
                  <a:gd name="T24" fmla="*/ 0 w 1342"/>
                  <a:gd name="T25" fmla="*/ 0 h 1596"/>
                  <a:gd name="T26" fmla="*/ 0 w 1342"/>
                  <a:gd name="T27" fmla="*/ 0 h 1596"/>
                  <a:gd name="T28" fmla="*/ 0 w 1342"/>
                  <a:gd name="T29" fmla="*/ 0 h 1596"/>
                  <a:gd name="T30" fmla="*/ 0 w 1342"/>
                  <a:gd name="T31" fmla="*/ 0 h 1596"/>
                  <a:gd name="T32" fmla="*/ 0 w 1342"/>
                  <a:gd name="T33" fmla="*/ 0 h 1596"/>
                  <a:gd name="T34" fmla="*/ 0 w 1342"/>
                  <a:gd name="T35" fmla="*/ 0 h 15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2"/>
                  <a:gd name="T55" fmla="*/ 0 h 1596"/>
                  <a:gd name="T56" fmla="*/ 1342 w 1342"/>
                  <a:gd name="T57" fmla="*/ 1596 h 15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2" h="1596">
                    <a:moveTo>
                      <a:pt x="1283" y="1596"/>
                    </a:moveTo>
                    <a:lnTo>
                      <a:pt x="1314" y="1391"/>
                    </a:lnTo>
                    <a:lnTo>
                      <a:pt x="1332" y="1182"/>
                    </a:lnTo>
                    <a:lnTo>
                      <a:pt x="1342" y="974"/>
                    </a:lnTo>
                    <a:lnTo>
                      <a:pt x="1338" y="764"/>
                    </a:lnTo>
                    <a:lnTo>
                      <a:pt x="1325" y="556"/>
                    </a:lnTo>
                    <a:lnTo>
                      <a:pt x="1300" y="351"/>
                    </a:lnTo>
                    <a:lnTo>
                      <a:pt x="1262" y="145"/>
                    </a:lnTo>
                    <a:lnTo>
                      <a:pt x="1247" y="73"/>
                    </a:lnTo>
                    <a:lnTo>
                      <a:pt x="1081" y="38"/>
                    </a:lnTo>
                    <a:lnTo>
                      <a:pt x="911" y="13"/>
                    </a:lnTo>
                    <a:lnTo>
                      <a:pt x="740" y="0"/>
                    </a:lnTo>
                    <a:lnTo>
                      <a:pt x="569" y="0"/>
                    </a:lnTo>
                    <a:lnTo>
                      <a:pt x="400" y="7"/>
                    </a:lnTo>
                    <a:lnTo>
                      <a:pt x="230" y="27"/>
                    </a:lnTo>
                    <a:lnTo>
                      <a:pt x="90" y="52"/>
                    </a:lnTo>
                    <a:lnTo>
                      <a:pt x="0" y="1241"/>
                    </a:lnTo>
                    <a:lnTo>
                      <a:pt x="1283" y="1596"/>
                    </a:lnTo>
                    <a:close/>
                  </a:path>
                </a:pathLst>
              </a:custGeom>
              <a:solidFill>
                <a:srgbClr val="CFFFFF"/>
              </a:solidFill>
              <a:ln w="1588">
                <a:solidFill>
                  <a:srgbClr val="000000"/>
                </a:solidFill>
                <a:prstDash val="solid"/>
                <a:round/>
                <a:headEnd/>
                <a:tailEnd/>
              </a:ln>
            </p:spPr>
            <p:txBody>
              <a:bodyPr/>
              <a:lstStyle/>
              <a:p>
                <a:endParaRPr lang="sl-SI"/>
              </a:p>
            </p:txBody>
          </p:sp>
          <p:sp>
            <p:nvSpPr>
              <p:cNvPr id="123" name="Freeform 1754"/>
              <p:cNvSpPr>
                <a:spLocks/>
              </p:cNvSpPr>
              <p:nvPr/>
            </p:nvSpPr>
            <p:spPr bwMode="auto">
              <a:xfrm>
                <a:off x="1509025" y="3487785"/>
                <a:ext cx="617781" cy="441765"/>
              </a:xfrm>
              <a:custGeom>
                <a:avLst/>
                <a:gdLst>
                  <a:gd name="T0" fmla="*/ 0 w 4123"/>
                  <a:gd name="T1" fmla="*/ 0 h 2940"/>
                  <a:gd name="T2" fmla="*/ 0 w 4123"/>
                  <a:gd name="T3" fmla="*/ 0 h 2940"/>
                  <a:gd name="T4" fmla="*/ 0 w 4123"/>
                  <a:gd name="T5" fmla="*/ 0 h 2940"/>
                  <a:gd name="T6" fmla="*/ 0 w 4123"/>
                  <a:gd name="T7" fmla="*/ 0 h 2940"/>
                  <a:gd name="T8" fmla="*/ 0 w 4123"/>
                  <a:gd name="T9" fmla="*/ 0 h 2940"/>
                  <a:gd name="T10" fmla="*/ 0 w 4123"/>
                  <a:gd name="T11" fmla="*/ 0 h 2940"/>
                  <a:gd name="T12" fmla="*/ 0 w 4123"/>
                  <a:gd name="T13" fmla="*/ 0 h 2940"/>
                  <a:gd name="T14" fmla="*/ 0 w 4123"/>
                  <a:gd name="T15" fmla="*/ 0 h 2940"/>
                  <a:gd name="T16" fmla="*/ 0 w 4123"/>
                  <a:gd name="T17" fmla="*/ 0 h 2940"/>
                  <a:gd name="T18" fmla="*/ 0 w 4123"/>
                  <a:gd name="T19" fmla="*/ 0 h 2940"/>
                  <a:gd name="T20" fmla="*/ 0 w 4123"/>
                  <a:gd name="T21" fmla="*/ 0 h 2940"/>
                  <a:gd name="T22" fmla="*/ 0 w 4123"/>
                  <a:gd name="T23" fmla="*/ 0 h 2940"/>
                  <a:gd name="T24" fmla="*/ 0 w 4123"/>
                  <a:gd name="T25" fmla="*/ 0 h 2940"/>
                  <a:gd name="T26" fmla="*/ 0 w 4123"/>
                  <a:gd name="T27" fmla="*/ 0 h 2940"/>
                  <a:gd name="T28" fmla="*/ 0 w 4123"/>
                  <a:gd name="T29" fmla="*/ 0 h 2940"/>
                  <a:gd name="T30" fmla="*/ 0 w 4123"/>
                  <a:gd name="T31" fmla="*/ 0 h 2940"/>
                  <a:gd name="T32" fmla="*/ 0 w 4123"/>
                  <a:gd name="T33" fmla="*/ 0 h 2940"/>
                  <a:gd name="T34" fmla="*/ 0 w 4123"/>
                  <a:gd name="T35" fmla="*/ 0 h 2940"/>
                  <a:gd name="T36" fmla="*/ 0 w 4123"/>
                  <a:gd name="T37" fmla="*/ 0 h 2940"/>
                  <a:gd name="T38" fmla="*/ 0 w 4123"/>
                  <a:gd name="T39" fmla="*/ 0 h 2940"/>
                  <a:gd name="T40" fmla="*/ 0 w 4123"/>
                  <a:gd name="T41" fmla="*/ 0 h 2940"/>
                  <a:gd name="T42" fmla="*/ 0 w 4123"/>
                  <a:gd name="T43" fmla="*/ 0 h 2940"/>
                  <a:gd name="T44" fmla="*/ 0 w 4123"/>
                  <a:gd name="T45" fmla="*/ 0 h 2940"/>
                  <a:gd name="T46" fmla="*/ 0 w 4123"/>
                  <a:gd name="T47" fmla="*/ 0 h 2940"/>
                  <a:gd name="T48" fmla="*/ 0 w 4123"/>
                  <a:gd name="T49" fmla="*/ 0 h 2940"/>
                  <a:gd name="T50" fmla="*/ 0 w 4123"/>
                  <a:gd name="T51" fmla="*/ 0 h 2940"/>
                  <a:gd name="T52" fmla="*/ 0 w 4123"/>
                  <a:gd name="T53" fmla="*/ 0 h 2940"/>
                  <a:gd name="T54" fmla="*/ 0 w 4123"/>
                  <a:gd name="T55" fmla="*/ 0 h 2940"/>
                  <a:gd name="T56" fmla="*/ 0 w 4123"/>
                  <a:gd name="T57" fmla="*/ 0 h 2940"/>
                  <a:gd name="T58" fmla="*/ 0 w 4123"/>
                  <a:gd name="T59" fmla="*/ 0 h 2940"/>
                  <a:gd name="T60" fmla="*/ 0 w 4123"/>
                  <a:gd name="T61" fmla="*/ 0 h 2940"/>
                  <a:gd name="T62" fmla="*/ 0 w 4123"/>
                  <a:gd name="T63" fmla="*/ 0 h 2940"/>
                  <a:gd name="T64" fmla="*/ 0 w 4123"/>
                  <a:gd name="T65" fmla="*/ 0 h 2940"/>
                  <a:gd name="T66" fmla="*/ 0 w 4123"/>
                  <a:gd name="T67" fmla="*/ 0 h 2940"/>
                  <a:gd name="T68" fmla="*/ 0 w 4123"/>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3"/>
                  <a:gd name="T106" fmla="*/ 0 h 2940"/>
                  <a:gd name="T107" fmla="*/ 4123 w 4123"/>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3" h="2940">
                    <a:moveTo>
                      <a:pt x="0" y="1893"/>
                    </a:moveTo>
                    <a:lnTo>
                      <a:pt x="87" y="1969"/>
                    </a:lnTo>
                    <a:lnTo>
                      <a:pt x="184" y="2038"/>
                    </a:lnTo>
                    <a:lnTo>
                      <a:pt x="286" y="2101"/>
                    </a:lnTo>
                    <a:lnTo>
                      <a:pt x="390" y="2150"/>
                    </a:lnTo>
                    <a:lnTo>
                      <a:pt x="502" y="2192"/>
                    </a:lnTo>
                    <a:lnTo>
                      <a:pt x="613" y="2219"/>
                    </a:lnTo>
                    <a:lnTo>
                      <a:pt x="732" y="2237"/>
                    </a:lnTo>
                    <a:lnTo>
                      <a:pt x="849" y="2244"/>
                    </a:lnTo>
                    <a:lnTo>
                      <a:pt x="964" y="2241"/>
                    </a:lnTo>
                    <a:lnTo>
                      <a:pt x="1082" y="2226"/>
                    </a:lnTo>
                    <a:lnTo>
                      <a:pt x="1197" y="2202"/>
                    </a:lnTo>
                    <a:lnTo>
                      <a:pt x="1309" y="2164"/>
                    </a:lnTo>
                    <a:lnTo>
                      <a:pt x="1351" y="2146"/>
                    </a:lnTo>
                    <a:lnTo>
                      <a:pt x="1413" y="2258"/>
                    </a:lnTo>
                    <a:lnTo>
                      <a:pt x="1486" y="2363"/>
                    </a:lnTo>
                    <a:lnTo>
                      <a:pt x="1569" y="2463"/>
                    </a:lnTo>
                    <a:lnTo>
                      <a:pt x="1660" y="2554"/>
                    </a:lnTo>
                    <a:lnTo>
                      <a:pt x="1758" y="2634"/>
                    </a:lnTo>
                    <a:lnTo>
                      <a:pt x="1862" y="2710"/>
                    </a:lnTo>
                    <a:lnTo>
                      <a:pt x="1973" y="2772"/>
                    </a:lnTo>
                    <a:lnTo>
                      <a:pt x="2088" y="2828"/>
                    </a:lnTo>
                    <a:lnTo>
                      <a:pt x="2206" y="2870"/>
                    </a:lnTo>
                    <a:lnTo>
                      <a:pt x="2332" y="2904"/>
                    </a:lnTo>
                    <a:lnTo>
                      <a:pt x="2457" y="2926"/>
                    </a:lnTo>
                    <a:lnTo>
                      <a:pt x="2585" y="2940"/>
                    </a:lnTo>
                    <a:lnTo>
                      <a:pt x="2714" y="2940"/>
                    </a:lnTo>
                    <a:lnTo>
                      <a:pt x="2839" y="2929"/>
                    </a:lnTo>
                    <a:lnTo>
                      <a:pt x="2963" y="2909"/>
                    </a:lnTo>
                    <a:lnTo>
                      <a:pt x="3089" y="2874"/>
                    </a:lnTo>
                    <a:lnTo>
                      <a:pt x="3211" y="2832"/>
                    </a:lnTo>
                    <a:lnTo>
                      <a:pt x="3325" y="2776"/>
                    </a:lnTo>
                    <a:lnTo>
                      <a:pt x="3437" y="2713"/>
                    </a:lnTo>
                    <a:lnTo>
                      <a:pt x="3541" y="2640"/>
                    </a:lnTo>
                    <a:lnTo>
                      <a:pt x="3639" y="2561"/>
                    </a:lnTo>
                    <a:lnTo>
                      <a:pt x="3733" y="2470"/>
                    </a:lnTo>
                    <a:lnTo>
                      <a:pt x="3813" y="2373"/>
                    </a:lnTo>
                    <a:lnTo>
                      <a:pt x="3890" y="2268"/>
                    </a:lnTo>
                    <a:lnTo>
                      <a:pt x="3952" y="2157"/>
                    </a:lnTo>
                    <a:lnTo>
                      <a:pt x="4008" y="2042"/>
                    </a:lnTo>
                    <a:lnTo>
                      <a:pt x="4053" y="1923"/>
                    </a:lnTo>
                    <a:lnTo>
                      <a:pt x="4088" y="1798"/>
                    </a:lnTo>
                    <a:lnTo>
                      <a:pt x="4108" y="1673"/>
                    </a:lnTo>
                    <a:lnTo>
                      <a:pt x="4123" y="1544"/>
                    </a:lnTo>
                    <a:lnTo>
                      <a:pt x="4123" y="1419"/>
                    </a:lnTo>
                    <a:lnTo>
                      <a:pt x="4112" y="1291"/>
                    </a:lnTo>
                    <a:lnTo>
                      <a:pt x="4091" y="1166"/>
                    </a:lnTo>
                    <a:lnTo>
                      <a:pt x="4060" y="1040"/>
                    </a:lnTo>
                    <a:lnTo>
                      <a:pt x="4018" y="919"/>
                    </a:lnTo>
                    <a:lnTo>
                      <a:pt x="3966" y="804"/>
                    </a:lnTo>
                    <a:lnTo>
                      <a:pt x="3903" y="692"/>
                    </a:lnTo>
                    <a:lnTo>
                      <a:pt x="3830" y="585"/>
                    </a:lnTo>
                    <a:lnTo>
                      <a:pt x="3746" y="487"/>
                    </a:lnTo>
                    <a:lnTo>
                      <a:pt x="3660" y="397"/>
                    </a:lnTo>
                    <a:lnTo>
                      <a:pt x="3562" y="313"/>
                    </a:lnTo>
                    <a:lnTo>
                      <a:pt x="3458" y="237"/>
                    </a:lnTo>
                    <a:lnTo>
                      <a:pt x="3347" y="174"/>
                    </a:lnTo>
                    <a:lnTo>
                      <a:pt x="3232" y="119"/>
                    </a:lnTo>
                    <a:lnTo>
                      <a:pt x="3113" y="73"/>
                    </a:lnTo>
                    <a:lnTo>
                      <a:pt x="2988" y="39"/>
                    </a:lnTo>
                    <a:lnTo>
                      <a:pt x="2864" y="14"/>
                    </a:lnTo>
                    <a:lnTo>
                      <a:pt x="2739" y="0"/>
                    </a:lnTo>
                    <a:lnTo>
                      <a:pt x="2610" y="0"/>
                    </a:lnTo>
                    <a:lnTo>
                      <a:pt x="2481" y="7"/>
                    </a:lnTo>
                    <a:lnTo>
                      <a:pt x="2355" y="28"/>
                    </a:lnTo>
                    <a:lnTo>
                      <a:pt x="2230" y="59"/>
                    </a:lnTo>
                    <a:lnTo>
                      <a:pt x="2112" y="101"/>
                    </a:lnTo>
                    <a:lnTo>
                      <a:pt x="1994" y="154"/>
                    </a:lnTo>
                    <a:lnTo>
                      <a:pt x="1883" y="216"/>
                    </a:lnTo>
                    <a:lnTo>
                      <a:pt x="1862" y="230"/>
                    </a:lnTo>
                    <a:lnTo>
                      <a:pt x="0" y="1893"/>
                    </a:lnTo>
                    <a:close/>
                  </a:path>
                </a:pathLst>
              </a:custGeom>
              <a:solidFill>
                <a:srgbClr val="FF9975"/>
              </a:solidFill>
              <a:ln w="0">
                <a:solidFill>
                  <a:srgbClr val="FF9975"/>
                </a:solidFill>
                <a:prstDash val="solid"/>
                <a:round/>
                <a:headEnd/>
                <a:tailEnd/>
              </a:ln>
            </p:spPr>
            <p:txBody>
              <a:bodyPr/>
              <a:lstStyle/>
              <a:p>
                <a:endParaRPr lang="sl-SI"/>
              </a:p>
            </p:txBody>
          </p:sp>
          <p:sp>
            <p:nvSpPr>
              <p:cNvPr id="124" name="Freeform 1755"/>
              <p:cNvSpPr>
                <a:spLocks/>
              </p:cNvSpPr>
              <p:nvPr/>
            </p:nvSpPr>
            <p:spPr bwMode="auto">
              <a:xfrm>
                <a:off x="1509025" y="3484334"/>
                <a:ext cx="617781" cy="438314"/>
              </a:xfrm>
              <a:custGeom>
                <a:avLst/>
                <a:gdLst>
                  <a:gd name="T0" fmla="*/ 0 w 4122"/>
                  <a:gd name="T1" fmla="*/ 0 h 2940"/>
                  <a:gd name="T2" fmla="*/ 0 w 4122"/>
                  <a:gd name="T3" fmla="*/ 0 h 2940"/>
                  <a:gd name="T4" fmla="*/ 0 w 4122"/>
                  <a:gd name="T5" fmla="*/ 0 h 2940"/>
                  <a:gd name="T6" fmla="*/ 0 w 4122"/>
                  <a:gd name="T7" fmla="*/ 0 h 2940"/>
                  <a:gd name="T8" fmla="*/ 0 w 4122"/>
                  <a:gd name="T9" fmla="*/ 0 h 2940"/>
                  <a:gd name="T10" fmla="*/ 0 w 4122"/>
                  <a:gd name="T11" fmla="*/ 0 h 2940"/>
                  <a:gd name="T12" fmla="*/ 0 w 4122"/>
                  <a:gd name="T13" fmla="*/ 0 h 2940"/>
                  <a:gd name="T14" fmla="*/ 0 w 4122"/>
                  <a:gd name="T15" fmla="*/ 0 h 2940"/>
                  <a:gd name="T16" fmla="*/ 0 w 4122"/>
                  <a:gd name="T17" fmla="*/ 0 h 2940"/>
                  <a:gd name="T18" fmla="*/ 0 w 4122"/>
                  <a:gd name="T19" fmla="*/ 0 h 2940"/>
                  <a:gd name="T20" fmla="*/ 0 w 4122"/>
                  <a:gd name="T21" fmla="*/ 0 h 2940"/>
                  <a:gd name="T22" fmla="*/ 0 w 4122"/>
                  <a:gd name="T23" fmla="*/ 0 h 2940"/>
                  <a:gd name="T24" fmla="*/ 0 w 4122"/>
                  <a:gd name="T25" fmla="*/ 0 h 2940"/>
                  <a:gd name="T26" fmla="*/ 0 w 4122"/>
                  <a:gd name="T27" fmla="*/ 0 h 2940"/>
                  <a:gd name="T28" fmla="*/ 0 w 4122"/>
                  <a:gd name="T29" fmla="*/ 0 h 2940"/>
                  <a:gd name="T30" fmla="*/ 0 w 4122"/>
                  <a:gd name="T31" fmla="*/ 0 h 2940"/>
                  <a:gd name="T32" fmla="*/ 0 w 4122"/>
                  <a:gd name="T33" fmla="*/ 0 h 2940"/>
                  <a:gd name="T34" fmla="*/ 0 w 4122"/>
                  <a:gd name="T35" fmla="*/ 0 h 2940"/>
                  <a:gd name="T36" fmla="*/ 0 w 4122"/>
                  <a:gd name="T37" fmla="*/ 0 h 2940"/>
                  <a:gd name="T38" fmla="*/ 0 w 4122"/>
                  <a:gd name="T39" fmla="*/ 0 h 2940"/>
                  <a:gd name="T40" fmla="*/ 0 w 4122"/>
                  <a:gd name="T41" fmla="*/ 0 h 2940"/>
                  <a:gd name="T42" fmla="*/ 0 w 4122"/>
                  <a:gd name="T43" fmla="*/ 0 h 2940"/>
                  <a:gd name="T44" fmla="*/ 0 w 4122"/>
                  <a:gd name="T45" fmla="*/ 0 h 2940"/>
                  <a:gd name="T46" fmla="*/ 0 w 4122"/>
                  <a:gd name="T47" fmla="*/ 0 h 2940"/>
                  <a:gd name="T48" fmla="*/ 0 w 4122"/>
                  <a:gd name="T49" fmla="*/ 0 h 2940"/>
                  <a:gd name="T50" fmla="*/ 0 w 4122"/>
                  <a:gd name="T51" fmla="*/ 0 h 2940"/>
                  <a:gd name="T52" fmla="*/ 0 w 4122"/>
                  <a:gd name="T53" fmla="*/ 0 h 2940"/>
                  <a:gd name="T54" fmla="*/ 0 w 4122"/>
                  <a:gd name="T55" fmla="*/ 0 h 2940"/>
                  <a:gd name="T56" fmla="*/ 0 w 4122"/>
                  <a:gd name="T57" fmla="*/ 0 h 2940"/>
                  <a:gd name="T58" fmla="*/ 0 w 4122"/>
                  <a:gd name="T59" fmla="*/ 0 h 2940"/>
                  <a:gd name="T60" fmla="*/ 0 w 4122"/>
                  <a:gd name="T61" fmla="*/ 0 h 2940"/>
                  <a:gd name="T62" fmla="*/ 0 w 4122"/>
                  <a:gd name="T63" fmla="*/ 0 h 2940"/>
                  <a:gd name="T64" fmla="*/ 0 w 4122"/>
                  <a:gd name="T65" fmla="*/ 0 h 2940"/>
                  <a:gd name="T66" fmla="*/ 0 w 4122"/>
                  <a:gd name="T67" fmla="*/ 0 h 2940"/>
                  <a:gd name="T68" fmla="*/ 0 w 4122"/>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2"/>
                  <a:gd name="T106" fmla="*/ 0 h 2940"/>
                  <a:gd name="T107" fmla="*/ 4122 w 4122"/>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2" h="2940">
                    <a:moveTo>
                      <a:pt x="0" y="1893"/>
                    </a:moveTo>
                    <a:lnTo>
                      <a:pt x="87" y="1969"/>
                    </a:lnTo>
                    <a:lnTo>
                      <a:pt x="184" y="2038"/>
                    </a:lnTo>
                    <a:lnTo>
                      <a:pt x="285" y="2101"/>
                    </a:lnTo>
                    <a:lnTo>
                      <a:pt x="390" y="2150"/>
                    </a:lnTo>
                    <a:lnTo>
                      <a:pt x="501" y="2191"/>
                    </a:lnTo>
                    <a:lnTo>
                      <a:pt x="612" y="2219"/>
                    </a:lnTo>
                    <a:lnTo>
                      <a:pt x="730" y="2236"/>
                    </a:lnTo>
                    <a:lnTo>
                      <a:pt x="849" y="2243"/>
                    </a:lnTo>
                    <a:lnTo>
                      <a:pt x="964" y="2240"/>
                    </a:lnTo>
                    <a:lnTo>
                      <a:pt x="1082" y="2226"/>
                    </a:lnTo>
                    <a:lnTo>
                      <a:pt x="1197" y="2202"/>
                    </a:lnTo>
                    <a:lnTo>
                      <a:pt x="1308" y="2164"/>
                    </a:lnTo>
                    <a:lnTo>
                      <a:pt x="1350" y="2147"/>
                    </a:lnTo>
                    <a:lnTo>
                      <a:pt x="1413" y="2257"/>
                    </a:lnTo>
                    <a:lnTo>
                      <a:pt x="1486" y="2362"/>
                    </a:lnTo>
                    <a:lnTo>
                      <a:pt x="1569" y="2463"/>
                    </a:lnTo>
                    <a:lnTo>
                      <a:pt x="1660" y="2553"/>
                    </a:lnTo>
                    <a:lnTo>
                      <a:pt x="1757" y="2634"/>
                    </a:lnTo>
                    <a:lnTo>
                      <a:pt x="1861" y="2710"/>
                    </a:lnTo>
                    <a:lnTo>
                      <a:pt x="1973" y="2772"/>
                    </a:lnTo>
                    <a:lnTo>
                      <a:pt x="2088" y="2828"/>
                    </a:lnTo>
                    <a:lnTo>
                      <a:pt x="2206" y="2869"/>
                    </a:lnTo>
                    <a:lnTo>
                      <a:pt x="2331" y="2904"/>
                    </a:lnTo>
                    <a:lnTo>
                      <a:pt x="2456" y="2925"/>
                    </a:lnTo>
                    <a:lnTo>
                      <a:pt x="2585" y="2940"/>
                    </a:lnTo>
                    <a:lnTo>
                      <a:pt x="2714" y="2940"/>
                    </a:lnTo>
                    <a:lnTo>
                      <a:pt x="2839" y="2928"/>
                    </a:lnTo>
                    <a:lnTo>
                      <a:pt x="2963" y="2908"/>
                    </a:lnTo>
                    <a:lnTo>
                      <a:pt x="3088" y="2874"/>
                    </a:lnTo>
                    <a:lnTo>
                      <a:pt x="3210" y="2832"/>
                    </a:lnTo>
                    <a:lnTo>
                      <a:pt x="3325" y="2776"/>
                    </a:lnTo>
                    <a:lnTo>
                      <a:pt x="3436" y="2713"/>
                    </a:lnTo>
                    <a:lnTo>
                      <a:pt x="3541" y="2640"/>
                    </a:lnTo>
                    <a:lnTo>
                      <a:pt x="3638" y="2560"/>
                    </a:lnTo>
                    <a:lnTo>
                      <a:pt x="3732" y="2470"/>
                    </a:lnTo>
                    <a:lnTo>
                      <a:pt x="3812" y="2372"/>
                    </a:lnTo>
                    <a:lnTo>
                      <a:pt x="3889" y="2268"/>
                    </a:lnTo>
                    <a:lnTo>
                      <a:pt x="3952" y="2157"/>
                    </a:lnTo>
                    <a:lnTo>
                      <a:pt x="4008" y="2042"/>
                    </a:lnTo>
                    <a:lnTo>
                      <a:pt x="4052" y="1924"/>
                    </a:lnTo>
                    <a:lnTo>
                      <a:pt x="4087" y="1798"/>
                    </a:lnTo>
                    <a:lnTo>
                      <a:pt x="4108" y="1673"/>
                    </a:lnTo>
                    <a:lnTo>
                      <a:pt x="4122" y="1545"/>
                    </a:lnTo>
                    <a:lnTo>
                      <a:pt x="4122" y="1419"/>
                    </a:lnTo>
                    <a:lnTo>
                      <a:pt x="4111" y="1291"/>
                    </a:lnTo>
                    <a:lnTo>
                      <a:pt x="4091" y="1166"/>
                    </a:lnTo>
                    <a:lnTo>
                      <a:pt x="4059" y="1040"/>
                    </a:lnTo>
                    <a:lnTo>
                      <a:pt x="4018" y="919"/>
                    </a:lnTo>
                    <a:lnTo>
                      <a:pt x="3966" y="804"/>
                    </a:lnTo>
                    <a:lnTo>
                      <a:pt x="3903" y="692"/>
                    </a:lnTo>
                    <a:lnTo>
                      <a:pt x="3830" y="584"/>
                    </a:lnTo>
                    <a:lnTo>
                      <a:pt x="3746" y="487"/>
                    </a:lnTo>
                    <a:lnTo>
                      <a:pt x="3659" y="396"/>
                    </a:lnTo>
                    <a:lnTo>
                      <a:pt x="3562" y="313"/>
                    </a:lnTo>
                    <a:lnTo>
                      <a:pt x="3458" y="236"/>
                    </a:lnTo>
                    <a:lnTo>
                      <a:pt x="3346" y="173"/>
                    </a:lnTo>
                    <a:lnTo>
                      <a:pt x="3232" y="119"/>
                    </a:lnTo>
                    <a:lnTo>
                      <a:pt x="3113" y="73"/>
                    </a:lnTo>
                    <a:lnTo>
                      <a:pt x="2988" y="38"/>
                    </a:lnTo>
                    <a:lnTo>
                      <a:pt x="2864" y="14"/>
                    </a:lnTo>
                    <a:lnTo>
                      <a:pt x="2739" y="0"/>
                    </a:lnTo>
                    <a:lnTo>
                      <a:pt x="2609" y="0"/>
                    </a:lnTo>
                    <a:lnTo>
                      <a:pt x="2480" y="7"/>
                    </a:lnTo>
                    <a:lnTo>
                      <a:pt x="2355" y="28"/>
                    </a:lnTo>
                    <a:lnTo>
                      <a:pt x="2230" y="59"/>
                    </a:lnTo>
                    <a:lnTo>
                      <a:pt x="2112" y="100"/>
                    </a:lnTo>
                    <a:lnTo>
                      <a:pt x="1993" y="153"/>
                    </a:lnTo>
                    <a:lnTo>
                      <a:pt x="1882" y="215"/>
                    </a:lnTo>
                    <a:lnTo>
                      <a:pt x="1861" y="229"/>
                    </a:lnTo>
                  </a:path>
                </a:pathLst>
              </a:custGeom>
              <a:noFill/>
              <a:ln w="1588">
                <a:solidFill>
                  <a:srgbClr val="000000"/>
                </a:solidFill>
                <a:prstDash val="solid"/>
                <a:round/>
                <a:headEnd/>
                <a:tailEnd/>
              </a:ln>
            </p:spPr>
            <p:txBody>
              <a:bodyPr/>
              <a:lstStyle/>
              <a:p>
                <a:endParaRPr lang="sl-SI"/>
              </a:p>
            </p:txBody>
          </p:sp>
          <p:sp>
            <p:nvSpPr>
              <p:cNvPr id="125" name="Freeform 1756"/>
              <p:cNvSpPr>
                <a:spLocks/>
              </p:cNvSpPr>
              <p:nvPr/>
            </p:nvSpPr>
            <p:spPr bwMode="auto">
              <a:xfrm>
                <a:off x="1315753" y="3311769"/>
                <a:ext cx="427960" cy="448668"/>
              </a:xfrm>
              <a:custGeom>
                <a:avLst/>
                <a:gdLst>
                  <a:gd name="T0" fmla="*/ 0 w 2843"/>
                  <a:gd name="T1" fmla="*/ 0 h 3005"/>
                  <a:gd name="T2" fmla="*/ 0 w 2843"/>
                  <a:gd name="T3" fmla="*/ 0 h 3005"/>
                  <a:gd name="T4" fmla="*/ 0 w 2843"/>
                  <a:gd name="T5" fmla="*/ 0 h 3005"/>
                  <a:gd name="T6" fmla="*/ 0 w 2843"/>
                  <a:gd name="T7" fmla="*/ 0 h 3005"/>
                  <a:gd name="T8" fmla="*/ 0 w 2843"/>
                  <a:gd name="T9" fmla="*/ 0 h 3005"/>
                  <a:gd name="T10" fmla="*/ 0 w 2843"/>
                  <a:gd name="T11" fmla="*/ 0 h 3005"/>
                  <a:gd name="T12" fmla="*/ 0 w 2843"/>
                  <a:gd name="T13" fmla="*/ 0 h 3005"/>
                  <a:gd name="T14" fmla="*/ 0 w 2843"/>
                  <a:gd name="T15" fmla="*/ 0 h 3005"/>
                  <a:gd name="T16" fmla="*/ 0 w 2843"/>
                  <a:gd name="T17" fmla="*/ 0 h 3005"/>
                  <a:gd name="T18" fmla="*/ 0 w 2843"/>
                  <a:gd name="T19" fmla="*/ 0 h 3005"/>
                  <a:gd name="T20" fmla="*/ 0 w 2843"/>
                  <a:gd name="T21" fmla="*/ 0 h 3005"/>
                  <a:gd name="T22" fmla="*/ 0 w 2843"/>
                  <a:gd name="T23" fmla="*/ 0 h 3005"/>
                  <a:gd name="T24" fmla="*/ 0 w 2843"/>
                  <a:gd name="T25" fmla="*/ 0 h 3005"/>
                  <a:gd name="T26" fmla="*/ 0 w 2843"/>
                  <a:gd name="T27" fmla="*/ 0 h 3005"/>
                  <a:gd name="T28" fmla="*/ 0 w 2843"/>
                  <a:gd name="T29" fmla="*/ 0 h 3005"/>
                  <a:gd name="T30" fmla="*/ 0 w 2843"/>
                  <a:gd name="T31" fmla="*/ 0 h 3005"/>
                  <a:gd name="T32" fmla="*/ 0 w 2843"/>
                  <a:gd name="T33" fmla="*/ 0 h 3005"/>
                  <a:gd name="T34" fmla="*/ 0 w 2843"/>
                  <a:gd name="T35" fmla="*/ 0 h 3005"/>
                  <a:gd name="T36" fmla="*/ 0 w 2843"/>
                  <a:gd name="T37" fmla="*/ 0 h 3005"/>
                  <a:gd name="T38" fmla="*/ 0 w 2843"/>
                  <a:gd name="T39" fmla="*/ 0 h 3005"/>
                  <a:gd name="T40" fmla="*/ 0 w 2843"/>
                  <a:gd name="T41" fmla="*/ 0 h 3005"/>
                  <a:gd name="T42" fmla="*/ 0 w 2843"/>
                  <a:gd name="T43" fmla="*/ 0 h 3005"/>
                  <a:gd name="T44" fmla="*/ 0 w 2843"/>
                  <a:gd name="T45" fmla="*/ 0 h 3005"/>
                  <a:gd name="T46" fmla="*/ 0 w 2843"/>
                  <a:gd name="T47" fmla="*/ 0 h 3005"/>
                  <a:gd name="T48" fmla="*/ 0 w 2843"/>
                  <a:gd name="T49" fmla="*/ 0 h 3005"/>
                  <a:gd name="T50" fmla="*/ 0 w 2843"/>
                  <a:gd name="T51" fmla="*/ 0 h 3005"/>
                  <a:gd name="T52" fmla="*/ 0 w 2843"/>
                  <a:gd name="T53" fmla="*/ 0 h 3005"/>
                  <a:gd name="T54" fmla="*/ 0 w 2843"/>
                  <a:gd name="T55" fmla="*/ 0 h 3005"/>
                  <a:gd name="T56" fmla="*/ 0 w 2843"/>
                  <a:gd name="T57" fmla="*/ 0 h 3005"/>
                  <a:gd name="T58" fmla="*/ 0 w 2843"/>
                  <a:gd name="T59" fmla="*/ 0 h 3005"/>
                  <a:gd name="T60" fmla="*/ 0 w 2843"/>
                  <a:gd name="T61" fmla="*/ 0 h 3005"/>
                  <a:gd name="T62" fmla="*/ 0 w 2843"/>
                  <a:gd name="T63" fmla="*/ 0 h 3005"/>
                  <a:gd name="T64" fmla="*/ 0 w 2843"/>
                  <a:gd name="T65" fmla="*/ 0 h 3005"/>
                  <a:gd name="T66" fmla="*/ 0 w 2843"/>
                  <a:gd name="T67" fmla="*/ 0 h 3005"/>
                  <a:gd name="T68" fmla="*/ 0 w 2843"/>
                  <a:gd name="T69" fmla="*/ 0 h 3005"/>
                  <a:gd name="T70" fmla="*/ 0 w 2843"/>
                  <a:gd name="T71" fmla="*/ 0 h 3005"/>
                  <a:gd name="T72" fmla="*/ 0 w 2843"/>
                  <a:gd name="T73" fmla="*/ 0 h 3005"/>
                  <a:gd name="T74" fmla="*/ 0 w 2843"/>
                  <a:gd name="T75" fmla="*/ 0 h 3005"/>
                  <a:gd name="T76" fmla="*/ 0 w 2843"/>
                  <a:gd name="T77" fmla="*/ 0 h 3005"/>
                  <a:gd name="T78" fmla="*/ 0 w 2843"/>
                  <a:gd name="T79" fmla="*/ 0 h 3005"/>
                  <a:gd name="T80" fmla="*/ 0 w 2843"/>
                  <a:gd name="T81" fmla="*/ 0 h 3005"/>
                  <a:gd name="T82" fmla="*/ 0 w 2843"/>
                  <a:gd name="T83" fmla="*/ 0 h 30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43"/>
                  <a:gd name="T127" fmla="*/ 0 h 3005"/>
                  <a:gd name="T128" fmla="*/ 2843 w 2843"/>
                  <a:gd name="T129" fmla="*/ 3005 h 30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43" h="3005">
                    <a:moveTo>
                      <a:pt x="2770" y="62"/>
                    </a:moveTo>
                    <a:lnTo>
                      <a:pt x="2790" y="191"/>
                    </a:lnTo>
                    <a:lnTo>
                      <a:pt x="2819" y="428"/>
                    </a:lnTo>
                    <a:lnTo>
                      <a:pt x="2836" y="661"/>
                    </a:lnTo>
                    <a:lnTo>
                      <a:pt x="2843" y="896"/>
                    </a:lnTo>
                    <a:lnTo>
                      <a:pt x="2836" y="1133"/>
                    </a:lnTo>
                    <a:lnTo>
                      <a:pt x="2819" y="1370"/>
                    </a:lnTo>
                    <a:lnTo>
                      <a:pt x="2790" y="1607"/>
                    </a:lnTo>
                    <a:lnTo>
                      <a:pt x="2753" y="1840"/>
                    </a:lnTo>
                    <a:lnTo>
                      <a:pt x="2704" y="2073"/>
                    </a:lnTo>
                    <a:lnTo>
                      <a:pt x="2645" y="2298"/>
                    </a:lnTo>
                    <a:lnTo>
                      <a:pt x="2386" y="2407"/>
                    </a:lnTo>
                    <a:lnTo>
                      <a:pt x="2084" y="2525"/>
                    </a:lnTo>
                    <a:lnTo>
                      <a:pt x="1778" y="2633"/>
                    </a:lnTo>
                    <a:lnTo>
                      <a:pt x="1468" y="2726"/>
                    </a:lnTo>
                    <a:lnTo>
                      <a:pt x="1155" y="2814"/>
                    </a:lnTo>
                    <a:lnTo>
                      <a:pt x="842" y="2887"/>
                    </a:lnTo>
                    <a:lnTo>
                      <a:pt x="522" y="2949"/>
                    </a:lnTo>
                    <a:lnTo>
                      <a:pt x="202" y="3005"/>
                    </a:lnTo>
                    <a:lnTo>
                      <a:pt x="198" y="2995"/>
                    </a:lnTo>
                    <a:lnTo>
                      <a:pt x="139" y="2775"/>
                    </a:lnTo>
                    <a:lnTo>
                      <a:pt x="90" y="2560"/>
                    </a:lnTo>
                    <a:lnTo>
                      <a:pt x="49" y="2337"/>
                    </a:lnTo>
                    <a:lnTo>
                      <a:pt x="21" y="2114"/>
                    </a:lnTo>
                    <a:lnTo>
                      <a:pt x="3" y="1892"/>
                    </a:lnTo>
                    <a:lnTo>
                      <a:pt x="0" y="1666"/>
                    </a:lnTo>
                    <a:lnTo>
                      <a:pt x="3" y="1443"/>
                    </a:lnTo>
                    <a:lnTo>
                      <a:pt x="21" y="1217"/>
                    </a:lnTo>
                    <a:lnTo>
                      <a:pt x="49" y="994"/>
                    </a:lnTo>
                    <a:lnTo>
                      <a:pt x="87" y="776"/>
                    </a:lnTo>
                    <a:lnTo>
                      <a:pt x="135" y="556"/>
                    </a:lnTo>
                    <a:lnTo>
                      <a:pt x="195" y="337"/>
                    </a:lnTo>
                    <a:lnTo>
                      <a:pt x="268" y="125"/>
                    </a:lnTo>
                    <a:lnTo>
                      <a:pt x="327" y="115"/>
                    </a:lnTo>
                    <a:lnTo>
                      <a:pt x="629" y="69"/>
                    </a:lnTo>
                    <a:lnTo>
                      <a:pt x="932" y="34"/>
                    </a:lnTo>
                    <a:lnTo>
                      <a:pt x="1238" y="13"/>
                    </a:lnTo>
                    <a:lnTo>
                      <a:pt x="1545" y="0"/>
                    </a:lnTo>
                    <a:lnTo>
                      <a:pt x="1855" y="0"/>
                    </a:lnTo>
                    <a:lnTo>
                      <a:pt x="2161" y="10"/>
                    </a:lnTo>
                    <a:lnTo>
                      <a:pt x="2467" y="30"/>
                    </a:lnTo>
                    <a:lnTo>
                      <a:pt x="2770" y="62"/>
                    </a:lnTo>
                    <a:close/>
                  </a:path>
                </a:pathLst>
              </a:custGeom>
              <a:solidFill>
                <a:srgbClr val="0023C9"/>
              </a:solidFill>
              <a:ln w="0">
                <a:solidFill>
                  <a:srgbClr val="0023C9"/>
                </a:solidFill>
                <a:prstDash val="solid"/>
                <a:round/>
                <a:headEnd/>
                <a:tailEnd/>
              </a:ln>
            </p:spPr>
            <p:txBody>
              <a:bodyPr/>
              <a:lstStyle/>
              <a:p>
                <a:endParaRPr lang="sl-SI"/>
              </a:p>
            </p:txBody>
          </p:sp>
          <p:sp>
            <p:nvSpPr>
              <p:cNvPr id="126" name="Freeform 1757"/>
              <p:cNvSpPr>
                <a:spLocks/>
              </p:cNvSpPr>
              <p:nvPr/>
            </p:nvSpPr>
            <p:spPr bwMode="auto">
              <a:xfrm>
                <a:off x="1370974" y="3353185"/>
                <a:ext cx="324422" cy="352032"/>
              </a:xfrm>
              <a:custGeom>
                <a:avLst/>
                <a:gdLst>
                  <a:gd name="T0" fmla="*/ 0 w 2164"/>
                  <a:gd name="T1" fmla="*/ 0 h 2341"/>
                  <a:gd name="T2" fmla="*/ 0 w 2164"/>
                  <a:gd name="T3" fmla="*/ 0 h 2341"/>
                  <a:gd name="T4" fmla="*/ 0 w 2164"/>
                  <a:gd name="T5" fmla="*/ 0 h 2341"/>
                  <a:gd name="T6" fmla="*/ 0 w 2164"/>
                  <a:gd name="T7" fmla="*/ 0 h 2341"/>
                  <a:gd name="T8" fmla="*/ 0 w 2164"/>
                  <a:gd name="T9" fmla="*/ 0 h 2341"/>
                  <a:gd name="T10" fmla="*/ 0 w 2164"/>
                  <a:gd name="T11" fmla="*/ 0 h 2341"/>
                  <a:gd name="T12" fmla="*/ 0 w 2164"/>
                  <a:gd name="T13" fmla="*/ 0 h 2341"/>
                  <a:gd name="T14" fmla="*/ 0 w 2164"/>
                  <a:gd name="T15" fmla="*/ 0 h 2341"/>
                  <a:gd name="T16" fmla="*/ 0 w 2164"/>
                  <a:gd name="T17" fmla="*/ 0 h 2341"/>
                  <a:gd name="T18" fmla="*/ 0 w 2164"/>
                  <a:gd name="T19" fmla="*/ 0 h 2341"/>
                  <a:gd name="T20" fmla="*/ 0 w 2164"/>
                  <a:gd name="T21" fmla="*/ 0 h 2341"/>
                  <a:gd name="T22" fmla="*/ 0 w 2164"/>
                  <a:gd name="T23" fmla="*/ 0 h 2341"/>
                  <a:gd name="T24" fmla="*/ 0 w 2164"/>
                  <a:gd name="T25" fmla="*/ 0 h 2341"/>
                  <a:gd name="T26" fmla="*/ 0 w 2164"/>
                  <a:gd name="T27" fmla="*/ 0 h 2341"/>
                  <a:gd name="T28" fmla="*/ 0 w 2164"/>
                  <a:gd name="T29" fmla="*/ 0 h 2341"/>
                  <a:gd name="T30" fmla="*/ 0 w 2164"/>
                  <a:gd name="T31" fmla="*/ 0 h 2341"/>
                  <a:gd name="T32" fmla="*/ 0 w 2164"/>
                  <a:gd name="T33" fmla="*/ 0 h 2341"/>
                  <a:gd name="T34" fmla="*/ 0 w 2164"/>
                  <a:gd name="T35" fmla="*/ 0 h 2341"/>
                  <a:gd name="T36" fmla="*/ 0 w 2164"/>
                  <a:gd name="T37" fmla="*/ 0 h 2341"/>
                  <a:gd name="T38" fmla="*/ 0 w 2164"/>
                  <a:gd name="T39" fmla="*/ 0 h 2341"/>
                  <a:gd name="T40" fmla="*/ 0 w 2164"/>
                  <a:gd name="T41" fmla="*/ 0 h 2341"/>
                  <a:gd name="T42" fmla="*/ 0 w 2164"/>
                  <a:gd name="T43" fmla="*/ 0 h 2341"/>
                  <a:gd name="T44" fmla="*/ 0 w 2164"/>
                  <a:gd name="T45" fmla="*/ 0 h 2341"/>
                  <a:gd name="T46" fmla="*/ 0 w 2164"/>
                  <a:gd name="T47" fmla="*/ 0 h 2341"/>
                  <a:gd name="T48" fmla="*/ 0 w 2164"/>
                  <a:gd name="T49" fmla="*/ 0 h 2341"/>
                  <a:gd name="T50" fmla="*/ 0 w 2164"/>
                  <a:gd name="T51" fmla="*/ 0 h 2341"/>
                  <a:gd name="T52" fmla="*/ 0 w 2164"/>
                  <a:gd name="T53" fmla="*/ 0 h 2341"/>
                  <a:gd name="T54" fmla="*/ 0 w 2164"/>
                  <a:gd name="T55" fmla="*/ 0 h 2341"/>
                  <a:gd name="T56" fmla="*/ 0 w 2164"/>
                  <a:gd name="T57" fmla="*/ 0 h 2341"/>
                  <a:gd name="T58" fmla="*/ 0 w 2164"/>
                  <a:gd name="T59" fmla="*/ 0 h 2341"/>
                  <a:gd name="T60" fmla="*/ 0 w 2164"/>
                  <a:gd name="T61" fmla="*/ 0 h 2341"/>
                  <a:gd name="T62" fmla="*/ 0 w 2164"/>
                  <a:gd name="T63" fmla="*/ 0 h 2341"/>
                  <a:gd name="T64" fmla="*/ 0 w 2164"/>
                  <a:gd name="T65" fmla="*/ 0 h 2341"/>
                  <a:gd name="T66" fmla="*/ 0 w 2164"/>
                  <a:gd name="T67" fmla="*/ 0 h 2341"/>
                  <a:gd name="T68" fmla="*/ 0 w 2164"/>
                  <a:gd name="T69" fmla="*/ 0 h 2341"/>
                  <a:gd name="T70" fmla="*/ 0 w 2164"/>
                  <a:gd name="T71" fmla="*/ 0 h 23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4"/>
                  <a:gd name="T109" fmla="*/ 0 h 2341"/>
                  <a:gd name="T110" fmla="*/ 2164 w 2164"/>
                  <a:gd name="T111" fmla="*/ 2341 h 23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4" h="2341">
                    <a:moveTo>
                      <a:pt x="143" y="125"/>
                    </a:moveTo>
                    <a:lnTo>
                      <a:pt x="94" y="354"/>
                    </a:lnTo>
                    <a:lnTo>
                      <a:pt x="52" y="584"/>
                    </a:lnTo>
                    <a:lnTo>
                      <a:pt x="25" y="817"/>
                    </a:lnTo>
                    <a:lnTo>
                      <a:pt x="6" y="1050"/>
                    </a:lnTo>
                    <a:lnTo>
                      <a:pt x="0" y="1287"/>
                    </a:lnTo>
                    <a:lnTo>
                      <a:pt x="3" y="1519"/>
                    </a:lnTo>
                    <a:lnTo>
                      <a:pt x="21" y="1753"/>
                    </a:lnTo>
                    <a:lnTo>
                      <a:pt x="45" y="1986"/>
                    </a:lnTo>
                    <a:lnTo>
                      <a:pt x="84" y="2219"/>
                    </a:lnTo>
                    <a:lnTo>
                      <a:pt x="108" y="2341"/>
                    </a:lnTo>
                    <a:lnTo>
                      <a:pt x="410" y="2289"/>
                    </a:lnTo>
                    <a:lnTo>
                      <a:pt x="710" y="2223"/>
                    </a:lnTo>
                    <a:lnTo>
                      <a:pt x="1005" y="2146"/>
                    </a:lnTo>
                    <a:lnTo>
                      <a:pt x="1298" y="2062"/>
                    </a:lnTo>
                    <a:lnTo>
                      <a:pt x="1586" y="1965"/>
                    </a:lnTo>
                    <a:lnTo>
                      <a:pt x="1875" y="1857"/>
                    </a:lnTo>
                    <a:lnTo>
                      <a:pt x="2032" y="1791"/>
                    </a:lnTo>
                    <a:lnTo>
                      <a:pt x="2081" y="1551"/>
                    </a:lnTo>
                    <a:lnTo>
                      <a:pt x="2118" y="1308"/>
                    </a:lnTo>
                    <a:lnTo>
                      <a:pt x="2143" y="1061"/>
                    </a:lnTo>
                    <a:lnTo>
                      <a:pt x="2161" y="817"/>
                    </a:lnTo>
                    <a:lnTo>
                      <a:pt x="2164" y="570"/>
                    </a:lnTo>
                    <a:lnTo>
                      <a:pt x="2157" y="323"/>
                    </a:lnTo>
                    <a:lnTo>
                      <a:pt x="2140" y="76"/>
                    </a:lnTo>
                    <a:lnTo>
                      <a:pt x="2140" y="70"/>
                    </a:lnTo>
                    <a:lnTo>
                      <a:pt x="1903" y="38"/>
                    </a:lnTo>
                    <a:lnTo>
                      <a:pt x="1663" y="14"/>
                    </a:lnTo>
                    <a:lnTo>
                      <a:pt x="1423" y="4"/>
                    </a:lnTo>
                    <a:lnTo>
                      <a:pt x="1186" y="0"/>
                    </a:lnTo>
                    <a:lnTo>
                      <a:pt x="946" y="10"/>
                    </a:lnTo>
                    <a:lnTo>
                      <a:pt x="706" y="31"/>
                    </a:lnTo>
                    <a:lnTo>
                      <a:pt x="470" y="66"/>
                    </a:lnTo>
                    <a:lnTo>
                      <a:pt x="236" y="107"/>
                    </a:lnTo>
                    <a:lnTo>
                      <a:pt x="160" y="125"/>
                    </a:lnTo>
                    <a:lnTo>
                      <a:pt x="143" y="125"/>
                    </a:lnTo>
                    <a:close/>
                  </a:path>
                </a:pathLst>
              </a:custGeom>
              <a:solidFill>
                <a:srgbClr val="CFFFFF"/>
              </a:solidFill>
              <a:ln w="1588">
                <a:solidFill>
                  <a:srgbClr val="000000"/>
                </a:solidFill>
                <a:prstDash val="solid"/>
                <a:round/>
                <a:headEnd/>
                <a:tailEnd/>
              </a:ln>
            </p:spPr>
            <p:txBody>
              <a:bodyPr/>
              <a:lstStyle/>
              <a:p>
                <a:endParaRPr lang="sl-SI"/>
              </a:p>
            </p:txBody>
          </p:sp>
          <p:sp>
            <p:nvSpPr>
              <p:cNvPr id="127" name="Freeform 1758"/>
              <p:cNvSpPr>
                <a:spLocks/>
              </p:cNvSpPr>
              <p:nvPr/>
            </p:nvSpPr>
            <p:spPr bwMode="auto">
              <a:xfrm>
                <a:off x="1495220" y="3377344"/>
                <a:ext cx="86282" cy="86282"/>
              </a:xfrm>
              <a:custGeom>
                <a:avLst/>
                <a:gdLst>
                  <a:gd name="T0" fmla="*/ 0 w 570"/>
                  <a:gd name="T1" fmla="*/ 0 h 575"/>
                  <a:gd name="T2" fmla="*/ 0 w 570"/>
                  <a:gd name="T3" fmla="*/ 0 h 575"/>
                  <a:gd name="T4" fmla="*/ 0 w 570"/>
                  <a:gd name="T5" fmla="*/ 0 h 575"/>
                  <a:gd name="T6" fmla="*/ 0 w 570"/>
                  <a:gd name="T7" fmla="*/ 0 h 575"/>
                  <a:gd name="T8" fmla="*/ 0 w 570"/>
                  <a:gd name="T9" fmla="*/ 0 h 575"/>
                  <a:gd name="T10" fmla="*/ 0 w 570"/>
                  <a:gd name="T11" fmla="*/ 0 h 575"/>
                  <a:gd name="T12" fmla="*/ 0 w 570"/>
                  <a:gd name="T13" fmla="*/ 0 h 575"/>
                  <a:gd name="T14" fmla="*/ 0 w 570"/>
                  <a:gd name="T15" fmla="*/ 0 h 575"/>
                  <a:gd name="T16" fmla="*/ 0 w 570"/>
                  <a:gd name="T17" fmla="*/ 0 h 575"/>
                  <a:gd name="T18" fmla="*/ 0 w 570"/>
                  <a:gd name="T19" fmla="*/ 0 h 575"/>
                  <a:gd name="T20" fmla="*/ 0 w 570"/>
                  <a:gd name="T21" fmla="*/ 0 h 575"/>
                  <a:gd name="T22" fmla="*/ 0 w 570"/>
                  <a:gd name="T23" fmla="*/ 0 h 575"/>
                  <a:gd name="T24" fmla="*/ 0 w 570"/>
                  <a:gd name="T25" fmla="*/ 0 h 575"/>
                  <a:gd name="T26" fmla="*/ 0 w 570"/>
                  <a:gd name="T27" fmla="*/ 0 h 575"/>
                  <a:gd name="T28" fmla="*/ 0 w 570"/>
                  <a:gd name="T29" fmla="*/ 0 h 575"/>
                  <a:gd name="T30" fmla="*/ 0 w 570"/>
                  <a:gd name="T31" fmla="*/ 0 h 575"/>
                  <a:gd name="T32" fmla="*/ 0 w 570"/>
                  <a:gd name="T33" fmla="*/ 0 h 575"/>
                  <a:gd name="T34" fmla="*/ 0 w 570"/>
                  <a:gd name="T35" fmla="*/ 0 h 575"/>
                  <a:gd name="T36" fmla="*/ 0 w 570"/>
                  <a:gd name="T37" fmla="*/ 0 h 575"/>
                  <a:gd name="T38" fmla="*/ 0 w 570"/>
                  <a:gd name="T39" fmla="*/ 0 h 575"/>
                  <a:gd name="T40" fmla="*/ 0 w 570"/>
                  <a:gd name="T41" fmla="*/ 0 h 575"/>
                  <a:gd name="T42" fmla="*/ 0 w 570"/>
                  <a:gd name="T43" fmla="*/ 0 h 575"/>
                  <a:gd name="T44" fmla="*/ 0 w 570"/>
                  <a:gd name="T45" fmla="*/ 0 h 575"/>
                  <a:gd name="T46" fmla="*/ 0 w 570"/>
                  <a:gd name="T47" fmla="*/ 0 h 575"/>
                  <a:gd name="T48" fmla="*/ 0 w 570"/>
                  <a:gd name="T49" fmla="*/ 0 h 575"/>
                  <a:gd name="T50" fmla="*/ 0 w 570"/>
                  <a:gd name="T51" fmla="*/ 0 h 575"/>
                  <a:gd name="T52" fmla="*/ 0 w 570"/>
                  <a:gd name="T53" fmla="*/ 0 h 575"/>
                  <a:gd name="T54" fmla="*/ 0 w 570"/>
                  <a:gd name="T55" fmla="*/ 0 h 575"/>
                  <a:gd name="T56" fmla="*/ 0 w 570"/>
                  <a:gd name="T57" fmla="*/ 0 h 575"/>
                  <a:gd name="T58" fmla="*/ 0 w 570"/>
                  <a:gd name="T59" fmla="*/ 0 h 575"/>
                  <a:gd name="T60" fmla="*/ 0 w 570"/>
                  <a:gd name="T61" fmla="*/ 0 h 575"/>
                  <a:gd name="T62" fmla="*/ 0 w 570"/>
                  <a:gd name="T63" fmla="*/ 0 h 575"/>
                  <a:gd name="T64" fmla="*/ 0 w 570"/>
                  <a:gd name="T65" fmla="*/ 0 h 5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0"/>
                  <a:gd name="T100" fmla="*/ 0 h 575"/>
                  <a:gd name="T101" fmla="*/ 570 w 570"/>
                  <a:gd name="T102" fmla="*/ 575 h 5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0" h="575">
                    <a:moveTo>
                      <a:pt x="570" y="289"/>
                    </a:moveTo>
                    <a:lnTo>
                      <a:pt x="563" y="230"/>
                    </a:lnTo>
                    <a:lnTo>
                      <a:pt x="550" y="178"/>
                    </a:lnTo>
                    <a:lnTo>
                      <a:pt x="521" y="129"/>
                    </a:lnTo>
                    <a:lnTo>
                      <a:pt x="487" y="84"/>
                    </a:lnTo>
                    <a:lnTo>
                      <a:pt x="442" y="49"/>
                    </a:lnTo>
                    <a:lnTo>
                      <a:pt x="393" y="22"/>
                    </a:lnTo>
                    <a:lnTo>
                      <a:pt x="337" y="7"/>
                    </a:lnTo>
                    <a:lnTo>
                      <a:pt x="281" y="0"/>
                    </a:lnTo>
                    <a:lnTo>
                      <a:pt x="227" y="7"/>
                    </a:lnTo>
                    <a:lnTo>
                      <a:pt x="174" y="25"/>
                    </a:lnTo>
                    <a:lnTo>
                      <a:pt x="122" y="52"/>
                    </a:lnTo>
                    <a:lnTo>
                      <a:pt x="80" y="88"/>
                    </a:lnTo>
                    <a:lnTo>
                      <a:pt x="46" y="132"/>
                    </a:lnTo>
                    <a:lnTo>
                      <a:pt x="17" y="181"/>
                    </a:lnTo>
                    <a:lnTo>
                      <a:pt x="4" y="237"/>
                    </a:lnTo>
                    <a:lnTo>
                      <a:pt x="0" y="292"/>
                    </a:lnTo>
                    <a:lnTo>
                      <a:pt x="4" y="348"/>
                    </a:lnTo>
                    <a:lnTo>
                      <a:pt x="21" y="401"/>
                    </a:lnTo>
                    <a:lnTo>
                      <a:pt x="49" y="453"/>
                    </a:lnTo>
                    <a:lnTo>
                      <a:pt x="87" y="494"/>
                    </a:lnTo>
                    <a:lnTo>
                      <a:pt x="132" y="529"/>
                    </a:lnTo>
                    <a:lnTo>
                      <a:pt x="181" y="553"/>
                    </a:lnTo>
                    <a:lnTo>
                      <a:pt x="237" y="570"/>
                    </a:lnTo>
                    <a:lnTo>
                      <a:pt x="293" y="575"/>
                    </a:lnTo>
                    <a:lnTo>
                      <a:pt x="348" y="567"/>
                    </a:lnTo>
                    <a:lnTo>
                      <a:pt x="400" y="550"/>
                    </a:lnTo>
                    <a:lnTo>
                      <a:pt x="449" y="522"/>
                    </a:lnTo>
                    <a:lnTo>
                      <a:pt x="494" y="484"/>
                    </a:lnTo>
                    <a:lnTo>
                      <a:pt x="525" y="438"/>
                    </a:lnTo>
                    <a:lnTo>
                      <a:pt x="553" y="390"/>
                    </a:lnTo>
                    <a:lnTo>
                      <a:pt x="567" y="335"/>
                    </a:lnTo>
                    <a:lnTo>
                      <a:pt x="570" y="289"/>
                    </a:lnTo>
                    <a:close/>
                  </a:path>
                </a:pathLst>
              </a:custGeom>
              <a:solidFill>
                <a:srgbClr val="000000"/>
              </a:solidFill>
              <a:ln w="0">
                <a:solidFill>
                  <a:srgbClr val="000000"/>
                </a:solidFill>
                <a:prstDash val="solid"/>
                <a:round/>
                <a:headEnd/>
                <a:tailEnd/>
              </a:ln>
            </p:spPr>
            <p:txBody>
              <a:bodyPr/>
              <a:lstStyle/>
              <a:p>
                <a:endParaRPr lang="sl-SI"/>
              </a:p>
            </p:txBody>
          </p:sp>
          <p:sp>
            <p:nvSpPr>
              <p:cNvPr id="128" name="Freeform 1759"/>
              <p:cNvSpPr>
                <a:spLocks/>
              </p:cNvSpPr>
              <p:nvPr/>
            </p:nvSpPr>
            <p:spPr bwMode="auto">
              <a:xfrm>
                <a:off x="1546990" y="3380795"/>
                <a:ext cx="48318" cy="34513"/>
              </a:xfrm>
              <a:custGeom>
                <a:avLst/>
                <a:gdLst>
                  <a:gd name="T0" fmla="*/ 0 w 321"/>
                  <a:gd name="T1" fmla="*/ 0 h 228"/>
                  <a:gd name="T2" fmla="*/ 0 w 321"/>
                  <a:gd name="T3" fmla="*/ 0 h 228"/>
                  <a:gd name="T4" fmla="*/ 0 w 321"/>
                  <a:gd name="T5" fmla="*/ 0 h 228"/>
                  <a:gd name="T6" fmla="*/ 0 w 321"/>
                  <a:gd name="T7" fmla="*/ 0 h 228"/>
                  <a:gd name="T8" fmla="*/ 0 60000 65536"/>
                  <a:gd name="T9" fmla="*/ 0 60000 65536"/>
                  <a:gd name="T10" fmla="*/ 0 60000 65536"/>
                  <a:gd name="T11" fmla="*/ 0 60000 65536"/>
                  <a:gd name="T12" fmla="*/ 0 w 321"/>
                  <a:gd name="T13" fmla="*/ 0 h 228"/>
                  <a:gd name="T14" fmla="*/ 321 w 321"/>
                  <a:gd name="T15" fmla="*/ 228 h 228"/>
                </a:gdLst>
                <a:ahLst/>
                <a:cxnLst>
                  <a:cxn ang="T8">
                    <a:pos x="T0" y="T1"/>
                  </a:cxn>
                  <a:cxn ang="T9">
                    <a:pos x="T2" y="T3"/>
                  </a:cxn>
                  <a:cxn ang="T10">
                    <a:pos x="T4" y="T5"/>
                  </a:cxn>
                  <a:cxn ang="T11">
                    <a:pos x="T6" y="T7"/>
                  </a:cxn>
                </a:cxnLst>
                <a:rect l="T12" t="T13" r="T14" b="T15"/>
                <a:pathLst>
                  <a:path w="321" h="228">
                    <a:moveTo>
                      <a:pt x="0" y="228"/>
                    </a:moveTo>
                    <a:lnTo>
                      <a:pt x="196" y="0"/>
                    </a:lnTo>
                    <a:lnTo>
                      <a:pt x="321" y="194"/>
                    </a:lnTo>
                    <a:lnTo>
                      <a:pt x="0" y="228"/>
                    </a:lnTo>
                    <a:close/>
                  </a:path>
                </a:pathLst>
              </a:custGeom>
              <a:solidFill>
                <a:srgbClr val="CFFFFF"/>
              </a:solidFill>
              <a:ln w="0">
                <a:solidFill>
                  <a:srgbClr val="CFFFFF"/>
                </a:solidFill>
                <a:prstDash val="solid"/>
                <a:round/>
                <a:headEnd/>
                <a:tailEnd/>
              </a:ln>
            </p:spPr>
            <p:txBody>
              <a:bodyPr/>
              <a:lstStyle/>
              <a:p>
                <a:endParaRPr lang="sl-SI"/>
              </a:p>
            </p:txBody>
          </p:sp>
          <p:sp>
            <p:nvSpPr>
              <p:cNvPr id="129" name="Freeform 1760"/>
              <p:cNvSpPr>
                <a:spLocks/>
              </p:cNvSpPr>
              <p:nvPr/>
            </p:nvSpPr>
            <p:spPr bwMode="auto">
              <a:xfrm>
                <a:off x="1457256" y="3401503"/>
                <a:ext cx="48318" cy="75928"/>
              </a:xfrm>
              <a:custGeom>
                <a:avLst/>
                <a:gdLst>
                  <a:gd name="T0" fmla="*/ 0 w 313"/>
                  <a:gd name="T1" fmla="*/ 0 h 497"/>
                  <a:gd name="T2" fmla="*/ 0 w 313"/>
                  <a:gd name="T3" fmla="*/ 0 h 497"/>
                  <a:gd name="T4" fmla="*/ 0 w 313"/>
                  <a:gd name="T5" fmla="*/ 0 h 497"/>
                  <a:gd name="T6" fmla="*/ 0 w 313"/>
                  <a:gd name="T7" fmla="*/ 0 h 497"/>
                  <a:gd name="T8" fmla="*/ 0 w 313"/>
                  <a:gd name="T9" fmla="*/ 0 h 497"/>
                  <a:gd name="T10" fmla="*/ 0 w 313"/>
                  <a:gd name="T11" fmla="*/ 0 h 497"/>
                  <a:gd name="T12" fmla="*/ 0 w 313"/>
                  <a:gd name="T13" fmla="*/ 0 h 497"/>
                  <a:gd name="T14" fmla="*/ 0 w 313"/>
                  <a:gd name="T15" fmla="*/ 0 h 497"/>
                  <a:gd name="T16" fmla="*/ 0 w 313"/>
                  <a:gd name="T17" fmla="*/ 0 h 497"/>
                  <a:gd name="T18" fmla="*/ 0 w 313"/>
                  <a:gd name="T19" fmla="*/ 0 h 497"/>
                  <a:gd name="T20" fmla="*/ 0 w 313"/>
                  <a:gd name="T21" fmla="*/ 0 h 497"/>
                  <a:gd name="T22" fmla="*/ 0 w 313"/>
                  <a:gd name="T23" fmla="*/ 0 h 497"/>
                  <a:gd name="T24" fmla="*/ 0 w 313"/>
                  <a:gd name="T25" fmla="*/ 0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497"/>
                  <a:gd name="T41" fmla="*/ 313 w 313"/>
                  <a:gd name="T42" fmla="*/ 497 h 4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497">
                    <a:moveTo>
                      <a:pt x="49" y="0"/>
                    </a:moveTo>
                    <a:lnTo>
                      <a:pt x="20" y="56"/>
                    </a:lnTo>
                    <a:lnTo>
                      <a:pt x="6" y="111"/>
                    </a:lnTo>
                    <a:lnTo>
                      <a:pt x="0" y="174"/>
                    </a:lnTo>
                    <a:lnTo>
                      <a:pt x="6" y="233"/>
                    </a:lnTo>
                    <a:lnTo>
                      <a:pt x="24" y="292"/>
                    </a:lnTo>
                    <a:lnTo>
                      <a:pt x="52" y="344"/>
                    </a:lnTo>
                    <a:lnTo>
                      <a:pt x="90" y="393"/>
                    </a:lnTo>
                    <a:lnTo>
                      <a:pt x="135" y="431"/>
                    </a:lnTo>
                    <a:lnTo>
                      <a:pt x="184" y="462"/>
                    </a:lnTo>
                    <a:lnTo>
                      <a:pt x="243" y="484"/>
                    </a:lnTo>
                    <a:lnTo>
                      <a:pt x="302" y="494"/>
                    </a:lnTo>
                    <a:lnTo>
                      <a:pt x="313" y="497"/>
                    </a:lnTo>
                  </a:path>
                </a:pathLst>
              </a:custGeom>
              <a:noFill/>
              <a:ln w="1588">
                <a:solidFill>
                  <a:srgbClr val="000000"/>
                </a:solidFill>
                <a:prstDash val="solid"/>
                <a:round/>
                <a:headEnd/>
                <a:tailEnd/>
              </a:ln>
            </p:spPr>
            <p:txBody>
              <a:bodyPr/>
              <a:lstStyle/>
              <a:p>
                <a:endParaRPr lang="sl-SI"/>
              </a:p>
            </p:txBody>
          </p:sp>
          <p:sp>
            <p:nvSpPr>
              <p:cNvPr id="130" name="Freeform 1761"/>
              <p:cNvSpPr>
                <a:spLocks/>
              </p:cNvSpPr>
              <p:nvPr/>
            </p:nvSpPr>
            <p:spPr bwMode="auto">
              <a:xfrm>
                <a:off x="1895570" y="3353185"/>
                <a:ext cx="55221" cy="82831"/>
              </a:xfrm>
              <a:custGeom>
                <a:avLst/>
                <a:gdLst>
                  <a:gd name="T0" fmla="*/ 0 w 385"/>
                  <a:gd name="T1" fmla="*/ 0 h 571"/>
                  <a:gd name="T2" fmla="*/ 0 w 385"/>
                  <a:gd name="T3" fmla="*/ 0 h 571"/>
                  <a:gd name="T4" fmla="*/ 0 w 385"/>
                  <a:gd name="T5" fmla="*/ 0 h 571"/>
                  <a:gd name="T6" fmla="*/ 0 w 385"/>
                  <a:gd name="T7" fmla="*/ 0 h 571"/>
                  <a:gd name="T8" fmla="*/ 0 w 385"/>
                  <a:gd name="T9" fmla="*/ 0 h 571"/>
                  <a:gd name="T10" fmla="*/ 0 w 385"/>
                  <a:gd name="T11" fmla="*/ 0 h 571"/>
                  <a:gd name="T12" fmla="*/ 0 w 385"/>
                  <a:gd name="T13" fmla="*/ 0 h 571"/>
                  <a:gd name="T14" fmla="*/ 0 w 385"/>
                  <a:gd name="T15" fmla="*/ 0 h 571"/>
                  <a:gd name="T16" fmla="*/ 0 w 385"/>
                  <a:gd name="T17" fmla="*/ 0 h 571"/>
                  <a:gd name="T18" fmla="*/ 0 w 385"/>
                  <a:gd name="T19" fmla="*/ 0 h 571"/>
                  <a:gd name="T20" fmla="*/ 0 w 385"/>
                  <a:gd name="T21" fmla="*/ 0 h 571"/>
                  <a:gd name="T22" fmla="*/ 0 w 385"/>
                  <a:gd name="T23" fmla="*/ 0 h 571"/>
                  <a:gd name="T24" fmla="*/ 0 w 385"/>
                  <a:gd name="T25" fmla="*/ 0 h 571"/>
                  <a:gd name="T26" fmla="*/ 0 w 385"/>
                  <a:gd name="T27" fmla="*/ 0 h 571"/>
                  <a:gd name="T28" fmla="*/ 0 w 385"/>
                  <a:gd name="T29" fmla="*/ 0 h 571"/>
                  <a:gd name="T30" fmla="*/ 0 w 385"/>
                  <a:gd name="T31" fmla="*/ 0 h 571"/>
                  <a:gd name="T32" fmla="*/ 0 w 385"/>
                  <a:gd name="T33" fmla="*/ 0 h 571"/>
                  <a:gd name="T34" fmla="*/ 0 w 385"/>
                  <a:gd name="T35" fmla="*/ 0 h 571"/>
                  <a:gd name="T36" fmla="*/ 0 w 385"/>
                  <a:gd name="T37" fmla="*/ 0 h 571"/>
                  <a:gd name="T38" fmla="*/ 0 w 385"/>
                  <a:gd name="T39" fmla="*/ 0 h 571"/>
                  <a:gd name="T40" fmla="*/ 0 w 385"/>
                  <a:gd name="T41" fmla="*/ 0 h 571"/>
                  <a:gd name="T42" fmla="*/ 0 w 385"/>
                  <a:gd name="T43" fmla="*/ 0 h 571"/>
                  <a:gd name="T44" fmla="*/ 0 w 385"/>
                  <a:gd name="T45" fmla="*/ 0 h 571"/>
                  <a:gd name="T46" fmla="*/ 0 w 385"/>
                  <a:gd name="T47" fmla="*/ 0 h 571"/>
                  <a:gd name="T48" fmla="*/ 0 w 385"/>
                  <a:gd name="T49" fmla="*/ 0 h 571"/>
                  <a:gd name="T50" fmla="*/ 0 w 385"/>
                  <a:gd name="T51" fmla="*/ 0 h 571"/>
                  <a:gd name="T52" fmla="*/ 0 w 385"/>
                  <a:gd name="T53" fmla="*/ 0 h 571"/>
                  <a:gd name="T54" fmla="*/ 0 w 385"/>
                  <a:gd name="T55" fmla="*/ 0 h 571"/>
                  <a:gd name="T56" fmla="*/ 0 w 385"/>
                  <a:gd name="T57" fmla="*/ 0 h 571"/>
                  <a:gd name="T58" fmla="*/ 0 w 385"/>
                  <a:gd name="T59" fmla="*/ 0 h 571"/>
                  <a:gd name="T60" fmla="*/ 0 w 385"/>
                  <a:gd name="T61" fmla="*/ 0 h 571"/>
                  <a:gd name="T62" fmla="*/ 0 w 385"/>
                  <a:gd name="T63" fmla="*/ 0 h 571"/>
                  <a:gd name="T64" fmla="*/ 0 w 385"/>
                  <a:gd name="T65" fmla="*/ 0 h 5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5"/>
                  <a:gd name="T100" fmla="*/ 0 h 571"/>
                  <a:gd name="T101" fmla="*/ 385 w 385"/>
                  <a:gd name="T102" fmla="*/ 571 h 5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5" h="571">
                    <a:moveTo>
                      <a:pt x="0" y="289"/>
                    </a:moveTo>
                    <a:lnTo>
                      <a:pt x="7" y="230"/>
                    </a:lnTo>
                    <a:lnTo>
                      <a:pt x="17" y="177"/>
                    </a:lnTo>
                    <a:lnTo>
                      <a:pt x="34" y="129"/>
                    </a:lnTo>
                    <a:lnTo>
                      <a:pt x="56" y="84"/>
                    </a:lnTo>
                    <a:lnTo>
                      <a:pt x="90" y="49"/>
                    </a:lnTo>
                    <a:lnTo>
                      <a:pt x="118" y="22"/>
                    </a:lnTo>
                    <a:lnTo>
                      <a:pt x="160" y="7"/>
                    </a:lnTo>
                    <a:lnTo>
                      <a:pt x="194" y="0"/>
                    </a:lnTo>
                    <a:lnTo>
                      <a:pt x="230" y="7"/>
                    </a:lnTo>
                    <a:lnTo>
                      <a:pt x="267" y="25"/>
                    </a:lnTo>
                    <a:lnTo>
                      <a:pt x="303" y="52"/>
                    </a:lnTo>
                    <a:lnTo>
                      <a:pt x="333" y="88"/>
                    </a:lnTo>
                    <a:lnTo>
                      <a:pt x="354" y="132"/>
                    </a:lnTo>
                    <a:lnTo>
                      <a:pt x="371" y="181"/>
                    </a:lnTo>
                    <a:lnTo>
                      <a:pt x="381" y="237"/>
                    </a:lnTo>
                    <a:lnTo>
                      <a:pt x="385" y="292"/>
                    </a:lnTo>
                    <a:lnTo>
                      <a:pt x="381" y="348"/>
                    </a:lnTo>
                    <a:lnTo>
                      <a:pt x="371" y="397"/>
                    </a:lnTo>
                    <a:lnTo>
                      <a:pt x="350" y="449"/>
                    </a:lnTo>
                    <a:lnTo>
                      <a:pt x="326" y="490"/>
                    </a:lnTo>
                    <a:lnTo>
                      <a:pt x="292" y="526"/>
                    </a:lnTo>
                    <a:lnTo>
                      <a:pt x="264" y="550"/>
                    </a:lnTo>
                    <a:lnTo>
                      <a:pt x="226" y="568"/>
                    </a:lnTo>
                    <a:lnTo>
                      <a:pt x="188" y="571"/>
                    </a:lnTo>
                    <a:lnTo>
                      <a:pt x="152" y="564"/>
                    </a:lnTo>
                    <a:lnTo>
                      <a:pt x="115" y="546"/>
                    </a:lnTo>
                    <a:lnTo>
                      <a:pt x="83" y="519"/>
                    </a:lnTo>
                    <a:lnTo>
                      <a:pt x="56" y="480"/>
                    </a:lnTo>
                    <a:lnTo>
                      <a:pt x="31" y="435"/>
                    </a:lnTo>
                    <a:lnTo>
                      <a:pt x="13" y="390"/>
                    </a:lnTo>
                    <a:lnTo>
                      <a:pt x="3" y="334"/>
                    </a:lnTo>
                    <a:lnTo>
                      <a:pt x="0" y="289"/>
                    </a:lnTo>
                    <a:close/>
                  </a:path>
                </a:pathLst>
              </a:custGeom>
              <a:solidFill>
                <a:srgbClr val="000000"/>
              </a:solidFill>
              <a:ln w="0">
                <a:solidFill>
                  <a:srgbClr val="000000"/>
                </a:solidFill>
                <a:prstDash val="solid"/>
                <a:round/>
                <a:headEnd/>
                <a:tailEnd/>
              </a:ln>
            </p:spPr>
            <p:txBody>
              <a:bodyPr/>
              <a:lstStyle/>
              <a:p>
                <a:endParaRPr lang="sl-SI"/>
              </a:p>
            </p:txBody>
          </p:sp>
          <p:sp>
            <p:nvSpPr>
              <p:cNvPr id="131" name="Freeform 1762"/>
              <p:cNvSpPr>
                <a:spLocks/>
              </p:cNvSpPr>
              <p:nvPr/>
            </p:nvSpPr>
            <p:spPr bwMode="auto">
              <a:xfrm>
                <a:off x="1885216" y="3353185"/>
                <a:ext cx="34513" cy="34513"/>
              </a:xfrm>
              <a:custGeom>
                <a:avLst/>
                <a:gdLst>
                  <a:gd name="T0" fmla="*/ 0 w 219"/>
                  <a:gd name="T1" fmla="*/ 0 h 228"/>
                  <a:gd name="T2" fmla="*/ 0 w 219"/>
                  <a:gd name="T3" fmla="*/ 0 h 228"/>
                  <a:gd name="T4" fmla="*/ 0 w 219"/>
                  <a:gd name="T5" fmla="*/ 0 h 228"/>
                  <a:gd name="T6" fmla="*/ 0 w 219"/>
                  <a:gd name="T7" fmla="*/ 0 h 228"/>
                  <a:gd name="T8" fmla="*/ 0 60000 65536"/>
                  <a:gd name="T9" fmla="*/ 0 60000 65536"/>
                  <a:gd name="T10" fmla="*/ 0 60000 65536"/>
                  <a:gd name="T11" fmla="*/ 0 60000 65536"/>
                  <a:gd name="T12" fmla="*/ 0 w 219"/>
                  <a:gd name="T13" fmla="*/ 0 h 228"/>
                  <a:gd name="T14" fmla="*/ 219 w 219"/>
                  <a:gd name="T15" fmla="*/ 228 h 228"/>
                </a:gdLst>
                <a:ahLst/>
                <a:cxnLst>
                  <a:cxn ang="T8">
                    <a:pos x="T0" y="T1"/>
                  </a:cxn>
                  <a:cxn ang="T9">
                    <a:pos x="T2" y="T3"/>
                  </a:cxn>
                  <a:cxn ang="T10">
                    <a:pos x="T4" y="T5"/>
                  </a:cxn>
                  <a:cxn ang="T11">
                    <a:pos x="T6" y="T7"/>
                  </a:cxn>
                </a:cxnLst>
                <a:rect l="T12" t="T13" r="T14" b="T15"/>
                <a:pathLst>
                  <a:path w="219" h="228">
                    <a:moveTo>
                      <a:pt x="219" y="228"/>
                    </a:moveTo>
                    <a:lnTo>
                      <a:pt x="86" y="0"/>
                    </a:lnTo>
                    <a:lnTo>
                      <a:pt x="0" y="194"/>
                    </a:lnTo>
                    <a:lnTo>
                      <a:pt x="219" y="228"/>
                    </a:lnTo>
                    <a:close/>
                  </a:path>
                </a:pathLst>
              </a:custGeom>
              <a:solidFill>
                <a:srgbClr val="CFFFFF"/>
              </a:solidFill>
              <a:ln w="0">
                <a:solidFill>
                  <a:srgbClr val="CFFFFF"/>
                </a:solidFill>
                <a:prstDash val="solid"/>
                <a:round/>
                <a:headEnd/>
                <a:tailEnd/>
              </a:ln>
            </p:spPr>
            <p:txBody>
              <a:bodyPr/>
              <a:lstStyle/>
              <a:p>
                <a:endParaRPr lang="sl-SI"/>
              </a:p>
            </p:txBody>
          </p:sp>
          <p:sp>
            <p:nvSpPr>
              <p:cNvPr id="132" name="Freeform 1763"/>
              <p:cNvSpPr>
                <a:spLocks/>
              </p:cNvSpPr>
              <p:nvPr/>
            </p:nvSpPr>
            <p:spPr bwMode="auto">
              <a:xfrm>
                <a:off x="1943888" y="3377344"/>
                <a:ext cx="34513" cy="72477"/>
              </a:xfrm>
              <a:custGeom>
                <a:avLst/>
                <a:gdLst>
                  <a:gd name="T0" fmla="*/ 0 w 212"/>
                  <a:gd name="T1" fmla="*/ 0 h 494"/>
                  <a:gd name="T2" fmla="*/ 0 w 212"/>
                  <a:gd name="T3" fmla="*/ 0 h 494"/>
                  <a:gd name="T4" fmla="*/ 0 w 212"/>
                  <a:gd name="T5" fmla="*/ 0 h 494"/>
                  <a:gd name="T6" fmla="*/ 0 w 212"/>
                  <a:gd name="T7" fmla="*/ 0 h 494"/>
                  <a:gd name="T8" fmla="*/ 0 w 212"/>
                  <a:gd name="T9" fmla="*/ 0 h 494"/>
                  <a:gd name="T10" fmla="*/ 0 w 212"/>
                  <a:gd name="T11" fmla="*/ 0 h 494"/>
                  <a:gd name="T12" fmla="*/ 0 w 212"/>
                  <a:gd name="T13" fmla="*/ 0 h 494"/>
                  <a:gd name="T14" fmla="*/ 0 w 212"/>
                  <a:gd name="T15" fmla="*/ 0 h 494"/>
                  <a:gd name="T16" fmla="*/ 0 w 212"/>
                  <a:gd name="T17" fmla="*/ 0 h 494"/>
                  <a:gd name="T18" fmla="*/ 0 w 212"/>
                  <a:gd name="T19" fmla="*/ 0 h 494"/>
                  <a:gd name="T20" fmla="*/ 0 w 212"/>
                  <a:gd name="T21" fmla="*/ 0 h 494"/>
                  <a:gd name="T22" fmla="*/ 0 w 212"/>
                  <a:gd name="T23" fmla="*/ 0 h 494"/>
                  <a:gd name="T24" fmla="*/ 0 w 212"/>
                  <a:gd name="T25" fmla="*/ 0 h 4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494"/>
                  <a:gd name="T41" fmla="*/ 212 w 212"/>
                  <a:gd name="T42" fmla="*/ 494 h 4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494">
                    <a:moveTo>
                      <a:pt x="181" y="0"/>
                    </a:moveTo>
                    <a:lnTo>
                      <a:pt x="195" y="56"/>
                    </a:lnTo>
                    <a:lnTo>
                      <a:pt x="206" y="111"/>
                    </a:lnTo>
                    <a:lnTo>
                      <a:pt x="212" y="174"/>
                    </a:lnTo>
                    <a:lnTo>
                      <a:pt x="206" y="233"/>
                    </a:lnTo>
                    <a:lnTo>
                      <a:pt x="192" y="289"/>
                    </a:lnTo>
                    <a:lnTo>
                      <a:pt x="177" y="341"/>
                    </a:lnTo>
                    <a:lnTo>
                      <a:pt x="153" y="389"/>
                    </a:lnTo>
                    <a:lnTo>
                      <a:pt x="118" y="428"/>
                    </a:lnTo>
                    <a:lnTo>
                      <a:pt x="87" y="458"/>
                    </a:lnTo>
                    <a:lnTo>
                      <a:pt x="49" y="480"/>
                    </a:lnTo>
                    <a:lnTo>
                      <a:pt x="8" y="490"/>
                    </a:lnTo>
                    <a:lnTo>
                      <a:pt x="0" y="494"/>
                    </a:lnTo>
                  </a:path>
                </a:pathLst>
              </a:custGeom>
              <a:noFill/>
              <a:ln w="1588">
                <a:solidFill>
                  <a:srgbClr val="000000"/>
                </a:solidFill>
                <a:prstDash val="solid"/>
                <a:round/>
                <a:headEnd/>
                <a:tailEnd/>
              </a:ln>
            </p:spPr>
            <p:txBody>
              <a:bodyPr/>
              <a:lstStyle/>
              <a:p>
                <a:endParaRPr lang="sl-SI"/>
              </a:p>
            </p:txBody>
          </p:sp>
          <p:sp>
            <p:nvSpPr>
              <p:cNvPr id="133" name="Freeform 1764"/>
              <p:cNvSpPr>
                <a:spLocks/>
              </p:cNvSpPr>
              <p:nvPr/>
            </p:nvSpPr>
            <p:spPr bwMode="auto">
              <a:xfrm>
                <a:off x="1733359" y="3318672"/>
                <a:ext cx="6903" cy="55221"/>
              </a:xfrm>
              <a:custGeom>
                <a:avLst/>
                <a:gdLst>
                  <a:gd name="T0" fmla="*/ 0 w 49"/>
                  <a:gd name="T1" fmla="*/ 0 h 365"/>
                  <a:gd name="T2" fmla="*/ 0 w 49"/>
                  <a:gd name="T3" fmla="*/ 0 h 365"/>
                  <a:gd name="T4" fmla="*/ 0 w 49"/>
                  <a:gd name="T5" fmla="*/ 0 h 365"/>
                  <a:gd name="T6" fmla="*/ 0 60000 65536"/>
                  <a:gd name="T7" fmla="*/ 0 60000 65536"/>
                  <a:gd name="T8" fmla="*/ 0 60000 65536"/>
                  <a:gd name="T9" fmla="*/ 0 w 49"/>
                  <a:gd name="T10" fmla="*/ 0 h 365"/>
                  <a:gd name="T11" fmla="*/ 49 w 49"/>
                  <a:gd name="T12" fmla="*/ 365 h 365"/>
                </a:gdLst>
                <a:ahLst/>
                <a:cxnLst>
                  <a:cxn ang="T6">
                    <a:pos x="T0" y="T1"/>
                  </a:cxn>
                  <a:cxn ang="T7">
                    <a:pos x="T2" y="T3"/>
                  </a:cxn>
                  <a:cxn ang="T8">
                    <a:pos x="T4" y="T5"/>
                  </a:cxn>
                </a:cxnLst>
                <a:rect l="T9" t="T10" r="T11" b="T12"/>
                <a:pathLst>
                  <a:path w="49" h="365">
                    <a:moveTo>
                      <a:pt x="0" y="0"/>
                    </a:moveTo>
                    <a:lnTo>
                      <a:pt x="21" y="128"/>
                    </a:lnTo>
                    <a:lnTo>
                      <a:pt x="49" y="365"/>
                    </a:lnTo>
                  </a:path>
                </a:pathLst>
              </a:custGeom>
              <a:noFill/>
              <a:ln w="1588">
                <a:solidFill>
                  <a:srgbClr val="000000"/>
                </a:solidFill>
                <a:prstDash val="solid"/>
                <a:round/>
                <a:headEnd/>
                <a:tailEnd/>
              </a:ln>
            </p:spPr>
            <p:txBody>
              <a:bodyPr/>
              <a:lstStyle/>
              <a:p>
                <a:endParaRPr lang="sl-SI"/>
              </a:p>
            </p:txBody>
          </p:sp>
          <p:sp>
            <p:nvSpPr>
              <p:cNvPr id="134" name="Freeform 1765"/>
              <p:cNvSpPr>
                <a:spLocks/>
              </p:cNvSpPr>
              <p:nvPr/>
            </p:nvSpPr>
            <p:spPr bwMode="auto">
              <a:xfrm>
                <a:off x="1346815" y="3446370"/>
                <a:ext cx="396899" cy="314068"/>
              </a:xfrm>
              <a:custGeom>
                <a:avLst/>
                <a:gdLst>
                  <a:gd name="T0" fmla="*/ 0 w 2644"/>
                  <a:gd name="T1" fmla="*/ 0 h 2107"/>
                  <a:gd name="T2" fmla="*/ 0 w 2644"/>
                  <a:gd name="T3" fmla="*/ 0 h 2107"/>
                  <a:gd name="T4" fmla="*/ 0 w 2644"/>
                  <a:gd name="T5" fmla="*/ 0 h 2107"/>
                  <a:gd name="T6" fmla="*/ 0 w 2644"/>
                  <a:gd name="T7" fmla="*/ 0 h 2107"/>
                  <a:gd name="T8" fmla="*/ 0 w 2644"/>
                  <a:gd name="T9" fmla="*/ 0 h 2107"/>
                  <a:gd name="T10" fmla="*/ 0 w 2644"/>
                  <a:gd name="T11" fmla="*/ 0 h 2107"/>
                  <a:gd name="T12" fmla="*/ 0 w 2644"/>
                  <a:gd name="T13" fmla="*/ 0 h 2107"/>
                  <a:gd name="T14" fmla="*/ 0 w 2644"/>
                  <a:gd name="T15" fmla="*/ 0 h 2107"/>
                  <a:gd name="T16" fmla="*/ 0 w 2644"/>
                  <a:gd name="T17" fmla="*/ 0 h 2107"/>
                  <a:gd name="T18" fmla="*/ 0 w 2644"/>
                  <a:gd name="T19" fmla="*/ 0 h 2107"/>
                  <a:gd name="T20" fmla="*/ 0 w 2644"/>
                  <a:gd name="T21" fmla="*/ 0 h 2107"/>
                  <a:gd name="T22" fmla="*/ 0 w 2644"/>
                  <a:gd name="T23" fmla="*/ 0 h 2107"/>
                  <a:gd name="T24" fmla="*/ 0 w 2644"/>
                  <a:gd name="T25" fmla="*/ 0 h 2107"/>
                  <a:gd name="T26" fmla="*/ 0 w 2644"/>
                  <a:gd name="T27" fmla="*/ 0 h 2107"/>
                  <a:gd name="T28" fmla="*/ 0 w 2644"/>
                  <a:gd name="T29" fmla="*/ 0 h 2107"/>
                  <a:gd name="T30" fmla="*/ 0 w 2644"/>
                  <a:gd name="T31" fmla="*/ 0 h 2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44"/>
                  <a:gd name="T49" fmla="*/ 0 h 2107"/>
                  <a:gd name="T50" fmla="*/ 2644 w 2644"/>
                  <a:gd name="T51" fmla="*/ 2107 h 2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44" h="2107">
                    <a:moveTo>
                      <a:pt x="2644" y="0"/>
                    </a:moveTo>
                    <a:lnTo>
                      <a:pt x="2637" y="236"/>
                    </a:lnTo>
                    <a:lnTo>
                      <a:pt x="2620" y="472"/>
                    </a:lnTo>
                    <a:lnTo>
                      <a:pt x="2592" y="709"/>
                    </a:lnTo>
                    <a:lnTo>
                      <a:pt x="2554" y="942"/>
                    </a:lnTo>
                    <a:lnTo>
                      <a:pt x="2505" y="1175"/>
                    </a:lnTo>
                    <a:lnTo>
                      <a:pt x="2446" y="1401"/>
                    </a:lnTo>
                    <a:lnTo>
                      <a:pt x="2189" y="1509"/>
                    </a:lnTo>
                    <a:lnTo>
                      <a:pt x="1886" y="1627"/>
                    </a:lnTo>
                    <a:lnTo>
                      <a:pt x="1579" y="1735"/>
                    </a:lnTo>
                    <a:lnTo>
                      <a:pt x="1269" y="1829"/>
                    </a:lnTo>
                    <a:lnTo>
                      <a:pt x="957" y="1916"/>
                    </a:lnTo>
                    <a:lnTo>
                      <a:pt x="644" y="1989"/>
                    </a:lnTo>
                    <a:lnTo>
                      <a:pt x="324" y="2052"/>
                    </a:lnTo>
                    <a:lnTo>
                      <a:pt x="3" y="2107"/>
                    </a:lnTo>
                    <a:lnTo>
                      <a:pt x="0" y="2097"/>
                    </a:lnTo>
                  </a:path>
                </a:pathLst>
              </a:custGeom>
              <a:noFill/>
              <a:ln w="1588">
                <a:solidFill>
                  <a:srgbClr val="000000"/>
                </a:solidFill>
                <a:prstDash val="solid"/>
                <a:round/>
                <a:headEnd/>
                <a:tailEnd/>
              </a:ln>
            </p:spPr>
            <p:txBody>
              <a:bodyPr/>
              <a:lstStyle/>
              <a:p>
                <a:endParaRPr lang="sl-SI"/>
              </a:p>
            </p:txBody>
          </p:sp>
          <p:sp>
            <p:nvSpPr>
              <p:cNvPr id="135" name="Freeform 1766"/>
              <p:cNvSpPr>
                <a:spLocks/>
              </p:cNvSpPr>
              <p:nvPr/>
            </p:nvSpPr>
            <p:spPr bwMode="auto">
              <a:xfrm>
                <a:off x="1315753" y="3311769"/>
                <a:ext cx="369288" cy="448668"/>
              </a:xfrm>
              <a:custGeom>
                <a:avLst/>
                <a:gdLst>
                  <a:gd name="T0" fmla="*/ 0 w 2468"/>
                  <a:gd name="T1" fmla="*/ 0 h 3005"/>
                  <a:gd name="T2" fmla="*/ 0 w 2468"/>
                  <a:gd name="T3" fmla="*/ 0 h 3005"/>
                  <a:gd name="T4" fmla="*/ 0 w 2468"/>
                  <a:gd name="T5" fmla="*/ 0 h 3005"/>
                  <a:gd name="T6" fmla="*/ 0 w 2468"/>
                  <a:gd name="T7" fmla="*/ 0 h 3005"/>
                  <a:gd name="T8" fmla="*/ 0 w 2468"/>
                  <a:gd name="T9" fmla="*/ 0 h 3005"/>
                  <a:gd name="T10" fmla="*/ 0 w 2468"/>
                  <a:gd name="T11" fmla="*/ 0 h 3005"/>
                  <a:gd name="T12" fmla="*/ 0 w 2468"/>
                  <a:gd name="T13" fmla="*/ 0 h 3005"/>
                  <a:gd name="T14" fmla="*/ 0 w 2468"/>
                  <a:gd name="T15" fmla="*/ 0 h 3005"/>
                  <a:gd name="T16" fmla="*/ 0 w 2468"/>
                  <a:gd name="T17" fmla="*/ 0 h 3005"/>
                  <a:gd name="T18" fmla="*/ 0 w 2468"/>
                  <a:gd name="T19" fmla="*/ 0 h 3005"/>
                  <a:gd name="T20" fmla="*/ 0 w 2468"/>
                  <a:gd name="T21" fmla="*/ 0 h 3005"/>
                  <a:gd name="T22" fmla="*/ 0 w 2468"/>
                  <a:gd name="T23" fmla="*/ 0 h 3005"/>
                  <a:gd name="T24" fmla="*/ 0 w 2468"/>
                  <a:gd name="T25" fmla="*/ 0 h 3005"/>
                  <a:gd name="T26" fmla="*/ 0 w 2468"/>
                  <a:gd name="T27" fmla="*/ 0 h 3005"/>
                  <a:gd name="T28" fmla="*/ 0 w 2468"/>
                  <a:gd name="T29" fmla="*/ 0 h 3005"/>
                  <a:gd name="T30" fmla="*/ 0 w 2468"/>
                  <a:gd name="T31" fmla="*/ 0 h 3005"/>
                  <a:gd name="T32" fmla="*/ 0 w 2468"/>
                  <a:gd name="T33" fmla="*/ 0 h 3005"/>
                  <a:gd name="T34" fmla="*/ 0 w 2468"/>
                  <a:gd name="T35" fmla="*/ 0 h 3005"/>
                  <a:gd name="T36" fmla="*/ 0 w 2468"/>
                  <a:gd name="T37" fmla="*/ 0 h 3005"/>
                  <a:gd name="T38" fmla="*/ 0 w 2468"/>
                  <a:gd name="T39" fmla="*/ 0 h 3005"/>
                  <a:gd name="T40" fmla="*/ 0 w 2468"/>
                  <a:gd name="T41" fmla="*/ 0 h 3005"/>
                  <a:gd name="T42" fmla="*/ 0 w 2468"/>
                  <a:gd name="T43" fmla="*/ 0 h 3005"/>
                  <a:gd name="T44" fmla="*/ 0 w 2468"/>
                  <a:gd name="T45" fmla="*/ 0 h 30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68"/>
                  <a:gd name="T70" fmla="*/ 0 h 3005"/>
                  <a:gd name="T71" fmla="*/ 2468 w 2468"/>
                  <a:gd name="T72" fmla="*/ 3005 h 30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68" h="3005">
                    <a:moveTo>
                      <a:pt x="202" y="3005"/>
                    </a:moveTo>
                    <a:lnTo>
                      <a:pt x="199" y="2995"/>
                    </a:lnTo>
                    <a:lnTo>
                      <a:pt x="139" y="2776"/>
                    </a:lnTo>
                    <a:lnTo>
                      <a:pt x="90" y="2561"/>
                    </a:lnTo>
                    <a:lnTo>
                      <a:pt x="49" y="2338"/>
                    </a:lnTo>
                    <a:lnTo>
                      <a:pt x="21" y="2115"/>
                    </a:lnTo>
                    <a:lnTo>
                      <a:pt x="4" y="1893"/>
                    </a:lnTo>
                    <a:lnTo>
                      <a:pt x="0" y="1666"/>
                    </a:lnTo>
                    <a:lnTo>
                      <a:pt x="4" y="1443"/>
                    </a:lnTo>
                    <a:lnTo>
                      <a:pt x="21" y="1218"/>
                    </a:lnTo>
                    <a:lnTo>
                      <a:pt x="49" y="995"/>
                    </a:lnTo>
                    <a:lnTo>
                      <a:pt x="87" y="776"/>
                    </a:lnTo>
                    <a:lnTo>
                      <a:pt x="136" y="557"/>
                    </a:lnTo>
                    <a:lnTo>
                      <a:pt x="195" y="337"/>
                    </a:lnTo>
                    <a:lnTo>
                      <a:pt x="268" y="125"/>
                    </a:lnTo>
                    <a:lnTo>
                      <a:pt x="327" y="115"/>
                    </a:lnTo>
                    <a:lnTo>
                      <a:pt x="630" y="70"/>
                    </a:lnTo>
                    <a:lnTo>
                      <a:pt x="933" y="34"/>
                    </a:lnTo>
                    <a:lnTo>
                      <a:pt x="1240" y="14"/>
                    </a:lnTo>
                    <a:lnTo>
                      <a:pt x="1546" y="0"/>
                    </a:lnTo>
                    <a:lnTo>
                      <a:pt x="1855" y="0"/>
                    </a:lnTo>
                    <a:lnTo>
                      <a:pt x="2161" y="10"/>
                    </a:lnTo>
                    <a:lnTo>
                      <a:pt x="2468" y="31"/>
                    </a:lnTo>
                  </a:path>
                </a:pathLst>
              </a:custGeom>
              <a:noFill/>
              <a:ln w="1588">
                <a:solidFill>
                  <a:srgbClr val="000000"/>
                </a:solidFill>
                <a:prstDash val="solid"/>
                <a:round/>
                <a:headEnd/>
                <a:tailEnd/>
              </a:ln>
            </p:spPr>
            <p:txBody>
              <a:bodyPr/>
              <a:lstStyle/>
              <a:p>
                <a:endParaRPr lang="sl-SI"/>
              </a:p>
            </p:txBody>
          </p:sp>
          <p:sp>
            <p:nvSpPr>
              <p:cNvPr id="136" name="Line 1767"/>
              <p:cNvSpPr>
                <a:spLocks noChangeShapeType="1"/>
              </p:cNvSpPr>
              <p:nvPr/>
            </p:nvSpPr>
            <p:spPr bwMode="auto">
              <a:xfrm flipV="1">
                <a:off x="1743713" y="3439467"/>
                <a:ext cx="79380" cy="3451"/>
              </a:xfrm>
              <a:prstGeom prst="line">
                <a:avLst/>
              </a:prstGeom>
              <a:noFill/>
              <a:ln w="1588">
                <a:solidFill>
                  <a:srgbClr val="000000"/>
                </a:solidFill>
                <a:round/>
                <a:headEnd/>
                <a:tailEnd/>
              </a:ln>
            </p:spPr>
            <p:txBody>
              <a:bodyPr/>
              <a:lstStyle/>
              <a:p>
                <a:endParaRPr lang="sl-SI"/>
              </a:p>
            </p:txBody>
          </p:sp>
          <p:sp>
            <p:nvSpPr>
              <p:cNvPr id="137" name="Freeform 1768"/>
              <p:cNvSpPr>
                <a:spLocks/>
              </p:cNvSpPr>
              <p:nvPr/>
            </p:nvSpPr>
            <p:spPr bwMode="auto">
              <a:xfrm>
                <a:off x="1750616" y="3291062"/>
                <a:ext cx="348581" cy="255396"/>
              </a:xfrm>
              <a:custGeom>
                <a:avLst/>
                <a:gdLst>
                  <a:gd name="T0" fmla="*/ 0 w 2323"/>
                  <a:gd name="T1" fmla="*/ 0 h 1711"/>
                  <a:gd name="T2" fmla="*/ 0 w 2323"/>
                  <a:gd name="T3" fmla="*/ 0 h 1711"/>
                  <a:gd name="T4" fmla="*/ 0 w 2323"/>
                  <a:gd name="T5" fmla="*/ 0 h 1711"/>
                  <a:gd name="T6" fmla="*/ 0 w 2323"/>
                  <a:gd name="T7" fmla="*/ 0 h 1711"/>
                  <a:gd name="T8" fmla="*/ 0 w 2323"/>
                  <a:gd name="T9" fmla="*/ 0 h 1711"/>
                  <a:gd name="T10" fmla="*/ 0 w 2323"/>
                  <a:gd name="T11" fmla="*/ 0 h 1711"/>
                  <a:gd name="T12" fmla="*/ 0 w 2323"/>
                  <a:gd name="T13" fmla="*/ 0 h 1711"/>
                  <a:gd name="T14" fmla="*/ 0 w 2323"/>
                  <a:gd name="T15" fmla="*/ 0 h 1711"/>
                  <a:gd name="T16" fmla="*/ 0 w 2323"/>
                  <a:gd name="T17" fmla="*/ 0 h 1711"/>
                  <a:gd name="T18" fmla="*/ 0 w 2323"/>
                  <a:gd name="T19" fmla="*/ 0 h 1711"/>
                  <a:gd name="T20" fmla="*/ 0 w 2323"/>
                  <a:gd name="T21" fmla="*/ 0 h 1711"/>
                  <a:gd name="T22" fmla="*/ 0 w 2323"/>
                  <a:gd name="T23" fmla="*/ 0 h 1711"/>
                  <a:gd name="T24" fmla="*/ 0 w 2323"/>
                  <a:gd name="T25" fmla="*/ 0 h 1711"/>
                  <a:gd name="T26" fmla="*/ 0 w 2323"/>
                  <a:gd name="T27" fmla="*/ 0 h 1711"/>
                  <a:gd name="T28" fmla="*/ 0 w 2323"/>
                  <a:gd name="T29" fmla="*/ 0 h 1711"/>
                  <a:gd name="T30" fmla="*/ 0 w 2323"/>
                  <a:gd name="T31" fmla="*/ 0 h 1711"/>
                  <a:gd name="T32" fmla="*/ 0 w 2323"/>
                  <a:gd name="T33" fmla="*/ 0 h 1711"/>
                  <a:gd name="T34" fmla="*/ 0 w 2323"/>
                  <a:gd name="T35" fmla="*/ 0 h 1711"/>
                  <a:gd name="T36" fmla="*/ 0 w 2323"/>
                  <a:gd name="T37" fmla="*/ 0 h 1711"/>
                  <a:gd name="T38" fmla="*/ 0 w 2323"/>
                  <a:gd name="T39" fmla="*/ 0 h 17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23"/>
                  <a:gd name="T61" fmla="*/ 0 h 1711"/>
                  <a:gd name="T62" fmla="*/ 2323 w 2323"/>
                  <a:gd name="T63" fmla="*/ 1711 h 17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23" h="1711">
                    <a:moveTo>
                      <a:pt x="0" y="709"/>
                    </a:moveTo>
                    <a:lnTo>
                      <a:pt x="536" y="709"/>
                    </a:lnTo>
                    <a:lnTo>
                      <a:pt x="592" y="125"/>
                    </a:lnTo>
                    <a:lnTo>
                      <a:pt x="658" y="125"/>
                    </a:lnTo>
                    <a:lnTo>
                      <a:pt x="758" y="93"/>
                    </a:lnTo>
                    <a:lnTo>
                      <a:pt x="925" y="55"/>
                    </a:lnTo>
                    <a:lnTo>
                      <a:pt x="1093" y="24"/>
                    </a:lnTo>
                    <a:lnTo>
                      <a:pt x="1260" y="6"/>
                    </a:lnTo>
                    <a:lnTo>
                      <a:pt x="1428" y="0"/>
                    </a:lnTo>
                    <a:lnTo>
                      <a:pt x="1596" y="3"/>
                    </a:lnTo>
                    <a:lnTo>
                      <a:pt x="1766" y="17"/>
                    </a:lnTo>
                    <a:lnTo>
                      <a:pt x="1934" y="41"/>
                    </a:lnTo>
                    <a:lnTo>
                      <a:pt x="2097" y="79"/>
                    </a:lnTo>
                    <a:lnTo>
                      <a:pt x="2260" y="125"/>
                    </a:lnTo>
                    <a:lnTo>
                      <a:pt x="2289" y="350"/>
                    </a:lnTo>
                    <a:lnTo>
                      <a:pt x="2313" y="622"/>
                    </a:lnTo>
                    <a:lnTo>
                      <a:pt x="2323" y="893"/>
                    </a:lnTo>
                    <a:lnTo>
                      <a:pt x="2323" y="1168"/>
                    </a:lnTo>
                    <a:lnTo>
                      <a:pt x="2316" y="1439"/>
                    </a:lnTo>
                    <a:lnTo>
                      <a:pt x="2292" y="1711"/>
                    </a:lnTo>
                  </a:path>
                </a:pathLst>
              </a:custGeom>
              <a:noFill/>
              <a:ln w="1588">
                <a:solidFill>
                  <a:srgbClr val="000000"/>
                </a:solidFill>
                <a:prstDash val="solid"/>
                <a:round/>
                <a:headEnd/>
                <a:tailEnd/>
              </a:ln>
            </p:spPr>
            <p:txBody>
              <a:bodyPr/>
              <a:lstStyle/>
              <a:p>
                <a:endParaRPr lang="sl-SI"/>
              </a:p>
            </p:txBody>
          </p:sp>
          <p:sp>
            <p:nvSpPr>
              <p:cNvPr id="138" name="Freeform 1769"/>
              <p:cNvSpPr>
                <a:spLocks/>
              </p:cNvSpPr>
              <p:nvPr/>
            </p:nvSpPr>
            <p:spPr bwMode="auto">
              <a:xfrm>
                <a:off x="949916" y="3439467"/>
                <a:ext cx="362386" cy="55221"/>
              </a:xfrm>
              <a:custGeom>
                <a:avLst/>
                <a:gdLst>
                  <a:gd name="T0" fmla="*/ 0 w 2418"/>
                  <a:gd name="T1" fmla="*/ 0 h 375"/>
                  <a:gd name="T2" fmla="*/ 0 w 2418"/>
                  <a:gd name="T3" fmla="*/ 0 h 375"/>
                  <a:gd name="T4" fmla="*/ 0 w 2418"/>
                  <a:gd name="T5" fmla="*/ 0 h 375"/>
                  <a:gd name="T6" fmla="*/ 0 w 2418"/>
                  <a:gd name="T7" fmla="*/ 0 h 375"/>
                  <a:gd name="T8" fmla="*/ 0 w 2418"/>
                  <a:gd name="T9" fmla="*/ 0 h 375"/>
                  <a:gd name="T10" fmla="*/ 0 w 2418"/>
                  <a:gd name="T11" fmla="*/ 0 h 375"/>
                  <a:gd name="T12" fmla="*/ 0 w 2418"/>
                  <a:gd name="T13" fmla="*/ 0 h 375"/>
                  <a:gd name="T14" fmla="*/ 0 60000 65536"/>
                  <a:gd name="T15" fmla="*/ 0 60000 65536"/>
                  <a:gd name="T16" fmla="*/ 0 60000 65536"/>
                  <a:gd name="T17" fmla="*/ 0 60000 65536"/>
                  <a:gd name="T18" fmla="*/ 0 60000 65536"/>
                  <a:gd name="T19" fmla="*/ 0 60000 65536"/>
                  <a:gd name="T20" fmla="*/ 0 60000 65536"/>
                  <a:gd name="T21" fmla="*/ 0 w 2418"/>
                  <a:gd name="T22" fmla="*/ 0 h 375"/>
                  <a:gd name="T23" fmla="*/ 2418 w 2418"/>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18" h="375">
                    <a:moveTo>
                      <a:pt x="2418" y="375"/>
                    </a:moveTo>
                    <a:lnTo>
                      <a:pt x="2000" y="278"/>
                    </a:lnTo>
                    <a:lnTo>
                      <a:pt x="1583" y="191"/>
                    </a:lnTo>
                    <a:lnTo>
                      <a:pt x="1162" y="118"/>
                    </a:lnTo>
                    <a:lnTo>
                      <a:pt x="741" y="56"/>
                    </a:lnTo>
                    <a:lnTo>
                      <a:pt x="316" y="0"/>
                    </a:lnTo>
                    <a:lnTo>
                      <a:pt x="0" y="0"/>
                    </a:lnTo>
                  </a:path>
                </a:pathLst>
              </a:custGeom>
              <a:noFill/>
              <a:ln w="1588">
                <a:solidFill>
                  <a:srgbClr val="000000"/>
                </a:solidFill>
                <a:prstDash val="solid"/>
                <a:round/>
                <a:headEnd/>
                <a:tailEnd/>
              </a:ln>
            </p:spPr>
            <p:txBody>
              <a:bodyPr/>
              <a:lstStyle/>
              <a:p>
                <a:endParaRPr lang="sl-SI"/>
              </a:p>
            </p:txBody>
          </p:sp>
          <p:sp>
            <p:nvSpPr>
              <p:cNvPr id="139" name="Freeform 1770"/>
              <p:cNvSpPr>
                <a:spLocks/>
              </p:cNvSpPr>
              <p:nvPr/>
            </p:nvSpPr>
            <p:spPr bwMode="auto">
              <a:xfrm>
                <a:off x="1616015" y="3943356"/>
                <a:ext cx="286457" cy="89734"/>
              </a:xfrm>
              <a:custGeom>
                <a:avLst/>
                <a:gdLst>
                  <a:gd name="T0" fmla="*/ 0 w 1920"/>
                  <a:gd name="T1" fmla="*/ 0 h 591"/>
                  <a:gd name="T2" fmla="*/ 0 w 1920"/>
                  <a:gd name="T3" fmla="*/ 0 h 591"/>
                  <a:gd name="T4" fmla="*/ 0 w 1920"/>
                  <a:gd name="T5" fmla="*/ 0 h 591"/>
                  <a:gd name="T6" fmla="*/ 0 w 1920"/>
                  <a:gd name="T7" fmla="*/ 0 h 591"/>
                  <a:gd name="T8" fmla="*/ 0 w 1920"/>
                  <a:gd name="T9" fmla="*/ 0 h 591"/>
                  <a:gd name="T10" fmla="*/ 0 w 1920"/>
                  <a:gd name="T11" fmla="*/ 0 h 591"/>
                  <a:gd name="T12" fmla="*/ 0 w 1920"/>
                  <a:gd name="T13" fmla="*/ 0 h 591"/>
                  <a:gd name="T14" fmla="*/ 0 w 1920"/>
                  <a:gd name="T15" fmla="*/ 0 h 591"/>
                  <a:gd name="T16" fmla="*/ 0 w 1920"/>
                  <a:gd name="T17" fmla="*/ 0 h 591"/>
                  <a:gd name="T18" fmla="*/ 0 w 1920"/>
                  <a:gd name="T19" fmla="*/ 0 h 591"/>
                  <a:gd name="T20" fmla="*/ 0 w 1920"/>
                  <a:gd name="T21" fmla="*/ 0 h 591"/>
                  <a:gd name="T22" fmla="*/ 0 w 1920"/>
                  <a:gd name="T23" fmla="*/ 0 h 591"/>
                  <a:gd name="T24" fmla="*/ 0 w 1920"/>
                  <a:gd name="T25" fmla="*/ 0 h 591"/>
                  <a:gd name="T26" fmla="*/ 0 w 1920"/>
                  <a:gd name="T27" fmla="*/ 0 h 591"/>
                  <a:gd name="T28" fmla="*/ 0 w 1920"/>
                  <a:gd name="T29" fmla="*/ 0 h 5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0"/>
                  <a:gd name="T46" fmla="*/ 0 h 591"/>
                  <a:gd name="T47" fmla="*/ 1920 w 1920"/>
                  <a:gd name="T48" fmla="*/ 591 h 5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0" h="591">
                    <a:moveTo>
                      <a:pt x="0" y="0"/>
                    </a:moveTo>
                    <a:lnTo>
                      <a:pt x="108" y="101"/>
                    </a:lnTo>
                    <a:lnTo>
                      <a:pt x="223" y="195"/>
                    </a:lnTo>
                    <a:lnTo>
                      <a:pt x="348" y="278"/>
                    </a:lnTo>
                    <a:lnTo>
                      <a:pt x="476" y="355"/>
                    </a:lnTo>
                    <a:lnTo>
                      <a:pt x="608" y="421"/>
                    </a:lnTo>
                    <a:lnTo>
                      <a:pt x="747" y="477"/>
                    </a:lnTo>
                    <a:lnTo>
                      <a:pt x="891" y="522"/>
                    </a:lnTo>
                    <a:lnTo>
                      <a:pt x="1033" y="557"/>
                    </a:lnTo>
                    <a:lnTo>
                      <a:pt x="1183" y="577"/>
                    </a:lnTo>
                    <a:lnTo>
                      <a:pt x="1329" y="591"/>
                    </a:lnTo>
                    <a:lnTo>
                      <a:pt x="1479" y="591"/>
                    </a:lnTo>
                    <a:lnTo>
                      <a:pt x="1628" y="581"/>
                    </a:lnTo>
                    <a:lnTo>
                      <a:pt x="1774" y="560"/>
                    </a:lnTo>
                    <a:lnTo>
                      <a:pt x="1920" y="528"/>
                    </a:lnTo>
                  </a:path>
                </a:pathLst>
              </a:custGeom>
              <a:noFill/>
              <a:ln w="1588">
                <a:solidFill>
                  <a:srgbClr val="000000"/>
                </a:solidFill>
                <a:prstDash val="solid"/>
                <a:round/>
                <a:headEnd/>
                <a:tailEnd/>
              </a:ln>
            </p:spPr>
            <p:txBody>
              <a:bodyPr/>
              <a:lstStyle/>
              <a:p>
                <a:endParaRPr lang="sl-SI"/>
              </a:p>
            </p:txBody>
          </p:sp>
          <p:sp>
            <p:nvSpPr>
              <p:cNvPr id="140" name="Freeform 1772"/>
              <p:cNvSpPr>
                <a:spLocks/>
              </p:cNvSpPr>
              <p:nvPr/>
            </p:nvSpPr>
            <p:spPr bwMode="auto">
              <a:xfrm>
                <a:off x="1809288" y="3208231"/>
                <a:ext cx="103539" cy="79380"/>
              </a:xfrm>
              <a:custGeom>
                <a:avLst/>
                <a:gdLst>
                  <a:gd name="T0" fmla="*/ 0 w 692"/>
                  <a:gd name="T1" fmla="*/ 0 h 521"/>
                  <a:gd name="T2" fmla="*/ 0 w 692"/>
                  <a:gd name="T3" fmla="*/ 0 h 521"/>
                  <a:gd name="T4" fmla="*/ 0 w 692"/>
                  <a:gd name="T5" fmla="*/ 0 h 521"/>
                  <a:gd name="T6" fmla="*/ 0 w 692"/>
                  <a:gd name="T7" fmla="*/ 0 h 521"/>
                  <a:gd name="T8" fmla="*/ 0 w 692"/>
                  <a:gd name="T9" fmla="*/ 0 h 521"/>
                  <a:gd name="T10" fmla="*/ 0 w 692"/>
                  <a:gd name="T11" fmla="*/ 0 h 521"/>
                  <a:gd name="T12" fmla="*/ 0 60000 65536"/>
                  <a:gd name="T13" fmla="*/ 0 60000 65536"/>
                  <a:gd name="T14" fmla="*/ 0 60000 65536"/>
                  <a:gd name="T15" fmla="*/ 0 60000 65536"/>
                  <a:gd name="T16" fmla="*/ 0 60000 65536"/>
                  <a:gd name="T17" fmla="*/ 0 60000 65536"/>
                  <a:gd name="T18" fmla="*/ 0 w 692"/>
                  <a:gd name="T19" fmla="*/ 0 h 521"/>
                  <a:gd name="T20" fmla="*/ 692 w 692"/>
                  <a:gd name="T21" fmla="*/ 521 h 521"/>
                </a:gdLst>
                <a:ahLst/>
                <a:cxnLst>
                  <a:cxn ang="T12">
                    <a:pos x="T0" y="T1"/>
                  </a:cxn>
                  <a:cxn ang="T13">
                    <a:pos x="T2" y="T3"/>
                  </a:cxn>
                  <a:cxn ang="T14">
                    <a:pos x="T4" y="T5"/>
                  </a:cxn>
                  <a:cxn ang="T15">
                    <a:pos x="T6" y="T7"/>
                  </a:cxn>
                  <a:cxn ang="T16">
                    <a:pos x="T8" y="T9"/>
                  </a:cxn>
                  <a:cxn ang="T17">
                    <a:pos x="T10" y="T11"/>
                  </a:cxn>
                </a:cxnLst>
                <a:rect l="T18" t="T19" r="T20" b="T21"/>
                <a:pathLst>
                  <a:path w="692" h="521">
                    <a:moveTo>
                      <a:pt x="692" y="521"/>
                    </a:moveTo>
                    <a:lnTo>
                      <a:pt x="567" y="399"/>
                    </a:lnTo>
                    <a:lnTo>
                      <a:pt x="435" y="284"/>
                    </a:lnTo>
                    <a:lnTo>
                      <a:pt x="295" y="181"/>
                    </a:lnTo>
                    <a:lnTo>
                      <a:pt x="149" y="86"/>
                    </a:lnTo>
                    <a:lnTo>
                      <a:pt x="0" y="0"/>
                    </a:lnTo>
                  </a:path>
                </a:pathLst>
              </a:custGeom>
              <a:noFill/>
              <a:ln w="1588">
                <a:solidFill>
                  <a:srgbClr val="000000"/>
                </a:solidFill>
                <a:prstDash val="solid"/>
                <a:round/>
                <a:headEnd/>
                <a:tailEnd/>
              </a:ln>
            </p:spPr>
            <p:txBody>
              <a:bodyPr/>
              <a:lstStyle/>
              <a:p>
                <a:endParaRPr lang="sl-SI"/>
              </a:p>
            </p:txBody>
          </p:sp>
          <p:sp>
            <p:nvSpPr>
              <p:cNvPr id="141" name="Freeform 1773"/>
              <p:cNvSpPr>
                <a:spLocks/>
              </p:cNvSpPr>
              <p:nvPr/>
            </p:nvSpPr>
            <p:spPr bwMode="auto">
              <a:xfrm>
                <a:off x="2140612" y="3774242"/>
                <a:ext cx="69026" cy="310616"/>
              </a:xfrm>
              <a:custGeom>
                <a:avLst/>
                <a:gdLst>
                  <a:gd name="T0" fmla="*/ 0 w 460"/>
                  <a:gd name="T1" fmla="*/ 0 h 2083"/>
                  <a:gd name="T2" fmla="*/ 0 w 460"/>
                  <a:gd name="T3" fmla="*/ 0 h 2083"/>
                  <a:gd name="T4" fmla="*/ 0 w 460"/>
                  <a:gd name="T5" fmla="*/ 0 h 2083"/>
                  <a:gd name="T6" fmla="*/ 0 w 460"/>
                  <a:gd name="T7" fmla="*/ 0 h 2083"/>
                  <a:gd name="T8" fmla="*/ 0 w 460"/>
                  <a:gd name="T9" fmla="*/ 0 h 2083"/>
                  <a:gd name="T10" fmla="*/ 0 w 460"/>
                  <a:gd name="T11" fmla="*/ 0 h 2083"/>
                  <a:gd name="T12" fmla="*/ 0 w 460"/>
                  <a:gd name="T13" fmla="*/ 0 h 2083"/>
                  <a:gd name="T14" fmla="*/ 0 w 460"/>
                  <a:gd name="T15" fmla="*/ 0 h 2083"/>
                  <a:gd name="T16" fmla="*/ 0 w 460"/>
                  <a:gd name="T17" fmla="*/ 0 h 2083"/>
                  <a:gd name="T18" fmla="*/ 0 w 460"/>
                  <a:gd name="T19" fmla="*/ 0 h 2083"/>
                  <a:gd name="T20" fmla="*/ 0 w 460"/>
                  <a:gd name="T21" fmla="*/ 0 h 2083"/>
                  <a:gd name="T22" fmla="*/ 0 w 460"/>
                  <a:gd name="T23" fmla="*/ 0 h 2083"/>
                  <a:gd name="T24" fmla="*/ 0 w 460"/>
                  <a:gd name="T25" fmla="*/ 0 h 2083"/>
                  <a:gd name="T26" fmla="*/ 0 w 460"/>
                  <a:gd name="T27" fmla="*/ 0 h 2083"/>
                  <a:gd name="T28" fmla="*/ 0 w 460"/>
                  <a:gd name="T29" fmla="*/ 0 h 2083"/>
                  <a:gd name="T30" fmla="*/ 0 w 460"/>
                  <a:gd name="T31" fmla="*/ 0 h 2083"/>
                  <a:gd name="T32" fmla="*/ 0 w 460"/>
                  <a:gd name="T33" fmla="*/ 0 h 2083"/>
                  <a:gd name="T34" fmla="*/ 0 w 460"/>
                  <a:gd name="T35" fmla="*/ 0 h 20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0"/>
                  <a:gd name="T55" fmla="*/ 0 h 2083"/>
                  <a:gd name="T56" fmla="*/ 460 w 460"/>
                  <a:gd name="T57" fmla="*/ 2083 h 20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0" h="2083">
                    <a:moveTo>
                      <a:pt x="143" y="2083"/>
                    </a:moveTo>
                    <a:lnTo>
                      <a:pt x="220" y="1972"/>
                    </a:lnTo>
                    <a:lnTo>
                      <a:pt x="286" y="1858"/>
                    </a:lnTo>
                    <a:lnTo>
                      <a:pt x="342" y="1736"/>
                    </a:lnTo>
                    <a:lnTo>
                      <a:pt x="387" y="1611"/>
                    </a:lnTo>
                    <a:lnTo>
                      <a:pt x="421" y="1481"/>
                    </a:lnTo>
                    <a:lnTo>
                      <a:pt x="445" y="1349"/>
                    </a:lnTo>
                    <a:lnTo>
                      <a:pt x="460" y="1217"/>
                    </a:lnTo>
                    <a:lnTo>
                      <a:pt x="460" y="1082"/>
                    </a:lnTo>
                    <a:lnTo>
                      <a:pt x="453" y="950"/>
                    </a:lnTo>
                    <a:lnTo>
                      <a:pt x="432" y="818"/>
                    </a:lnTo>
                    <a:lnTo>
                      <a:pt x="401" y="688"/>
                    </a:lnTo>
                    <a:lnTo>
                      <a:pt x="359" y="560"/>
                    </a:lnTo>
                    <a:lnTo>
                      <a:pt x="306" y="438"/>
                    </a:lnTo>
                    <a:lnTo>
                      <a:pt x="244" y="320"/>
                    </a:lnTo>
                    <a:lnTo>
                      <a:pt x="171" y="206"/>
                    </a:lnTo>
                    <a:lnTo>
                      <a:pt x="91" y="101"/>
                    </a:lnTo>
                    <a:lnTo>
                      <a:pt x="0" y="0"/>
                    </a:lnTo>
                  </a:path>
                </a:pathLst>
              </a:custGeom>
              <a:noFill/>
              <a:ln w="1588">
                <a:solidFill>
                  <a:srgbClr val="000000"/>
                </a:solidFill>
                <a:prstDash val="solid"/>
                <a:round/>
                <a:headEnd/>
                <a:tailEnd/>
              </a:ln>
            </p:spPr>
            <p:txBody>
              <a:bodyPr/>
              <a:lstStyle/>
              <a:p>
                <a:endParaRPr lang="sl-SI"/>
              </a:p>
            </p:txBody>
          </p:sp>
        </p:grpSp>
      </p:grpSp>
      <p:grpSp>
        <p:nvGrpSpPr>
          <p:cNvPr id="91" name="Skupina 90"/>
          <p:cNvGrpSpPr/>
          <p:nvPr/>
        </p:nvGrpSpPr>
        <p:grpSpPr>
          <a:xfrm>
            <a:off x="1018942" y="3528611"/>
            <a:ext cx="2664351" cy="1217949"/>
            <a:chOff x="4489939" y="3965789"/>
            <a:chExt cx="2664351" cy="1217949"/>
          </a:xfrm>
        </p:grpSpPr>
        <p:grpSp>
          <p:nvGrpSpPr>
            <p:cNvPr id="81" name="Skupina 80"/>
            <p:cNvGrpSpPr/>
            <p:nvPr/>
          </p:nvGrpSpPr>
          <p:grpSpPr>
            <a:xfrm>
              <a:off x="5487316" y="4423086"/>
              <a:ext cx="479730" cy="334775"/>
              <a:chOff x="1895570" y="4050346"/>
              <a:chExt cx="479730" cy="334775"/>
            </a:xfrm>
          </p:grpSpPr>
          <p:sp>
            <p:nvSpPr>
              <p:cNvPr id="82" name="Freeform 1774"/>
              <p:cNvSpPr>
                <a:spLocks/>
              </p:cNvSpPr>
              <p:nvPr/>
            </p:nvSpPr>
            <p:spPr bwMode="auto">
              <a:xfrm>
                <a:off x="1895570" y="4050346"/>
                <a:ext cx="479730" cy="334775"/>
              </a:xfrm>
              <a:custGeom>
                <a:avLst/>
                <a:gdLst>
                  <a:gd name="T0" fmla="*/ 0 w 3204"/>
                  <a:gd name="T1" fmla="*/ 0 h 2226"/>
                  <a:gd name="T2" fmla="*/ 0 w 3204"/>
                  <a:gd name="T3" fmla="*/ 0 h 2226"/>
                  <a:gd name="T4" fmla="*/ 0 w 3204"/>
                  <a:gd name="T5" fmla="*/ 0 h 2226"/>
                  <a:gd name="T6" fmla="*/ 0 w 3204"/>
                  <a:gd name="T7" fmla="*/ 0 h 2226"/>
                  <a:gd name="T8" fmla="*/ 0 w 3204"/>
                  <a:gd name="T9" fmla="*/ 0 h 2226"/>
                  <a:gd name="T10" fmla="*/ 0 w 3204"/>
                  <a:gd name="T11" fmla="*/ 0 h 2226"/>
                  <a:gd name="T12" fmla="*/ 0 w 3204"/>
                  <a:gd name="T13" fmla="*/ 0 h 2226"/>
                  <a:gd name="T14" fmla="*/ 0 w 3204"/>
                  <a:gd name="T15" fmla="*/ 0 h 2226"/>
                  <a:gd name="T16" fmla="*/ 0 w 3204"/>
                  <a:gd name="T17" fmla="*/ 0 h 2226"/>
                  <a:gd name="T18" fmla="*/ 0 w 3204"/>
                  <a:gd name="T19" fmla="*/ 0 h 2226"/>
                  <a:gd name="T20" fmla="*/ 0 w 3204"/>
                  <a:gd name="T21" fmla="*/ 0 h 2226"/>
                  <a:gd name="T22" fmla="*/ 0 w 3204"/>
                  <a:gd name="T23" fmla="*/ 0 h 2226"/>
                  <a:gd name="T24" fmla="*/ 0 w 3204"/>
                  <a:gd name="T25" fmla="*/ 0 h 2226"/>
                  <a:gd name="T26" fmla="*/ 0 w 3204"/>
                  <a:gd name="T27" fmla="*/ 0 h 2226"/>
                  <a:gd name="T28" fmla="*/ 0 w 3204"/>
                  <a:gd name="T29" fmla="*/ 0 h 2226"/>
                  <a:gd name="T30" fmla="*/ 0 w 3204"/>
                  <a:gd name="T31" fmla="*/ 0 h 2226"/>
                  <a:gd name="T32" fmla="*/ 0 w 3204"/>
                  <a:gd name="T33" fmla="*/ 0 h 2226"/>
                  <a:gd name="T34" fmla="*/ 0 w 3204"/>
                  <a:gd name="T35" fmla="*/ 0 h 2226"/>
                  <a:gd name="T36" fmla="*/ 0 w 3204"/>
                  <a:gd name="T37" fmla="*/ 0 h 2226"/>
                  <a:gd name="T38" fmla="*/ 0 w 3204"/>
                  <a:gd name="T39" fmla="*/ 0 h 2226"/>
                  <a:gd name="T40" fmla="*/ 0 w 3204"/>
                  <a:gd name="T41" fmla="*/ 0 h 2226"/>
                  <a:gd name="T42" fmla="*/ 0 w 3204"/>
                  <a:gd name="T43" fmla="*/ 0 h 2226"/>
                  <a:gd name="T44" fmla="*/ 0 w 3204"/>
                  <a:gd name="T45" fmla="*/ 0 h 2226"/>
                  <a:gd name="T46" fmla="*/ 0 w 3204"/>
                  <a:gd name="T47" fmla="*/ 0 h 2226"/>
                  <a:gd name="T48" fmla="*/ 0 w 3204"/>
                  <a:gd name="T49" fmla="*/ 0 h 2226"/>
                  <a:gd name="T50" fmla="*/ 0 w 3204"/>
                  <a:gd name="T51" fmla="*/ 0 h 2226"/>
                  <a:gd name="T52" fmla="*/ 0 w 3204"/>
                  <a:gd name="T53" fmla="*/ 0 h 2226"/>
                  <a:gd name="T54" fmla="*/ 0 w 3204"/>
                  <a:gd name="T55" fmla="*/ 0 h 2226"/>
                  <a:gd name="T56" fmla="*/ 0 w 3204"/>
                  <a:gd name="T57" fmla="*/ 0 h 2226"/>
                  <a:gd name="T58" fmla="*/ 0 w 3204"/>
                  <a:gd name="T59" fmla="*/ 0 h 2226"/>
                  <a:gd name="T60" fmla="*/ 0 w 3204"/>
                  <a:gd name="T61" fmla="*/ 0 h 2226"/>
                  <a:gd name="T62" fmla="*/ 0 w 3204"/>
                  <a:gd name="T63" fmla="*/ 0 h 2226"/>
                  <a:gd name="T64" fmla="*/ 0 w 3204"/>
                  <a:gd name="T65" fmla="*/ 0 h 2226"/>
                  <a:gd name="T66" fmla="*/ 0 w 3204"/>
                  <a:gd name="T67" fmla="*/ 0 h 2226"/>
                  <a:gd name="T68" fmla="*/ 0 w 3204"/>
                  <a:gd name="T69" fmla="*/ 0 h 2226"/>
                  <a:gd name="T70" fmla="*/ 0 w 3204"/>
                  <a:gd name="T71" fmla="*/ 0 h 2226"/>
                  <a:gd name="T72" fmla="*/ 0 w 3204"/>
                  <a:gd name="T73" fmla="*/ 0 h 2226"/>
                  <a:gd name="T74" fmla="*/ 0 w 3204"/>
                  <a:gd name="T75" fmla="*/ 0 h 2226"/>
                  <a:gd name="T76" fmla="*/ 0 w 3204"/>
                  <a:gd name="T77" fmla="*/ 0 h 2226"/>
                  <a:gd name="T78" fmla="*/ 0 w 3204"/>
                  <a:gd name="T79" fmla="*/ 0 h 22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4"/>
                  <a:gd name="T121" fmla="*/ 0 h 2226"/>
                  <a:gd name="T122" fmla="*/ 3204 w 3204"/>
                  <a:gd name="T123" fmla="*/ 2226 h 22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4" h="2226">
                    <a:moveTo>
                      <a:pt x="0" y="1519"/>
                    </a:moveTo>
                    <a:lnTo>
                      <a:pt x="313" y="1405"/>
                    </a:lnTo>
                    <a:lnTo>
                      <a:pt x="566" y="1311"/>
                    </a:lnTo>
                    <a:lnTo>
                      <a:pt x="845" y="1152"/>
                    </a:lnTo>
                    <a:lnTo>
                      <a:pt x="960" y="967"/>
                    </a:lnTo>
                    <a:lnTo>
                      <a:pt x="1026" y="756"/>
                    </a:lnTo>
                    <a:lnTo>
                      <a:pt x="1237" y="436"/>
                    </a:lnTo>
                    <a:lnTo>
                      <a:pt x="1467" y="181"/>
                    </a:lnTo>
                    <a:lnTo>
                      <a:pt x="1677" y="66"/>
                    </a:lnTo>
                    <a:lnTo>
                      <a:pt x="1885" y="0"/>
                    </a:lnTo>
                    <a:lnTo>
                      <a:pt x="2049" y="22"/>
                    </a:lnTo>
                    <a:lnTo>
                      <a:pt x="2254" y="91"/>
                    </a:lnTo>
                    <a:lnTo>
                      <a:pt x="2463" y="206"/>
                    </a:lnTo>
                    <a:lnTo>
                      <a:pt x="2626" y="299"/>
                    </a:lnTo>
                    <a:lnTo>
                      <a:pt x="2810" y="436"/>
                    </a:lnTo>
                    <a:lnTo>
                      <a:pt x="2880" y="644"/>
                    </a:lnTo>
                    <a:lnTo>
                      <a:pt x="2825" y="818"/>
                    </a:lnTo>
                    <a:lnTo>
                      <a:pt x="3040" y="874"/>
                    </a:lnTo>
                    <a:lnTo>
                      <a:pt x="3180" y="967"/>
                    </a:lnTo>
                    <a:lnTo>
                      <a:pt x="3204" y="1103"/>
                    </a:lnTo>
                    <a:lnTo>
                      <a:pt x="3180" y="1243"/>
                    </a:lnTo>
                    <a:lnTo>
                      <a:pt x="3109" y="1311"/>
                    </a:lnTo>
                    <a:lnTo>
                      <a:pt x="3016" y="1394"/>
                    </a:lnTo>
                    <a:lnTo>
                      <a:pt x="2696" y="1457"/>
                    </a:lnTo>
                    <a:lnTo>
                      <a:pt x="2717" y="1519"/>
                    </a:lnTo>
                    <a:lnTo>
                      <a:pt x="2717" y="1634"/>
                    </a:lnTo>
                    <a:lnTo>
                      <a:pt x="2647" y="1749"/>
                    </a:lnTo>
                    <a:lnTo>
                      <a:pt x="2487" y="1819"/>
                    </a:lnTo>
                    <a:lnTo>
                      <a:pt x="2309" y="1839"/>
                    </a:lnTo>
                    <a:lnTo>
                      <a:pt x="2278" y="1864"/>
                    </a:lnTo>
                    <a:lnTo>
                      <a:pt x="2278" y="1958"/>
                    </a:lnTo>
                    <a:lnTo>
                      <a:pt x="2233" y="2024"/>
                    </a:lnTo>
                    <a:lnTo>
                      <a:pt x="2118" y="2073"/>
                    </a:lnTo>
                    <a:lnTo>
                      <a:pt x="1930" y="2073"/>
                    </a:lnTo>
                    <a:lnTo>
                      <a:pt x="1607" y="2024"/>
                    </a:lnTo>
                    <a:lnTo>
                      <a:pt x="1308" y="2024"/>
                    </a:lnTo>
                    <a:lnTo>
                      <a:pt x="1029" y="2094"/>
                    </a:lnTo>
                    <a:lnTo>
                      <a:pt x="772" y="2160"/>
                    </a:lnTo>
                    <a:lnTo>
                      <a:pt x="576" y="2226"/>
                    </a:lnTo>
                    <a:lnTo>
                      <a:pt x="0" y="1519"/>
                    </a:lnTo>
                    <a:close/>
                  </a:path>
                </a:pathLst>
              </a:custGeom>
              <a:solidFill>
                <a:srgbClr val="FF9975"/>
              </a:solidFill>
              <a:ln w="1588">
                <a:solidFill>
                  <a:srgbClr val="000000"/>
                </a:solidFill>
                <a:prstDash val="solid"/>
                <a:round/>
                <a:headEnd/>
                <a:tailEnd/>
              </a:ln>
            </p:spPr>
            <p:txBody>
              <a:bodyPr/>
              <a:lstStyle/>
              <a:p>
                <a:endParaRPr lang="sl-SI"/>
              </a:p>
            </p:txBody>
          </p:sp>
          <p:sp>
            <p:nvSpPr>
              <p:cNvPr id="83" name="Freeform 1783"/>
              <p:cNvSpPr>
                <a:spLocks/>
              </p:cNvSpPr>
              <p:nvPr/>
            </p:nvSpPr>
            <p:spPr bwMode="auto">
              <a:xfrm>
                <a:off x="2178576" y="4126274"/>
                <a:ext cx="62123" cy="17256"/>
              </a:xfrm>
              <a:custGeom>
                <a:avLst/>
                <a:gdLst>
                  <a:gd name="T0" fmla="*/ 0 w 417"/>
                  <a:gd name="T1" fmla="*/ 0 h 115"/>
                  <a:gd name="T2" fmla="*/ 0 w 417"/>
                  <a:gd name="T3" fmla="*/ 0 h 115"/>
                  <a:gd name="T4" fmla="*/ 0 w 417"/>
                  <a:gd name="T5" fmla="*/ 0 h 115"/>
                  <a:gd name="T6" fmla="*/ 0 w 417"/>
                  <a:gd name="T7" fmla="*/ 0 h 115"/>
                  <a:gd name="T8" fmla="*/ 0 w 417"/>
                  <a:gd name="T9" fmla="*/ 0 h 115"/>
                  <a:gd name="T10" fmla="*/ 0 60000 65536"/>
                  <a:gd name="T11" fmla="*/ 0 60000 65536"/>
                  <a:gd name="T12" fmla="*/ 0 60000 65536"/>
                  <a:gd name="T13" fmla="*/ 0 60000 65536"/>
                  <a:gd name="T14" fmla="*/ 0 60000 65536"/>
                  <a:gd name="T15" fmla="*/ 0 w 417"/>
                  <a:gd name="T16" fmla="*/ 0 h 115"/>
                  <a:gd name="T17" fmla="*/ 417 w 417"/>
                  <a:gd name="T18" fmla="*/ 115 h 115"/>
                </a:gdLst>
                <a:ahLst/>
                <a:cxnLst>
                  <a:cxn ang="T10">
                    <a:pos x="T0" y="T1"/>
                  </a:cxn>
                  <a:cxn ang="T11">
                    <a:pos x="T2" y="T3"/>
                  </a:cxn>
                  <a:cxn ang="T12">
                    <a:pos x="T4" y="T5"/>
                  </a:cxn>
                  <a:cxn ang="T13">
                    <a:pos x="T6" y="T7"/>
                  </a:cxn>
                  <a:cxn ang="T14">
                    <a:pos x="T8" y="T9"/>
                  </a:cxn>
                </a:cxnLst>
                <a:rect l="T15" t="T16" r="T17" b="T18"/>
                <a:pathLst>
                  <a:path w="417" h="115">
                    <a:moveTo>
                      <a:pt x="417" y="115"/>
                    </a:moveTo>
                    <a:lnTo>
                      <a:pt x="324" y="94"/>
                    </a:lnTo>
                    <a:lnTo>
                      <a:pt x="254" y="45"/>
                    </a:lnTo>
                    <a:lnTo>
                      <a:pt x="139" y="24"/>
                    </a:lnTo>
                    <a:lnTo>
                      <a:pt x="0" y="0"/>
                    </a:lnTo>
                  </a:path>
                </a:pathLst>
              </a:custGeom>
              <a:noFill/>
              <a:ln w="1588">
                <a:solidFill>
                  <a:srgbClr val="000000"/>
                </a:solidFill>
                <a:prstDash val="solid"/>
                <a:round/>
                <a:headEnd/>
                <a:tailEnd/>
              </a:ln>
            </p:spPr>
            <p:txBody>
              <a:bodyPr/>
              <a:lstStyle/>
              <a:p>
                <a:endParaRPr lang="sl-SI"/>
              </a:p>
            </p:txBody>
          </p:sp>
          <p:sp>
            <p:nvSpPr>
              <p:cNvPr id="84" name="Freeform 1784"/>
              <p:cNvSpPr>
                <a:spLocks/>
              </p:cNvSpPr>
              <p:nvPr/>
            </p:nvSpPr>
            <p:spPr bwMode="auto">
              <a:xfrm>
                <a:off x="2206187" y="4233264"/>
                <a:ext cx="89734" cy="31062"/>
              </a:xfrm>
              <a:custGeom>
                <a:avLst/>
                <a:gdLst>
                  <a:gd name="T0" fmla="*/ 0 w 602"/>
                  <a:gd name="T1" fmla="*/ 0 h 205"/>
                  <a:gd name="T2" fmla="*/ 0 w 602"/>
                  <a:gd name="T3" fmla="*/ 0 h 205"/>
                  <a:gd name="T4" fmla="*/ 0 w 602"/>
                  <a:gd name="T5" fmla="*/ 0 h 205"/>
                  <a:gd name="T6" fmla="*/ 0 w 602"/>
                  <a:gd name="T7" fmla="*/ 0 h 205"/>
                  <a:gd name="T8" fmla="*/ 0 w 602"/>
                  <a:gd name="T9" fmla="*/ 0 h 205"/>
                  <a:gd name="T10" fmla="*/ 0 w 602"/>
                  <a:gd name="T11" fmla="*/ 0 h 205"/>
                  <a:gd name="T12" fmla="*/ 0 60000 65536"/>
                  <a:gd name="T13" fmla="*/ 0 60000 65536"/>
                  <a:gd name="T14" fmla="*/ 0 60000 65536"/>
                  <a:gd name="T15" fmla="*/ 0 60000 65536"/>
                  <a:gd name="T16" fmla="*/ 0 60000 65536"/>
                  <a:gd name="T17" fmla="*/ 0 60000 65536"/>
                  <a:gd name="T18" fmla="*/ 0 w 602"/>
                  <a:gd name="T19" fmla="*/ 0 h 205"/>
                  <a:gd name="T20" fmla="*/ 602 w 602"/>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602" h="205">
                    <a:moveTo>
                      <a:pt x="602" y="205"/>
                    </a:moveTo>
                    <a:lnTo>
                      <a:pt x="443" y="205"/>
                    </a:lnTo>
                    <a:lnTo>
                      <a:pt x="279" y="160"/>
                    </a:lnTo>
                    <a:lnTo>
                      <a:pt x="140" y="90"/>
                    </a:lnTo>
                    <a:lnTo>
                      <a:pt x="0" y="22"/>
                    </a:lnTo>
                    <a:lnTo>
                      <a:pt x="0" y="0"/>
                    </a:lnTo>
                  </a:path>
                </a:pathLst>
              </a:custGeom>
              <a:noFill/>
              <a:ln w="1588">
                <a:solidFill>
                  <a:srgbClr val="000000"/>
                </a:solidFill>
                <a:prstDash val="solid"/>
                <a:round/>
                <a:headEnd/>
                <a:tailEnd/>
              </a:ln>
            </p:spPr>
            <p:txBody>
              <a:bodyPr/>
              <a:lstStyle/>
              <a:p>
                <a:endParaRPr lang="sl-SI"/>
              </a:p>
            </p:txBody>
          </p:sp>
          <p:sp>
            <p:nvSpPr>
              <p:cNvPr id="85" name="Freeform 1785"/>
              <p:cNvSpPr>
                <a:spLocks/>
              </p:cNvSpPr>
              <p:nvPr/>
            </p:nvSpPr>
            <p:spPr bwMode="auto">
              <a:xfrm>
                <a:off x="2161320" y="4298839"/>
                <a:ext cx="75928" cy="27610"/>
              </a:xfrm>
              <a:custGeom>
                <a:avLst/>
                <a:gdLst>
                  <a:gd name="T0" fmla="*/ 0 w 508"/>
                  <a:gd name="T1" fmla="*/ 0 h 184"/>
                  <a:gd name="T2" fmla="*/ 0 w 508"/>
                  <a:gd name="T3" fmla="*/ 0 h 184"/>
                  <a:gd name="T4" fmla="*/ 0 w 508"/>
                  <a:gd name="T5" fmla="*/ 0 h 184"/>
                  <a:gd name="T6" fmla="*/ 0 w 508"/>
                  <a:gd name="T7" fmla="*/ 0 h 184"/>
                  <a:gd name="T8" fmla="*/ 0 w 508"/>
                  <a:gd name="T9" fmla="*/ 0 h 184"/>
                  <a:gd name="T10" fmla="*/ 0 60000 65536"/>
                  <a:gd name="T11" fmla="*/ 0 60000 65536"/>
                  <a:gd name="T12" fmla="*/ 0 60000 65536"/>
                  <a:gd name="T13" fmla="*/ 0 60000 65536"/>
                  <a:gd name="T14" fmla="*/ 0 60000 65536"/>
                  <a:gd name="T15" fmla="*/ 0 w 508"/>
                  <a:gd name="T16" fmla="*/ 0 h 184"/>
                  <a:gd name="T17" fmla="*/ 508 w 508"/>
                  <a:gd name="T18" fmla="*/ 184 h 184"/>
                </a:gdLst>
                <a:ahLst/>
                <a:cxnLst>
                  <a:cxn ang="T10">
                    <a:pos x="T0" y="T1"/>
                  </a:cxn>
                  <a:cxn ang="T11">
                    <a:pos x="T2" y="T3"/>
                  </a:cxn>
                  <a:cxn ang="T12">
                    <a:pos x="T4" y="T5"/>
                  </a:cxn>
                  <a:cxn ang="T13">
                    <a:pos x="T6" y="T7"/>
                  </a:cxn>
                  <a:cxn ang="T14">
                    <a:pos x="T8" y="T9"/>
                  </a:cxn>
                </a:cxnLst>
                <a:rect l="T15" t="T16" r="T17" b="T18"/>
                <a:pathLst>
                  <a:path w="508" h="184">
                    <a:moveTo>
                      <a:pt x="508" y="184"/>
                    </a:moveTo>
                    <a:lnTo>
                      <a:pt x="394" y="164"/>
                    </a:lnTo>
                    <a:lnTo>
                      <a:pt x="230" y="118"/>
                    </a:lnTo>
                    <a:lnTo>
                      <a:pt x="69" y="49"/>
                    </a:lnTo>
                    <a:lnTo>
                      <a:pt x="0" y="0"/>
                    </a:lnTo>
                  </a:path>
                </a:pathLst>
              </a:custGeom>
              <a:noFill/>
              <a:ln w="1588">
                <a:solidFill>
                  <a:srgbClr val="000000"/>
                </a:solidFill>
                <a:prstDash val="solid"/>
                <a:round/>
                <a:headEnd/>
                <a:tailEnd/>
              </a:ln>
            </p:spPr>
            <p:txBody>
              <a:bodyPr/>
              <a:lstStyle/>
              <a:p>
                <a:endParaRPr lang="sl-SI"/>
              </a:p>
            </p:txBody>
          </p:sp>
        </p:grpSp>
        <p:sp>
          <p:nvSpPr>
            <p:cNvPr id="86" name="Freeform 1776"/>
            <p:cNvSpPr>
              <a:spLocks/>
            </p:cNvSpPr>
            <p:nvPr/>
          </p:nvSpPr>
          <p:spPr bwMode="auto">
            <a:xfrm>
              <a:off x="5832445" y="3965789"/>
              <a:ext cx="1321845" cy="597073"/>
            </a:xfrm>
            <a:custGeom>
              <a:avLst/>
              <a:gdLst>
                <a:gd name="T0" fmla="*/ 0 w 8796"/>
                <a:gd name="T1" fmla="*/ 0 h 3966"/>
                <a:gd name="T2" fmla="*/ 0 w 8796"/>
                <a:gd name="T3" fmla="*/ 0 h 3966"/>
                <a:gd name="T4" fmla="*/ 0 w 8796"/>
                <a:gd name="T5" fmla="*/ 0 h 3966"/>
                <a:gd name="T6" fmla="*/ 0 w 8796"/>
                <a:gd name="T7" fmla="*/ 0 h 3966"/>
                <a:gd name="T8" fmla="*/ 0 w 8796"/>
                <a:gd name="T9" fmla="*/ 0 h 3966"/>
                <a:gd name="T10" fmla="*/ 0 60000 65536"/>
                <a:gd name="T11" fmla="*/ 0 60000 65536"/>
                <a:gd name="T12" fmla="*/ 0 60000 65536"/>
                <a:gd name="T13" fmla="*/ 0 60000 65536"/>
                <a:gd name="T14" fmla="*/ 0 60000 65536"/>
                <a:gd name="T15" fmla="*/ 0 w 8796"/>
                <a:gd name="T16" fmla="*/ 0 h 3966"/>
                <a:gd name="T17" fmla="*/ 8796 w 8796"/>
                <a:gd name="T18" fmla="*/ 3966 h 3966"/>
              </a:gdLst>
              <a:ahLst/>
              <a:cxnLst>
                <a:cxn ang="T10">
                  <a:pos x="T0" y="T1"/>
                </a:cxn>
                <a:cxn ang="T11">
                  <a:pos x="T2" y="T3"/>
                </a:cxn>
                <a:cxn ang="T12">
                  <a:pos x="T4" y="T5"/>
                </a:cxn>
                <a:cxn ang="T13">
                  <a:pos x="T6" y="T7"/>
                </a:cxn>
                <a:cxn ang="T14">
                  <a:pos x="T8" y="T9"/>
                </a:cxn>
              </a:cxnLst>
              <a:rect l="T15" t="T16" r="T17" b="T18"/>
              <a:pathLst>
                <a:path w="8796" h="3966">
                  <a:moveTo>
                    <a:pt x="0" y="3775"/>
                  </a:moveTo>
                  <a:lnTo>
                    <a:pt x="8667" y="0"/>
                  </a:lnTo>
                  <a:lnTo>
                    <a:pt x="8796" y="129"/>
                  </a:lnTo>
                  <a:lnTo>
                    <a:pt x="516" y="3966"/>
                  </a:lnTo>
                  <a:lnTo>
                    <a:pt x="0" y="3775"/>
                  </a:lnTo>
                  <a:close/>
                </a:path>
              </a:pathLst>
            </a:custGeom>
            <a:solidFill>
              <a:srgbClr val="999999"/>
            </a:solidFill>
            <a:ln w="1588">
              <a:solidFill>
                <a:srgbClr val="000000"/>
              </a:solidFill>
              <a:prstDash val="solid"/>
              <a:round/>
              <a:headEnd/>
              <a:tailEnd/>
            </a:ln>
          </p:spPr>
          <p:txBody>
            <a:bodyPr/>
            <a:lstStyle/>
            <a:p>
              <a:endParaRPr lang="sl-SI"/>
            </a:p>
          </p:txBody>
        </p:sp>
        <p:grpSp>
          <p:nvGrpSpPr>
            <p:cNvPr id="88" name="Skupina 87"/>
            <p:cNvGrpSpPr/>
            <p:nvPr/>
          </p:nvGrpSpPr>
          <p:grpSpPr>
            <a:xfrm>
              <a:off x="4489939" y="4576311"/>
              <a:ext cx="1128573" cy="607427"/>
              <a:chOff x="3840178" y="4519722"/>
              <a:chExt cx="1128573" cy="607427"/>
            </a:xfrm>
          </p:grpSpPr>
          <p:sp>
            <p:nvSpPr>
              <p:cNvPr id="89" name="Freeform 1775"/>
              <p:cNvSpPr>
                <a:spLocks/>
              </p:cNvSpPr>
              <p:nvPr/>
            </p:nvSpPr>
            <p:spPr bwMode="auto">
              <a:xfrm>
                <a:off x="3885045" y="4519722"/>
                <a:ext cx="1083706" cy="603976"/>
              </a:xfrm>
              <a:custGeom>
                <a:avLst/>
                <a:gdLst>
                  <a:gd name="T0" fmla="*/ 0 w 7216"/>
                  <a:gd name="T1" fmla="*/ 0 h 4028"/>
                  <a:gd name="T2" fmla="*/ 0 w 7216"/>
                  <a:gd name="T3" fmla="*/ 0 h 4028"/>
                  <a:gd name="T4" fmla="*/ 0 w 7216"/>
                  <a:gd name="T5" fmla="*/ 0 h 4028"/>
                  <a:gd name="T6" fmla="*/ 0 w 7216"/>
                  <a:gd name="T7" fmla="*/ 0 h 4028"/>
                  <a:gd name="T8" fmla="*/ 0 w 7216"/>
                  <a:gd name="T9" fmla="*/ 0 h 4028"/>
                  <a:gd name="T10" fmla="*/ 0 w 7216"/>
                  <a:gd name="T11" fmla="*/ 0 h 4028"/>
                  <a:gd name="T12" fmla="*/ 0 w 7216"/>
                  <a:gd name="T13" fmla="*/ 0 h 4028"/>
                  <a:gd name="T14" fmla="*/ 0 w 7216"/>
                  <a:gd name="T15" fmla="*/ 0 h 4028"/>
                  <a:gd name="T16" fmla="*/ 0 w 7216"/>
                  <a:gd name="T17" fmla="*/ 0 h 4028"/>
                  <a:gd name="T18" fmla="*/ 0 w 7216"/>
                  <a:gd name="T19" fmla="*/ 0 h 4028"/>
                  <a:gd name="T20" fmla="*/ 0 w 7216"/>
                  <a:gd name="T21" fmla="*/ 0 h 4028"/>
                  <a:gd name="T22" fmla="*/ 0 w 7216"/>
                  <a:gd name="T23" fmla="*/ 0 h 4028"/>
                  <a:gd name="T24" fmla="*/ 0 w 7216"/>
                  <a:gd name="T25" fmla="*/ 0 h 4028"/>
                  <a:gd name="T26" fmla="*/ 0 w 7216"/>
                  <a:gd name="T27" fmla="*/ 0 h 4028"/>
                  <a:gd name="T28" fmla="*/ 0 w 7216"/>
                  <a:gd name="T29" fmla="*/ 0 h 4028"/>
                  <a:gd name="T30" fmla="*/ 0 w 7216"/>
                  <a:gd name="T31" fmla="*/ 0 h 4028"/>
                  <a:gd name="T32" fmla="*/ 0 w 7216"/>
                  <a:gd name="T33" fmla="*/ 0 h 4028"/>
                  <a:gd name="T34" fmla="*/ 0 w 7216"/>
                  <a:gd name="T35" fmla="*/ 0 h 4028"/>
                  <a:gd name="T36" fmla="*/ 0 w 7216"/>
                  <a:gd name="T37" fmla="*/ 0 h 4028"/>
                  <a:gd name="T38" fmla="*/ 0 w 7216"/>
                  <a:gd name="T39" fmla="*/ 0 h 4028"/>
                  <a:gd name="T40" fmla="*/ 0 w 7216"/>
                  <a:gd name="T41" fmla="*/ 0 h 4028"/>
                  <a:gd name="T42" fmla="*/ 0 w 7216"/>
                  <a:gd name="T43" fmla="*/ 0 h 4028"/>
                  <a:gd name="T44" fmla="*/ 0 w 7216"/>
                  <a:gd name="T45" fmla="*/ 0 h 4028"/>
                  <a:gd name="T46" fmla="*/ 0 w 7216"/>
                  <a:gd name="T47" fmla="*/ 0 h 4028"/>
                  <a:gd name="T48" fmla="*/ 0 w 7216"/>
                  <a:gd name="T49" fmla="*/ 0 h 4028"/>
                  <a:gd name="T50" fmla="*/ 0 w 7216"/>
                  <a:gd name="T51" fmla="*/ 0 h 4028"/>
                  <a:gd name="T52" fmla="*/ 0 w 7216"/>
                  <a:gd name="T53" fmla="*/ 0 h 4028"/>
                  <a:gd name="T54" fmla="*/ 0 w 7216"/>
                  <a:gd name="T55" fmla="*/ 0 h 4028"/>
                  <a:gd name="T56" fmla="*/ 0 w 7216"/>
                  <a:gd name="T57" fmla="*/ 0 h 4028"/>
                  <a:gd name="T58" fmla="*/ 0 w 7216"/>
                  <a:gd name="T59" fmla="*/ 0 h 4028"/>
                  <a:gd name="T60" fmla="*/ 0 w 7216"/>
                  <a:gd name="T61" fmla="*/ 0 h 4028"/>
                  <a:gd name="T62" fmla="*/ 0 w 7216"/>
                  <a:gd name="T63" fmla="*/ 0 h 4028"/>
                  <a:gd name="T64" fmla="*/ 0 w 7216"/>
                  <a:gd name="T65" fmla="*/ 0 h 4028"/>
                  <a:gd name="T66" fmla="*/ 0 w 7216"/>
                  <a:gd name="T67" fmla="*/ 0 h 4028"/>
                  <a:gd name="T68" fmla="*/ 0 w 7216"/>
                  <a:gd name="T69" fmla="*/ 0 h 4028"/>
                  <a:gd name="T70" fmla="*/ 0 w 7216"/>
                  <a:gd name="T71" fmla="*/ 0 h 4028"/>
                  <a:gd name="T72" fmla="*/ 0 w 7216"/>
                  <a:gd name="T73" fmla="*/ 0 h 4028"/>
                  <a:gd name="T74" fmla="*/ 0 w 7216"/>
                  <a:gd name="T75" fmla="*/ 0 h 4028"/>
                  <a:gd name="T76" fmla="*/ 0 w 7216"/>
                  <a:gd name="T77" fmla="*/ 0 h 4028"/>
                  <a:gd name="T78" fmla="*/ 0 w 7216"/>
                  <a:gd name="T79" fmla="*/ 0 h 4028"/>
                  <a:gd name="T80" fmla="*/ 0 w 7216"/>
                  <a:gd name="T81" fmla="*/ 0 h 4028"/>
                  <a:gd name="T82" fmla="*/ 0 w 7216"/>
                  <a:gd name="T83" fmla="*/ 0 h 4028"/>
                  <a:gd name="T84" fmla="*/ 0 w 7216"/>
                  <a:gd name="T85" fmla="*/ 0 h 4028"/>
                  <a:gd name="T86" fmla="*/ 0 w 7216"/>
                  <a:gd name="T87" fmla="*/ 0 h 4028"/>
                  <a:gd name="T88" fmla="*/ 0 w 7216"/>
                  <a:gd name="T89" fmla="*/ 0 h 4028"/>
                  <a:gd name="T90" fmla="*/ 0 w 7216"/>
                  <a:gd name="T91" fmla="*/ 0 h 40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16"/>
                  <a:gd name="T139" fmla="*/ 0 h 4028"/>
                  <a:gd name="T140" fmla="*/ 7216 w 7216"/>
                  <a:gd name="T141" fmla="*/ 4028 h 40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16" h="4028">
                    <a:moveTo>
                      <a:pt x="1480" y="907"/>
                    </a:moveTo>
                    <a:lnTo>
                      <a:pt x="1744" y="830"/>
                    </a:lnTo>
                    <a:lnTo>
                      <a:pt x="2064" y="767"/>
                    </a:lnTo>
                    <a:lnTo>
                      <a:pt x="2192" y="830"/>
                    </a:lnTo>
                    <a:lnTo>
                      <a:pt x="2322" y="1021"/>
                    </a:lnTo>
                    <a:lnTo>
                      <a:pt x="2388" y="1088"/>
                    </a:lnTo>
                    <a:lnTo>
                      <a:pt x="2523" y="1046"/>
                    </a:lnTo>
                    <a:lnTo>
                      <a:pt x="2899" y="896"/>
                    </a:lnTo>
                    <a:lnTo>
                      <a:pt x="3355" y="747"/>
                    </a:lnTo>
                    <a:lnTo>
                      <a:pt x="3800" y="576"/>
                    </a:lnTo>
                    <a:lnTo>
                      <a:pt x="4248" y="383"/>
                    </a:lnTo>
                    <a:lnTo>
                      <a:pt x="4632" y="191"/>
                    </a:lnTo>
                    <a:lnTo>
                      <a:pt x="5018" y="63"/>
                    </a:lnTo>
                    <a:lnTo>
                      <a:pt x="5275" y="0"/>
                    </a:lnTo>
                    <a:lnTo>
                      <a:pt x="5404" y="0"/>
                    </a:lnTo>
                    <a:lnTo>
                      <a:pt x="5790" y="129"/>
                    </a:lnTo>
                    <a:lnTo>
                      <a:pt x="5981" y="257"/>
                    </a:lnTo>
                    <a:lnTo>
                      <a:pt x="6290" y="403"/>
                    </a:lnTo>
                    <a:lnTo>
                      <a:pt x="6569" y="653"/>
                    </a:lnTo>
                    <a:lnTo>
                      <a:pt x="6868" y="931"/>
                    </a:lnTo>
                    <a:lnTo>
                      <a:pt x="7076" y="1255"/>
                    </a:lnTo>
                    <a:lnTo>
                      <a:pt x="7135" y="1471"/>
                    </a:lnTo>
                    <a:lnTo>
                      <a:pt x="7216" y="1738"/>
                    </a:lnTo>
                    <a:lnTo>
                      <a:pt x="7146" y="1877"/>
                    </a:lnTo>
                    <a:lnTo>
                      <a:pt x="6684" y="2291"/>
                    </a:lnTo>
                    <a:lnTo>
                      <a:pt x="6245" y="2545"/>
                    </a:lnTo>
                    <a:lnTo>
                      <a:pt x="5714" y="2775"/>
                    </a:lnTo>
                    <a:lnTo>
                      <a:pt x="5275" y="2942"/>
                    </a:lnTo>
                    <a:lnTo>
                      <a:pt x="4889" y="3071"/>
                    </a:lnTo>
                    <a:lnTo>
                      <a:pt x="4116" y="3352"/>
                    </a:lnTo>
                    <a:lnTo>
                      <a:pt x="3605" y="3516"/>
                    </a:lnTo>
                    <a:lnTo>
                      <a:pt x="2961" y="3766"/>
                    </a:lnTo>
                    <a:lnTo>
                      <a:pt x="2579" y="3902"/>
                    </a:lnTo>
                    <a:lnTo>
                      <a:pt x="2266" y="3972"/>
                    </a:lnTo>
                    <a:lnTo>
                      <a:pt x="1935" y="4028"/>
                    </a:lnTo>
                    <a:lnTo>
                      <a:pt x="1458" y="4020"/>
                    </a:lnTo>
                    <a:lnTo>
                      <a:pt x="974" y="3964"/>
                    </a:lnTo>
                    <a:lnTo>
                      <a:pt x="651" y="3836"/>
                    </a:lnTo>
                    <a:lnTo>
                      <a:pt x="397" y="3644"/>
                    </a:lnTo>
                    <a:lnTo>
                      <a:pt x="202" y="3391"/>
                    </a:lnTo>
                    <a:lnTo>
                      <a:pt x="46" y="3074"/>
                    </a:lnTo>
                    <a:lnTo>
                      <a:pt x="0" y="2775"/>
                    </a:lnTo>
                    <a:lnTo>
                      <a:pt x="70" y="2382"/>
                    </a:lnTo>
                    <a:lnTo>
                      <a:pt x="397" y="1853"/>
                    </a:lnTo>
                    <a:lnTo>
                      <a:pt x="780" y="1279"/>
                    </a:lnTo>
                    <a:lnTo>
                      <a:pt x="1480" y="907"/>
                    </a:lnTo>
                    <a:close/>
                  </a:path>
                </a:pathLst>
              </a:custGeom>
              <a:solidFill>
                <a:srgbClr val="855224"/>
              </a:solidFill>
              <a:ln w="0">
                <a:solidFill>
                  <a:srgbClr val="855224"/>
                </a:solidFill>
                <a:prstDash val="solid"/>
                <a:round/>
                <a:headEnd/>
                <a:tailEnd/>
              </a:ln>
            </p:spPr>
            <p:txBody>
              <a:bodyPr/>
              <a:lstStyle/>
              <a:p>
                <a:endParaRPr lang="sl-SI"/>
              </a:p>
            </p:txBody>
          </p:sp>
          <p:sp>
            <p:nvSpPr>
              <p:cNvPr id="90" name="Freeform 1777"/>
              <p:cNvSpPr>
                <a:spLocks/>
              </p:cNvSpPr>
              <p:nvPr/>
            </p:nvSpPr>
            <p:spPr bwMode="auto">
              <a:xfrm>
                <a:off x="3840178" y="4519722"/>
                <a:ext cx="1128573" cy="607427"/>
              </a:xfrm>
              <a:custGeom>
                <a:avLst/>
                <a:gdLst>
                  <a:gd name="T0" fmla="*/ 0 w 7518"/>
                  <a:gd name="T1" fmla="*/ 0 h 4027"/>
                  <a:gd name="T2" fmla="*/ 0 w 7518"/>
                  <a:gd name="T3" fmla="*/ 0 h 4027"/>
                  <a:gd name="T4" fmla="*/ 0 w 7518"/>
                  <a:gd name="T5" fmla="*/ 0 h 4027"/>
                  <a:gd name="T6" fmla="*/ 0 w 7518"/>
                  <a:gd name="T7" fmla="*/ 0 h 4027"/>
                  <a:gd name="T8" fmla="*/ 0 w 7518"/>
                  <a:gd name="T9" fmla="*/ 0 h 4027"/>
                  <a:gd name="T10" fmla="*/ 0 w 7518"/>
                  <a:gd name="T11" fmla="*/ 0 h 4027"/>
                  <a:gd name="T12" fmla="*/ 0 w 7518"/>
                  <a:gd name="T13" fmla="*/ 0 h 4027"/>
                  <a:gd name="T14" fmla="*/ 0 w 7518"/>
                  <a:gd name="T15" fmla="*/ 0 h 4027"/>
                  <a:gd name="T16" fmla="*/ 0 w 7518"/>
                  <a:gd name="T17" fmla="*/ 0 h 4027"/>
                  <a:gd name="T18" fmla="*/ 0 w 7518"/>
                  <a:gd name="T19" fmla="*/ 0 h 4027"/>
                  <a:gd name="T20" fmla="*/ 0 w 7518"/>
                  <a:gd name="T21" fmla="*/ 0 h 4027"/>
                  <a:gd name="T22" fmla="*/ 0 w 7518"/>
                  <a:gd name="T23" fmla="*/ 0 h 4027"/>
                  <a:gd name="T24" fmla="*/ 0 w 7518"/>
                  <a:gd name="T25" fmla="*/ 0 h 4027"/>
                  <a:gd name="T26" fmla="*/ 0 w 7518"/>
                  <a:gd name="T27" fmla="*/ 0 h 4027"/>
                  <a:gd name="T28" fmla="*/ 0 w 7518"/>
                  <a:gd name="T29" fmla="*/ 0 h 4027"/>
                  <a:gd name="T30" fmla="*/ 0 w 7518"/>
                  <a:gd name="T31" fmla="*/ 0 h 4027"/>
                  <a:gd name="T32" fmla="*/ 0 w 7518"/>
                  <a:gd name="T33" fmla="*/ 0 h 4027"/>
                  <a:gd name="T34" fmla="*/ 0 w 7518"/>
                  <a:gd name="T35" fmla="*/ 0 h 4027"/>
                  <a:gd name="T36" fmla="*/ 0 w 7518"/>
                  <a:gd name="T37" fmla="*/ 0 h 4027"/>
                  <a:gd name="T38" fmla="*/ 0 w 7518"/>
                  <a:gd name="T39" fmla="*/ 0 h 4027"/>
                  <a:gd name="T40" fmla="*/ 0 w 7518"/>
                  <a:gd name="T41" fmla="*/ 0 h 4027"/>
                  <a:gd name="T42" fmla="*/ 0 w 7518"/>
                  <a:gd name="T43" fmla="*/ 0 h 4027"/>
                  <a:gd name="T44" fmla="*/ 0 w 7518"/>
                  <a:gd name="T45" fmla="*/ 0 h 4027"/>
                  <a:gd name="T46" fmla="*/ 0 w 7518"/>
                  <a:gd name="T47" fmla="*/ 0 h 4027"/>
                  <a:gd name="T48" fmla="*/ 0 w 7518"/>
                  <a:gd name="T49" fmla="*/ 0 h 4027"/>
                  <a:gd name="T50" fmla="*/ 0 w 7518"/>
                  <a:gd name="T51" fmla="*/ 0 h 4027"/>
                  <a:gd name="T52" fmla="*/ 0 w 7518"/>
                  <a:gd name="T53" fmla="*/ 0 h 4027"/>
                  <a:gd name="T54" fmla="*/ 0 w 7518"/>
                  <a:gd name="T55" fmla="*/ 0 h 4027"/>
                  <a:gd name="T56" fmla="*/ 0 w 7518"/>
                  <a:gd name="T57" fmla="*/ 0 h 4027"/>
                  <a:gd name="T58" fmla="*/ 0 w 7518"/>
                  <a:gd name="T59" fmla="*/ 0 h 4027"/>
                  <a:gd name="T60" fmla="*/ 0 w 7518"/>
                  <a:gd name="T61" fmla="*/ 0 h 4027"/>
                  <a:gd name="T62" fmla="*/ 0 w 7518"/>
                  <a:gd name="T63" fmla="*/ 0 h 4027"/>
                  <a:gd name="T64" fmla="*/ 0 w 7518"/>
                  <a:gd name="T65" fmla="*/ 0 h 4027"/>
                  <a:gd name="T66" fmla="*/ 0 w 7518"/>
                  <a:gd name="T67" fmla="*/ 0 h 4027"/>
                  <a:gd name="T68" fmla="*/ 0 w 7518"/>
                  <a:gd name="T69" fmla="*/ 0 h 40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18"/>
                  <a:gd name="T106" fmla="*/ 0 h 4027"/>
                  <a:gd name="T107" fmla="*/ 7518 w 7518"/>
                  <a:gd name="T108" fmla="*/ 4027 h 40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18" h="4027">
                    <a:moveTo>
                      <a:pt x="2690" y="1087"/>
                    </a:moveTo>
                    <a:lnTo>
                      <a:pt x="2825" y="1046"/>
                    </a:lnTo>
                    <a:lnTo>
                      <a:pt x="3201" y="896"/>
                    </a:lnTo>
                    <a:lnTo>
                      <a:pt x="3657" y="747"/>
                    </a:lnTo>
                    <a:lnTo>
                      <a:pt x="4102" y="576"/>
                    </a:lnTo>
                    <a:lnTo>
                      <a:pt x="4550" y="383"/>
                    </a:lnTo>
                    <a:lnTo>
                      <a:pt x="4934" y="192"/>
                    </a:lnTo>
                    <a:lnTo>
                      <a:pt x="5320" y="63"/>
                    </a:lnTo>
                    <a:lnTo>
                      <a:pt x="5577" y="0"/>
                    </a:lnTo>
                    <a:lnTo>
                      <a:pt x="5706" y="0"/>
                    </a:lnTo>
                    <a:lnTo>
                      <a:pt x="6092" y="129"/>
                    </a:lnTo>
                    <a:lnTo>
                      <a:pt x="6283" y="258"/>
                    </a:lnTo>
                    <a:lnTo>
                      <a:pt x="6592" y="403"/>
                    </a:lnTo>
                    <a:lnTo>
                      <a:pt x="6871" y="653"/>
                    </a:lnTo>
                    <a:lnTo>
                      <a:pt x="7170" y="931"/>
                    </a:lnTo>
                    <a:lnTo>
                      <a:pt x="7378" y="1255"/>
                    </a:lnTo>
                    <a:lnTo>
                      <a:pt x="7437" y="1471"/>
                    </a:lnTo>
                    <a:lnTo>
                      <a:pt x="7518" y="1738"/>
                    </a:lnTo>
                    <a:lnTo>
                      <a:pt x="7448" y="1877"/>
                    </a:lnTo>
                    <a:lnTo>
                      <a:pt x="6986" y="2291"/>
                    </a:lnTo>
                    <a:lnTo>
                      <a:pt x="6547" y="2545"/>
                    </a:lnTo>
                    <a:lnTo>
                      <a:pt x="6016" y="2775"/>
                    </a:lnTo>
                    <a:lnTo>
                      <a:pt x="5577" y="2942"/>
                    </a:lnTo>
                    <a:lnTo>
                      <a:pt x="5191" y="3071"/>
                    </a:lnTo>
                    <a:lnTo>
                      <a:pt x="4418" y="3352"/>
                    </a:lnTo>
                    <a:lnTo>
                      <a:pt x="3907" y="3516"/>
                    </a:lnTo>
                    <a:lnTo>
                      <a:pt x="3263" y="3766"/>
                    </a:lnTo>
                    <a:lnTo>
                      <a:pt x="2881" y="3902"/>
                    </a:lnTo>
                    <a:lnTo>
                      <a:pt x="2568" y="3971"/>
                    </a:lnTo>
                    <a:lnTo>
                      <a:pt x="2237" y="4027"/>
                    </a:lnTo>
                    <a:lnTo>
                      <a:pt x="1760" y="4020"/>
                    </a:lnTo>
                    <a:lnTo>
                      <a:pt x="1276" y="3964"/>
                    </a:lnTo>
                    <a:lnTo>
                      <a:pt x="904" y="3843"/>
                    </a:lnTo>
                    <a:lnTo>
                      <a:pt x="417" y="3565"/>
                    </a:lnTo>
                    <a:lnTo>
                      <a:pt x="0" y="3265"/>
                    </a:lnTo>
                  </a:path>
                </a:pathLst>
              </a:custGeom>
              <a:noFill/>
              <a:ln w="1588">
                <a:solidFill>
                  <a:srgbClr val="000000"/>
                </a:solidFill>
                <a:prstDash val="solid"/>
                <a:round/>
                <a:headEnd/>
                <a:tailEnd/>
              </a:ln>
            </p:spPr>
            <p:txBody>
              <a:bodyPr/>
              <a:lstStyle/>
              <a:p>
                <a:endParaRPr lang="sl-SI"/>
              </a:p>
            </p:txBody>
          </p:sp>
        </p:grpSp>
      </p:grpSp>
      <p:sp>
        <p:nvSpPr>
          <p:cNvPr id="148" name="Pravokotnik 147"/>
          <p:cNvSpPr/>
          <p:nvPr/>
        </p:nvSpPr>
        <p:spPr>
          <a:xfrm>
            <a:off x="3683293" y="2320278"/>
            <a:ext cx="5460706" cy="3847207"/>
          </a:xfrm>
          <a:prstGeom prst="rect">
            <a:avLst/>
          </a:prstGeom>
        </p:spPr>
        <p:txBody>
          <a:bodyPr wrap="square">
            <a:spAutoFit/>
          </a:bodyPr>
          <a:lstStyle/>
          <a:p>
            <a:r>
              <a:rPr lang="en-US" sz="2400" b="1" dirty="0" smtClean="0"/>
              <a:t>Transformational learning:</a:t>
            </a:r>
            <a:r>
              <a:rPr lang="en-US" sz="2400" dirty="0" smtClean="0"/>
              <a:t/>
            </a:r>
            <a:br>
              <a:rPr lang="en-US" sz="2400" dirty="0" smtClean="0"/>
            </a:br>
            <a:r>
              <a:rPr lang="en-US" sz="2000" dirty="0" smtClean="0"/>
              <a:t>• Is so appealing that the learner wants to apply and share it.</a:t>
            </a:r>
            <a:br>
              <a:rPr lang="en-US" sz="2000" dirty="0" smtClean="0"/>
            </a:br>
            <a:r>
              <a:rPr lang="en-US" sz="2000" dirty="0" smtClean="0"/>
              <a:t>• Is simple enough that the learner could easily imagine using it.</a:t>
            </a:r>
            <a:br>
              <a:rPr lang="en-US" sz="2000" dirty="0" smtClean="0"/>
            </a:br>
            <a:r>
              <a:rPr lang="en-US" sz="2000" dirty="0" smtClean="0"/>
              <a:t>• Is more effective than any tool in the learner’s current tool kit.</a:t>
            </a:r>
            <a:br>
              <a:rPr lang="en-US" sz="2000" dirty="0" smtClean="0"/>
            </a:br>
            <a:r>
              <a:rPr lang="en-US" sz="2000" dirty="0" smtClean="0"/>
              <a:t>• Induces a mental knot in the learner, that presents a paradox that forces the learner to a ‘higher level of consciousness’ i.e., break old habits/ routines and replace with significantly different approaches for all future occasions.</a:t>
            </a:r>
            <a:endParaRPr lang="en-US" sz="2000" dirty="0"/>
          </a:p>
        </p:txBody>
      </p:sp>
      <p:sp>
        <p:nvSpPr>
          <p:cNvPr id="149" name="PoljeZBesedilom 148"/>
          <p:cNvSpPr txBox="1"/>
          <p:nvPr/>
        </p:nvSpPr>
        <p:spPr>
          <a:xfrm>
            <a:off x="457200" y="1265238"/>
            <a:ext cx="8229600" cy="954107"/>
          </a:xfrm>
          <a:prstGeom prst="rect">
            <a:avLst/>
          </a:prstGeom>
          <a:noFill/>
        </p:spPr>
        <p:txBody>
          <a:bodyPr wrap="square" rtlCol="0">
            <a:spAutoFit/>
          </a:bodyPr>
          <a:lstStyle/>
          <a:p>
            <a:r>
              <a:rPr lang="en-US" sz="2800" dirty="0" smtClean="0"/>
              <a:t>During his lectures Dr. Paul R. </a:t>
            </a:r>
            <a:r>
              <a:rPr lang="en-US" sz="2800" dirty="0" err="1" smtClean="0"/>
              <a:t>Filmore</a:t>
            </a:r>
            <a:r>
              <a:rPr lang="en-US" sz="2800" dirty="0" smtClean="0"/>
              <a:t> is using Fred </a:t>
            </a:r>
            <a:r>
              <a:rPr lang="en-US" sz="2800" dirty="0" err="1" smtClean="0"/>
              <a:t>Kofman’s</a:t>
            </a:r>
            <a:r>
              <a:rPr lang="en-US" sz="2800" dirty="0" smtClean="0"/>
              <a:t> concept on Transformational Learning.</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The lecture</a:t>
            </a:r>
            <a:endParaRPr lang="en-US" dirty="0"/>
          </a:p>
        </p:txBody>
      </p:sp>
      <p:grpSp>
        <p:nvGrpSpPr>
          <p:cNvPr id="6" name="Skupina 141"/>
          <p:cNvGrpSpPr/>
          <p:nvPr/>
        </p:nvGrpSpPr>
        <p:grpSpPr>
          <a:xfrm>
            <a:off x="687618" y="3084137"/>
            <a:ext cx="1515117" cy="2954306"/>
            <a:chOff x="711777" y="3070179"/>
            <a:chExt cx="1515117" cy="2954306"/>
          </a:xfrm>
        </p:grpSpPr>
        <p:sp>
          <p:nvSpPr>
            <p:cNvPr id="30" name="Freeform 1743"/>
            <p:cNvSpPr>
              <a:spLocks/>
            </p:cNvSpPr>
            <p:nvPr/>
          </p:nvSpPr>
          <p:spPr bwMode="auto">
            <a:xfrm>
              <a:off x="787705" y="5624135"/>
              <a:ext cx="1439189" cy="400350"/>
            </a:xfrm>
            <a:custGeom>
              <a:avLst/>
              <a:gdLst>
                <a:gd name="T0" fmla="*/ 0 w 9592"/>
                <a:gd name="T1" fmla="*/ 0 h 2672"/>
                <a:gd name="T2" fmla="*/ 0 w 9592"/>
                <a:gd name="T3" fmla="*/ 0 h 2672"/>
                <a:gd name="T4" fmla="*/ 0 w 9592"/>
                <a:gd name="T5" fmla="*/ 0 h 2672"/>
                <a:gd name="T6" fmla="*/ 0 w 9592"/>
                <a:gd name="T7" fmla="*/ 0 h 2672"/>
                <a:gd name="T8" fmla="*/ 0 w 9592"/>
                <a:gd name="T9" fmla="*/ 0 h 2672"/>
                <a:gd name="T10" fmla="*/ 0 w 9592"/>
                <a:gd name="T11" fmla="*/ 0 h 2672"/>
                <a:gd name="T12" fmla="*/ 0 w 9592"/>
                <a:gd name="T13" fmla="*/ 0 h 2672"/>
                <a:gd name="T14" fmla="*/ 0 w 9592"/>
                <a:gd name="T15" fmla="*/ 0 h 2672"/>
                <a:gd name="T16" fmla="*/ 0 w 9592"/>
                <a:gd name="T17" fmla="*/ 0 h 2672"/>
                <a:gd name="T18" fmla="*/ 0 w 9592"/>
                <a:gd name="T19" fmla="*/ 0 h 2672"/>
                <a:gd name="T20" fmla="*/ 0 w 9592"/>
                <a:gd name="T21" fmla="*/ 0 h 2672"/>
                <a:gd name="T22" fmla="*/ 0 w 9592"/>
                <a:gd name="T23" fmla="*/ 0 h 2672"/>
                <a:gd name="T24" fmla="*/ 0 w 9592"/>
                <a:gd name="T25" fmla="*/ 0 h 2672"/>
                <a:gd name="T26" fmla="*/ 0 w 9592"/>
                <a:gd name="T27" fmla="*/ 0 h 2672"/>
                <a:gd name="T28" fmla="*/ 0 w 9592"/>
                <a:gd name="T29" fmla="*/ 0 h 2672"/>
                <a:gd name="T30" fmla="*/ 0 w 9592"/>
                <a:gd name="T31" fmla="*/ 0 h 2672"/>
                <a:gd name="T32" fmla="*/ 0 w 9592"/>
                <a:gd name="T33" fmla="*/ 0 h 2672"/>
                <a:gd name="T34" fmla="*/ 0 w 9592"/>
                <a:gd name="T35" fmla="*/ 0 h 2672"/>
                <a:gd name="T36" fmla="*/ 0 w 9592"/>
                <a:gd name="T37" fmla="*/ 0 h 2672"/>
                <a:gd name="T38" fmla="*/ 0 w 9592"/>
                <a:gd name="T39" fmla="*/ 0 h 2672"/>
                <a:gd name="T40" fmla="*/ 0 w 9592"/>
                <a:gd name="T41" fmla="*/ 0 h 2672"/>
                <a:gd name="T42" fmla="*/ 0 w 9592"/>
                <a:gd name="T43" fmla="*/ 0 h 2672"/>
                <a:gd name="T44" fmla="*/ 0 w 9592"/>
                <a:gd name="T45" fmla="*/ 0 h 2672"/>
                <a:gd name="T46" fmla="*/ 0 w 9592"/>
                <a:gd name="T47" fmla="*/ 0 h 2672"/>
                <a:gd name="T48" fmla="*/ 0 w 9592"/>
                <a:gd name="T49" fmla="*/ 0 h 2672"/>
                <a:gd name="T50" fmla="*/ 0 w 9592"/>
                <a:gd name="T51" fmla="*/ 0 h 2672"/>
                <a:gd name="T52" fmla="*/ 0 w 9592"/>
                <a:gd name="T53" fmla="*/ 0 h 2672"/>
                <a:gd name="T54" fmla="*/ 0 w 9592"/>
                <a:gd name="T55" fmla="*/ 0 h 2672"/>
                <a:gd name="T56" fmla="*/ 0 w 9592"/>
                <a:gd name="T57" fmla="*/ 0 h 2672"/>
                <a:gd name="T58" fmla="*/ 0 w 9592"/>
                <a:gd name="T59" fmla="*/ 0 h 2672"/>
                <a:gd name="T60" fmla="*/ 0 w 9592"/>
                <a:gd name="T61" fmla="*/ 0 h 2672"/>
                <a:gd name="T62" fmla="*/ 0 w 9592"/>
                <a:gd name="T63" fmla="*/ 0 h 2672"/>
                <a:gd name="T64" fmla="*/ 0 w 9592"/>
                <a:gd name="T65" fmla="*/ 0 h 2672"/>
                <a:gd name="T66" fmla="*/ 0 w 9592"/>
                <a:gd name="T67" fmla="*/ 0 h 2672"/>
                <a:gd name="T68" fmla="*/ 0 w 9592"/>
                <a:gd name="T69" fmla="*/ 0 h 2672"/>
                <a:gd name="T70" fmla="*/ 0 w 9592"/>
                <a:gd name="T71" fmla="*/ 0 h 2672"/>
                <a:gd name="T72" fmla="*/ 0 w 9592"/>
                <a:gd name="T73" fmla="*/ 0 h 2672"/>
                <a:gd name="T74" fmla="*/ 0 w 9592"/>
                <a:gd name="T75" fmla="*/ 0 h 2672"/>
                <a:gd name="T76" fmla="*/ 0 w 9592"/>
                <a:gd name="T77" fmla="*/ 0 h 2672"/>
                <a:gd name="T78" fmla="*/ 0 w 9592"/>
                <a:gd name="T79" fmla="*/ 0 h 2672"/>
                <a:gd name="T80" fmla="*/ 0 w 9592"/>
                <a:gd name="T81" fmla="*/ 0 h 2672"/>
                <a:gd name="T82" fmla="*/ 0 w 9592"/>
                <a:gd name="T83" fmla="*/ 0 h 2672"/>
                <a:gd name="T84" fmla="*/ 0 w 9592"/>
                <a:gd name="T85" fmla="*/ 0 h 2672"/>
                <a:gd name="T86" fmla="*/ 0 w 9592"/>
                <a:gd name="T87" fmla="*/ 0 h 2672"/>
                <a:gd name="T88" fmla="*/ 0 w 9592"/>
                <a:gd name="T89" fmla="*/ 0 h 2672"/>
                <a:gd name="T90" fmla="*/ 0 w 9592"/>
                <a:gd name="T91" fmla="*/ 0 h 2672"/>
                <a:gd name="T92" fmla="*/ 0 w 9592"/>
                <a:gd name="T93" fmla="*/ 0 h 2672"/>
                <a:gd name="T94" fmla="*/ 0 w 9592"/>
                <a:gd name="T95" fmla="*/ 0 h 2672"/>
                <a:gd name="T96" fmla="*/ 0 w 9592"/>
                <a:gd name="T97" fmla="*/ 0 h 2672"/>
                <a:gd name="T98" fmla="*/ 0 w 9592"/>
                <a:gd name="T99" fmla="*/ 0 h 2672"/>
                <a:gd name="T100" fmla="*/ 0 w 9592"/>
                <a:gd name="T101" fmla="*/ 0 h 2672"/>
                <a:gd name="T102" fmla="*/ 0 w 9592"/>
                <a:gd name="T103" fmla="*/ 0 h 26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92"/>
                <a:gd name="T157" fmla="*/ 0 h 2672"/>
                <a:gd name="T158" fmla="*/ 9592 w 9592"/>
                <a:gd name="T159" fmla="*/ 2672 h 26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92" h="2672">
                  <a:moveTo>
                    <a:pt x="2770" y="943"/>
                  </a:moveTo>
                  <a:lnTo>
                    <a:pt x="2439" y="1089"/>
                  </a:lnTo>
                  <a:lnTo>
                    <a:pt x="2307" y="1173"/>
                  </a:lnTo>
                  <a:lnTo>
                    <a:pt x="2122" y="1333"/>
                  </a:lnTo>
                  <a:lnTo>
                    <a:pt x="1729" y="1312"/>
                  </a:lnTo>
                  <a:lnTo>
                    <a:pt x="1221" y="1358"/>
                  </a:lnTo>
                  <a:lnTo>
                    <a:pt x="709" y="1517"/>
                  </a:lnTo>
                  <a:lnTo>
                    <a:pt x="435" y="1635"/>
                  </a:lnTo>
                  <a:lnTo>
                    <a:pt x="202" y="1840"/>
                  </a:lnTo>
                  <a:lnTo>
                    <a:pt x="63" y="2095"/>
                  </a:lnTo>
                  <a:lnTo>
                    <a:pt x="0" y="2369"/>
                  </a:lnTo>
                  <a:lnTo>
                    <a:pt x="63" y="2557"/>
                  </a:lnTo>
                  <a:lnTo>
                    <a:pt x="202" y="2623"/>
                  </a:lnTo>
                  <a:lnTo>
                    <a:pt x="525" y="2648"/>
                  </a:lnTo>
                  <a:lnTo>
                    <a:pt x="1082" y="2672"/>
                  </a:lnTo>
                  <a:lnTo>
                    <a:pt x="1614" y="2578"/>
                  </a:lnTo>
                  <a:lnTo>
                    <a:pt x="2053" y="2464"/>
                  </a:lnTo>
                  <a:lnTo>
                    <a:pt x="2696" y="2432"/>
                  </a:lnTo>
                  <a:lnTo>
                    <a:pt x="3139" y="2393"/>
                  </a:lnTo>
                  <a:lnTo>
                    <a:pt x="3601" y="2234"/>
                  </a:lnTo>
                  <a:lnTo>
                    <a:pt x="3973" y="2209"/>
                  </a:lnTo>
                  <a:lnTo>
                    <a:pt x="4297" y="2188"/>
                  </a:lnTo>
                  <a:lnTo>
                    <a:pt x="4596" y="2119"/>
                  </a:lnTo>
                  <a:lnTo>
                    <a:pt x="4830" y="1980"/>
                  </a:lnTo>
                  <a:lnTo>
                    <a:pt x="5073" y="1601"/>
                  </a:lnTo>
                  <a:lnTo>
                    <a:pt x="5129" y="1750"/>
                  </a:lnTo>
                  <a:lnTo>
                    <a:pt x="5222" y="1935"/>
                  </a:lnTo>
                  <a:lnTo>
                    <a:pt x="5459" y="2112"/>
                  </a:lnTo>
                  <a:lnTo>
                    <a:pt x="5800" y="2188"/>
                  </a:lnTo>
                  <a:lnTo>
                    <a:pt x="5971" y="2303"/>
                  </a:lnTo>
                  <a:lnTo>
                    <a:pt x="6587" y="2488"/>
                  </a:lnTo>
                  <a:lnTo>
                    <a:pt x="7327" y="2578"/>
                  </a:lnTo>
                  <a:lnTo>
                    <a:pt x="8018" y="2578"/>
                  </a:lnTo>
                  <a:lnTo>
                    <a:pt x="8346" y="2561"/>
                  </a:lnTo>
                  <a:lnTo>
                    <a:pt x="8850" y="2439"/>
                  </a:lnTo>
                  <a:lnTo>
                    <a:pt x="9244" y="2303"/>
                  </a:lnTo>
                  <a:lnTo>
                    <a:pt x="9567" y="2070"/>
                  </a:lnTo>
                  <a:lnTo>
                    <a:pt x="9592" y="1840"/>
                  </a:lnTo>
                  <a:lnTo>
                    <a:pt x="9477" y="1656"/>
                  </a:lnTo>
                  <a:lnTo>
                    <a:pt x="9268" y="1497"/>
                  </a:lnTo>
                  <a:lnTo>
                    <a:pt x="8969" y="1333"/>
                  </a:lnTo>
                  <a:lnTo>
                    <a:pt x="8576" y="1218"/>
                  </a:lnTo>
                  <a:lnTo>
                    <a:pt x="8089" y="1128"/>
                  </a:lnTo>
                  <a:lnTo>
                    <a:pt x="7532" y="1082"/>
                  </a:lnTo>
                  <a:lnTo>
                    <a:pt x="7074" y="1082"/>
                  </a:lnTo>
                  <a:lnTo>
                    <a:pt x="6614" y="1152"/>
                  </a:lnTo>
                  <a:lnTo>
                    <a:pt x="6677" y="898"/>
                  </a:lnTo>
                  <a:lnTo>
                    <a:pt x="6677" y="575"/>
                  </a:lnTo>
                  <a:lnTo>
                    <a:pt x="6100" y="258"/>
                  </a:lnTo>
                  <a:lnTo>
                    <a:pt x="5330" y="0"/>
                  </a:lnTo>
                  <a:lnTo>
                    <a:pt x="4495" y="66"/>
                  </a:lnTo>
                  <a:lnTo>
                    <a:pt x="2770" y="943"/>
                  </a:lnTo>
                  <a:close/>
                </a:path>
              </a:pathLst>
            </a:custGeom>
            <a:solidFill>
              <a:srgbClr val="70240D"/>
            </a:solidFill>
            <a:ln w="0">
              <a:solidFill>
                <a:srgbClr val="70240D"/>
              </a:solidFill>
              <a:prstDash val="solid"/>
              <a:round/>
              <a:headEnd/>
              <a:tailEnd/>
            </a:ln>
          </p:spPr>
          <p:txBody>
            <a:bodyPr/>
            <a:lstStyle/>
            <a:p>
              <a:endParaRPr lang="sl-SI"/>
            </a:p>
          </p:txBody>
        </p:sp>
        <p:sp>
          <p:nvSpPr>
            <p:cNvPr id="31" name="Freeform 1744"/>
            <p:cNvSpPr>
              <a:spLocks/>
            </p:cNvSpPr>
            <p:nvPr/>
          </p:nvSpPr>
          <p:spPr bwMode="auto">
            <a:xfrm>
              <a:off x="1043101" y="4757861"/>
              <a:ext cx="862823" cy="1056095"/>
            </a:xfrm>
            <a:custGeom>
              <a:avLst/>
              <a:gdLst>
                <a:gd name="T0" fmla="*/ 0 w 5761"/>
                <a:gd name="T1" fmla="*/ 0 h 7040"/>
                <a:gd name="T2" fmla="*/ 0 w 5761"/>
                <a:gd name="T3" fmla="*/ 0 h 7040"/>
                <a:gd name="T4" fmla="*/ 0 w 5761"/>
                <a:gd name="T5" fmla="*/ 0 h 7040"/>
                <a:gd name="T6" fmla="*/ 0 w 5761"/>
                <a:gd name="T7" fmla="*/ 0 h 7040"/>
                <a:gd name="T8" fmla="*/ 0 w 5761"/>
                <a:gd name="T9" fmla="*/ 0 h 7040"/>
                <a:gd name="T10" fmla="*/ 0 w 5761"/>
                <a:gd name="T11" fmla="*/ 0 h 7040"/>
                <a:gd name="T12" fmla="*/ 0 w 5761"/>
                <a:gd name="T13" fmla="*/ 0 h 7040"/>
                <a:gd name="T14" fmla="*/ 0 w 5761"/>
                <a:gd name="T15" fmla="*/ 0 h 7040"/>
                <a:gd name="T16" fmla="*/ 0 w 5761"/>
                <a:gd name="T17" fmla="*/ 0 h 7040"/>
                <a:gd name="T18" fmla="*/ 0 w 5761"/>
                <a:gd name="T19" fmla="*/ 0 h 7040"/>
                <a:gd name="T20" fmla="*/ 0 w 5761"/>
                <a:gd name="T21" fmla="*/ 0 h 7040"/>
                <a:gd name="T22" fmla="*/ 0 w 5761"/>
                <a:gd name="T23" fmla="*/ 0 h 7040"/>
                <a:gd name="T24" fmla="*/ 0 w 5761"/>
                <a:gd name="T25" fmla="*/ 0 h 7040"/>
                <a:gd name="T26" fmla="*/ 0 w 5761"/>
                <a:gd name="T27" fmla="*/ 0 h 7040"/>
                <a:gd name="T28" fmla="*/ 0 w 5761"/>
                <a:gd name="T29" fmla="*/ 0 h 7040"/>
                <a:gd name="T30" fmla="*/ 0 w 5761"/>
                <a:gd name="T31" fmla="*/ 0 h 7040"/>
                <a:gd name="T32" fmla="*/ 0 w 5761"/>
                <a:gd name="T33" fmla="*/ 0 h 7040"/>
                <a:gd name="T34" fmla="*/ 0 w 5761"/>
                <a:gd name="T35" fmla="*/ 0 h 7040"/>
                <a:gd name="T36" fmla="*/ 0 w 5761"/>
                <a:gd name="T37" fmla="*/ 0 h 7040"/>
                <a:gd name="T38" fmla="*/ 0 w 5761"/>
                <a:gd name="T39" fmla="*/ 0 h 7040"/>
                <a:gd name="T40" fmla="*/ 0 w 5761"/>
                <a:gd name="T41" fmla="*/ 0 h 7040"/>
                <a:gd name="T42" fmla="*/ 0 w 5761"/>
                <a:gd name="T43" fmla="*/ 0 h 7040"/>
                <a:gd name="T44" fmla="*/ 0 w 5761"/>
                <a:gd name="T45" fmla="*/ 0 h 7040"/>
                <a:gd name="T46" fmla="*/ 0 w 5761"/>
                <a:gd name="T47" fmla="*/ 0 h 7040"/>
                <a:gd name="T48" fmla="*/ 0 w 5761"/>
                <a:gd name="T49" fmla="*/ 0 h 7040"/>
                <a:gd name="T50" fmla="*/ 0 w 5761"/>
                <a:gd name="T51" fmla="*/ 0 h 7040"/>
                <a:gd name="T52" fmla="*/ 0 w 5761"/>
                <a:gd name="T53" fmla="*/ 0 h 7040"/>
                <a:gd name="T54" fmla="*/ 0 w 5761"/>
                <a:gd name="T55" fmla="*/ 0 h 7040"/>
                <a:gd name="T56" fmla="*/ 0 w 5761"/>
                <a:gd name="T57" fmla="*/ 0 h 7040"/>
                <a:gd name="T58" fmla="*/ 0 w 5761"/>
                <a:gd name="T59" fmla="*/ 0 h 7040"/>
                <a:gd name="T60" fmla="*/ 0 w 5761"/>
                <a:gd name="T61" fmla="*/ 0 h 7040"/>
                <a:gd name="T62" fmla="*/ 0 w 5761"/>
                <a:gd name="T63" fmla="*/ 0 h 7040"/>
                <a:gd name="T64" fmla="*/ 0 w 5761"/>
                <a:gd name="T65" fmla="*/ 0 h 7040"/>
                <a:gd name="T66" fmla="*/ 0 w 5761"/>
                <a:gd name="T67" fmla="*/ 0 h 7040"/>
                <a:gd name="T68" fmla="*/ 0 w 5761"/>
                <a:gd name="T69" fmla="*/ 0 h 7040"/>
                <a:gd name="T70" fmla="*/ 0 w 5761"/>
                <a:gd name="T71" fmla="*/ 0 h 7040"/>
                <a:gd name="T72" fmla="*/ 0 w 5761"/>
                <a:gd name="T73" fmla="*/ 0 h 7040"/>
                <a:gd name="T74" fmla="*/ 0 w 5761"/>
                <a:gd name="T75" fmla="*/ 0 h 7040"/>
                <a:gd name="T76" fmla="*/ 0 w 5761"/>
                <a:gd name="T77" fmla="*/ 0 h 7040"/>
                <a:gd name="T78" fmla="*/ 0 w 5761"/>
                <a:gd name="T79" fmla="*/ 0 h 7040"/>
                <a:gd name="T80" fmla="*/ 0 w 5761"/>
                <a:gd name="T81" fmla="*/ 0 h 7040"/>
                <a:gd name="T82" fmla="*/ 0 w 5761"/>
                <a:gd name="T83" fmla="*/ 0 h 7040"/>
                <a:gd name="T84" fmla="*/ 0 w 5761"/>
                <a:gd name="T85" fmla="*/ 0 h 7040"/>
                <a:gd name="T86" fmla="*/ 0 w 5761"/>
                <a:gd name="T87" fmla="*/ 0 h 7040"/>
                <a:gd name="T88" fmla="*/ 0 w 5761"/>
                <a:gd name="T89" fmla="*/ 0 h 7040"/>
                <a:gd name="T90" fmla="*/ 0 w 5761"/>
                <a:gd name="T91" fmla="*/ 0 h 7040"/>
                <a:gd name="T92" fmla="*/ 0 w 5761"/>
                <a:gd name="T93" fmla="*/ 0 h 7040"/>
                <a:gd name="T94" fmla="*/ 0 w 5761"/>
                <a:gd name="T95" fmla="*/ 0 h 7040"/>
                <a:gd name="T96" fmla="*/ 0 w 5761"/>
                <a:gd name="T97" fmla="*/ 0 h 7040"/>
                <a:gd name="T98" fmla="*/ 0 w 5761"/>
                <a:gd name="T99" fmla="*/ 0 h 7040"/>
                <a:gd name="T100" fmla="*/ 0 w 5761"/>
                <a:gd name="T101" fmla="*/ 0 h 7040"/>
                <a:gd name="T102" fmla="*/ 0 w 5761"/>
                <a:gd name="T103" fmla="*/ 0 h 7040"/>
                <a:gd name="T104" fmla="*/ 0 w 5761"/>
                <a:gd name="T105" fmla="*/ 0 h 7040"/>
                <a:gd name="T106" fmla="*/ 0 w 5761"/>
                <a:gd name="T107" fmla="*/ 0 h 70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61"/>
                <a:gd name="T163" fmla="*/ 0 h 7040"/>
                <a:gd name="T164" fmla="*/ 5761 w 5761"/>
                <a:gd name="T165" fmla="*/ 7040 h 704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61" h="7040">
                  <a:moveTo>
                    <a:pt x="543" y="1597"/>
                  </a:moveTo>
                  <a:lnTo>
                    <a:pt x="351" y="1854"/>
                  </a:lnTo>
                  <a:lnTo>
                    <a:pt x="156" y="2108"/>
                  </a:lnTo>
                  <a:lnTo>
                    <a:pt x="69" y="2386"/>
                  </a:lnTo>
                  <a:lnTo>
                    <a:pt x="24" y="2685"/>
                  </a:lnTo>
                  <a:lnTo>
                    <a:pt x="0" y="3009"/>
                  </a:lnTo>
                  <a:lnTo>
                    <a:pt x="27" y="3326"/>
                  </a:lnTo>
                  <a:lnTo>
                    <a:pt x="93" y="3646"/>
                  </a:lnTo>
                  <a:lnTo>
                    <a:pt x="285" y="4091"/>
                  </a:lnTo>
                  <a:lnTo>
                    <a:pt x="417" y="4324"/>
                  </a:lnTo>
                  <a:lnTo>
                    <a:pt x="511" y="4484"/>
                  </a:lnTo>
                  <a:lnTo>
                    <a:pt x="626" y="4669"/>
                  </a:lnTo>
                  <a:lnTo>
                    <a:pt x="766" y="4922"/>
                  </a:lnTo>
                  <a:lnTo>
                    <a:pt x="991" y="5371"/>
                  </a:lnTo>
                  <a:lnTo>
                    <a:pt x="1158" y="5750"/>
                  </a:lnTo>
                  <a:lnTo>
                    <a:pt x="1187" y="5883"/>
                  </a:lnTo>
                  <a:lnTo>
                    <a:pt x="1204" y="6049"/>
                  </a:lnTo>
                  <a:lnTo>
                    <a:pt x="1158" y="6233"/>
                  </a:lnTo>
                  <a:lnTo>
                    <a:pt x="991" y="6651"/>
                  </a:lnTo>
                  <a:lnTo>
                    <a:pt x="995" y="6696"/>
                  </a:lnTo>
                  <a:lnTo>
                    <a:pt x="1089" y="6696"/>
                  </a:lnTo>
                  <a:lnTo>
                    <a:pt x="1179" y="6651"/>
                  </a:lnTo>
                  <a:lnTo>
                    <a:pt x="1434" y="6602"/>
                  </a:lnTo>
                  <a:lnTo>
                    <a:pt x="1687" y="6602"/>
                  </a:lnTo>
                  <a:lnTo>
                    <a:pt x="2018" y="6651"/>
                  </a:lnTo>
                  <a:lnTo>
                    <a:pt x="2338" y="6786"/>
                  </a:lnTo>
                  <a:lnTo>
                    <a:pt x="2800" y="6971"/>
                  </a:lnTo>
                  <a:lnTo>
                    <a:pt x="3176" y="7033"/>
                  </a:lnTo>
                  <a:lnTo>
                    <a:pt x="3378" y="7040"/>
                  </a:lnTo>
                  <a:lnTo>
                    <a:pt x="3399" y="6901"/>
                  </a:lnTo>
                  <a:lnTo>
                    <a:pt x="3448" y="6512"/>
                  </a:lnTo>
                  <a:lnTo>
                    <a:pt x="3431" y="6331"/>
                  </a:lnTo>
                  <a:lnTo>
                    <a:pt x="3493" y="6373"/>
                  </a:lnTo>
                  <a:lnTo>
                    <a:pt x="3955" y="6348"/>
                  </a:lnTo>
                  <a:lnTo>
                    <a:pt x="4266" y="6331"/>
                  </a:lnTo>
                  <a:lnTo>
                    <a:pt x="4718" y="6303"/>
                  </a:lnTo>
                  <a:lnTo>
                    <a:pt x="5021" y="6397"/>
                  </a:lnTo>
                  <a:lnTo>
                    <a:pt x="5090" y="6098"/>
                  </a:lnTo>
                  <a:lnTo>
                    <a:pt x="5163" y="5625"/>
                  </a:lnTo>
                  <a:lnTo>
                    <a:pt x="5205" y="4992"/>
                  </a:lnTo>
                  <a:lnTo>
                    <a:pt x="5205" y="4669"/>
                  </a:lnTo>
                  <a:lnTo>
                    <a:pt x="5292" y="4157"/>
                  </a:lnTo>
                  <a:lnTo>
                    <a:pt x="5487" y="3646"/>
                  </a:lnTo>
                  <a:lnTo>
                    <a:pt x="5616" y="3197"/>
                  </a:lnTo>
                  <a:lnTo>
                    <a:pt x="5744" y="2748"/>
                  </a:lnTo>
                  <a:lnTo>
                    <a:pt x="5761" y="2296"/>
                  </a:lnTo>
                  <a:lnTo>
                    <a:pt x="5761" y="1858"/>
                  </a:lnTo>
                  <a:lnTo>
                    <a:pt x="5643" y="1210"/>
                  </a:lnTo>
                  <a:lnTo>
                    <a:pt x="5163" y="637"/>
                  </a:lnTo>
                  <a:lnTo>
                    <a:pt x="5038" y="320"/>
                  </a:lnTo>
                  <a:lnTo>
                    <a:pt x="4008" y="320"/>
                  </a:lnTo>
                  <a:lnTo>
                    <a:pt x="3047" y="0"/>
                  </a:lnTo>
                  <a:lnTo>
                    <a:pt x="1120" y="254"/>
                  </a:lnTo>
                  <a:lnTo>
                    <a:pt x="543" y="1597"/>
                  </a:lnTo>
                  <a:close/>
                </a:path>
              </a:pathLst>
            </a:custGeom>
            <a:solidFill>
              <a:srgbClr val="963D14"/>
            </a:solidFill>
            <a:ln w="1588">
              <a:solidFill>
                <a:srgbClr val="000000"/>
              </a:solidFill>
              <a:prstDash val="solid"/>
              <a:round/>
              <a:headEnd/>
              <a:tailEnd/>
            </a:ln>
          </p:spPr>
          <p:txBody>
            <a:bodyPr/>
            <a:lstStyle/>
            <a:p>
              <a:endParaRPr lang="sl-SI"/>
            </a:p>
          </p:txBody>
        </p:sp>
        <p:sp>
          <p:nvSpPr>
            <p:cNvPr id="32" name="Freeform 1745"/>
            <p:cNvSpPr>
              <a:spLocks/>
            </p:cNvSpPr>
            <p:nvPr/>
          </p:nvSpPr>
          <p:spPr bwMode="auto">
            <a:xfrm>
              <a:off x="1405487" y="4499014"/>
              <a:ext cx="421058" cy="459022"/>
            </a:xfrm>
            <a:custGeom>
              <a:avLst/>
              <a:gdLst>
                <a:gd name="T0" fmla="*/ 0 w 2825"/>
                <a:gd name="T1" fmla="*/ 0 h 3044"/>
                <a:gd name="T2" fmla="*/ 0 w 2825"/>
                <a:gd name="T3" fmla="*/ 0 h 3044"/>
                <a:gd name="T4" fmla="*/ 0 w 2825"/>
                <a:gd name="T5" fmla="*/ 0 h 3044"/>
                <a:gd name="T6" fmla="*/ 0 w 2825"/>
                <a:gd name="T7" fmla="*/ 0 h 3044"/>
                <a:gd name="T8" fmla="*/ 0 w 2825"/>
                <a:gd name="T9" fmla="*/ 0 h 3044"/>
                <a:gd name="T10" fmla="*/ 0 w 2825"/>
                <a:gd name="T11" fmla="*/ 0 h 3044"/>
                <a:gd name="T12" fmla="*/ 0 w 2825"/>
                <a:gd name="T13" fmla="*/ 0 h 3044"/>
                <a:gd name="T14" fmla="*/ 0 w 2825"/>
                <a:gd name="T15" fmla="*/ 0 h 3044"/>
                <a:gd name="T16" fmla="*/ 0 w 2825"/>
                <a:gd name="T17" fmla="*/ 0 h 3044"/>
                <a:gd name="T18" fmla="*/ 0 w 2825"/>
                <a:gd name="T19" fmla="*/ 0 h 3044"/>
                <a:gd name="T20" fmla="*/ 0 w 2825"/>
                <a:gd name="T21" fmla="*/ 0 h 3044"/>
                <a:gd name="T22" fmla="*/ 0 w 2825"/>
                <a:gd name="T23" fmla="*/ 0 h 30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25"/>
                <a:gd name="T37" fmla="*/ 0 h 3044"/>
                <a:gd name="T38" fmla="*/ 2825 w 2825"/>
                <a:gd name="T39" fmla="*/ 3044 h 30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25" h="3044">
                  <a:moveTo>
                    <a:pt x="533" y="3044"/>
                  </a:moveTo>
                  <a:lnTo>
                    <a:pt x="1252" y="3044"/>
                  </a:lnTo>
                  <a:lnTo>
                    <a:pt x="1830" y="2998"/>
                  </a:lnTo>
                  <a:lnTo>
                    <a:pt x="2755" y="2814"/>
                  </a:lnTo>
                  <a:lnTo>
                    <a:pt x="2825" y="1729"/>
                  </a:lnTo>
                  <a:lnTo>
                    <a:pt x="2182" y="512"/>
                  </a:lnTo>
                  <a:lnTo>
                    <a:pt x="1862" y="257"/>
                  </a:lnTo>
                  <a:lnTo>
                    <a:pt x="1155" y="0"/>
                  </a:lnTo>
                  <a:lnTo>
                    <a:pt x="129" y="320"/>
                  </a:lnTo>
                  <a:lnTo>
                    <a:pt x="0" y="1343"/>
                  </a:lnTo>
                  <a:lnTo>
                    <a:pt x="66" y="1729"/>
                  </a:lnTo>
                  <a:lnTo>
                    <a:pt x="533" y="3044"/>
                  </a:lnTo>
                  <a:close/>
                </a:path>
              </a:pathLst>
            </a:custGeom>
            <a:solidFill>
              <a:srgbClr val="FFFFFF"/>
            </a:solidFill>
            <a:ln w="1588">
              <a:solidFill>
                <a:srgbClr val="000000"/>
              </a:solidFill>
              <a:prstDash val="solid"/>
              <a:round/>
              <a:headEnd/>
              <a:tailEnd/>
            </a:ln>
          </p:spPr>
          <p:txBody>
            <a:bodyPr/>
            <a:lstStyle/>
            <a:p>
              <a:endParaRPr lang="sl-SI"/>
            </a:p>
          </p:txBody>
        </p:sp>
        <p:sp>
          <p:nvSpPr>
            <p:cNvPr id="33" name="Freeform 1746"/>
            <p:cNvSpPr>
              <a:spLocks/>
            </p:cNvSpPr>
            <p:nvPr/>
          </p:nvSpPr>
          <p:spPr bwMode="auto">
            <a:xfrm>
              <a:off x="1384779" y="4174592"/>
              <a:ext cx="817956" cy="890433"/>
            </a:xfrm>
            <a:custGeom>
              <a:avLst/>
              <a:gdLst>
                <a:gd name="T0" fmla="*/ 0 w 5458"/>
                <a:gd name="T1" fmla="*/ 0 h 5948"/>
                <a:gd name="T2" fmla="*/ 0 w 5458"/>
                <a:gd name="T3" fmla="*/ 0 h 5948"/>
                <a:gd name="T4" fmla="*/ 0 w 5458"/>
                <a:gd name="T5" fmla="*/ 0 h 5948"/>
                <a:gd name="T6" fmla="*/ 0 w 5458"/>
                <a:gd name="T7" fmla="*/ 0 h 5948"/>
                <a:gd name="T8" fmla="*/ 0 w 5458"/>
                <a:gd name="T9" fmla="*/ 0 h 5948"/>
                <a:gd name="T10" fmla="*/ 0 w 5458"/>
                <a:gd name="T11" fmla="*/ 0 h 5948"/>
                <a:gd name="T12" fmla="*/ 0 w 5458"/>
                <a:gd name="T13" fmla="*/ 0 h 5948"/>
                <a:gd name="T14" fmla="*/ 0 w 5458"/>
                <a:gd name="T15" fmla="*/ 0 h 5948"/>
                <a:gd name="T16" fmla="*/ 0 w 5458"/>
                <a:gd name="T17" fmla="*/ 0 h 5948"/>
                <a:gd name="T18" fmla="*/ 0 w 5458"/>
                <a:gd name="T19" fmla="*/ 0 h 5948"/>
                <a:gd name="T20" fmla="*/ 0 w 5458"/>
                <a:gd name="T21" fmla="*/ 0 h 5948"/>
                <a:gd name="T22" fmla="*/ 0 w 5458"/>
                <a:gd name="T23" fmla="*/ 0 h 5948"/>
                <a:gd name="T24" fmla="*/ 0 w 5458"/>
                <a:gd name="T25" fmla="*/ 0 h 5948"/>
                <a:gd name="T26" fmla="*/ 0 w 5458"/>
                <a:gd name="T27" fmla="*/ 0 h 5948"/>
                <a:gd name="T28" fmla="*/ 0 w 5458"/>
                <a:gd name="T29" fmla="*/ 0 h 5948"/>
                <a:gd name="T30" fmla="*/ 0 w 5458"/>
                <a:gd name="T31" fmla="*/ 0 h 5948"/>
                <a:gd name="T32" fmla="*/ 0 w 5458"/>
                <a:gd name="T33" fmla="*/ 0 h 5948"/>
                <a:gd name="T34" fmla="*/ 0 w 5458"/>
                <a:gd name="T35" fmla="*/ 0 h 5948"/>
                <a:gd name="T36" fmla="*/ 0 w 5458"/>
                <a:gd name="T37" fmla="*/ 0 h 5948"/>
                <a:gd name="T38" fmla="*/ 0 w 5458"/>
                <a:gd name="T39" fmla="*/ 0 h 5948"/>
                <a:gd name="T40" fmla="*/ 0 w 5458"/>
                <a:gd name="T41" fmla="*/ 0 h 5948"/>
                <a:gd name="T42" fmla="*/ 0 w 5458"/>
                <a:gd name="T43" fmla="*/ 0 h 5948"/>
                <a:gd name="T44" fmla="*/ 0 w 5458"/>
                <a:gd name="T45" fmla="*/ 0 h 5948"/>
                <a:gd name="T46" fmla="*/ 0 w 5458"/>
                <a:gd name="T47" fmla="*/ 0 h 5948"/>
                <a:gd name="T48" fmla="*/ 0 w 5458"/>
                <a:gd name="T49" fmla="*/ 0 h 5948"/>
                <a:gd name="T50" fmla="*/ 0 w 5458"/>
                <a:gd name="T51" fmla="*/ 0 h 5948"/>
                <a:gd name="T52" fmla="*/ 0 w 5458"/>
                <a:gd name="T53" fmla="*/ 0 h 5948"/>
                <a:gd name="T54" fmla="*/ 0 w 5458"/>
                <a:gd name="T55" fmla="*/ 0 h 5948"/>
                <a:gd name="T56" fmla="*/ 0 w 5458"/>
                <a:gd name="T57" fmla="*/ 0 h 5948"/>
                <a:gd name="T58" fmla="*/ 0 w 5458"/>
                <a:gd name="T59" fmla="*/ 0 h 5948"/>
                <a:gd name="T60" fmla="*/ 0 w 5458"/>
                <a:gd name="T61" fmla="*/ 0 h 5948"/>
                <a:gd name="T62" fmla="*/ 0 w 5458"/>
                <a:gd name="T63" fmla="*/ 0 h 5948"/>
                <a:gd name="T64" fmla="*/ 0 w 5458"/>
                <a:gd name="T65" fmla="*/ 0 h 5948"/>
                <a:gd name="T66" fmla="*/ 0 w 5458"/>
                <a:gd name="T67" fmla="*/ 0 h 5948"/>
                <a:gd name="T68" fmla="*/ 0 w 5458"/>
                <a:gd name="T69" fmla="*/ 0 h 5948"/>
                <a:gd name="T70" fmla="*/ 0 w 5458"/>
                <a:gd name="T71" fmla="*/ 0 h 5948"/>
                <a:gd name="T72" fmla="*/ 0 w 5458"/>
                <a:gd name="T73" fmla="*/ 0 h 5948"/>
                <a:gd name="T74" fmla="*/ 0 w 5458"/>
                <a:gd name="T75" fmla="*/ 0 h 5948"/>
                <a:gd name="T76" fmla="*/ 0 w 5458"/>
                <a:gd name="T77" fmla="*/ 0 h 5948"/>
                <a:gd name="T78" fmla="*/ 0 w 5458"/>
                <a:gd name="T79" fmla="*/ 0 h 59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458"/>
                <a:gd name="T121" fmla="*/ 0 h 5948"/>
                <a:gd name="T122" fmla="*/ 5458 w 5458"/>
                <a:gd name="T123" fmla="*/ 5948 h 59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458" h="5948">
                  <a:moveTo>
                    <a:pt x="1221" y="3071"/>
                  </a:moveTo>
                  <a:lnTo>
                    <a:pt x="1603" y="3391"/>
                  </a:lnTo>
                  <a:lnTo>
                    <a:pt x="1934" y="3836"/>
                  </a:lnTo>
                  <a:lnTo>
                    <a:pt x="2119" y="4180"/>
                  </a:lnTo>
                  <a:lnTo>
                    <a:pt x="2247" y="4667"/>
                  </a:lnTo>
                  <a:lnTo>
                    <a:pt x="2310" y="5178"/>
                  </a:lnTo>
                  <a:lnTo>
                    <a:pt x="2303" y="5495"/>
                  </a:lnTo>
                  <a:lnTo>
                    <a:pt x="2247" y="5948"/>
                  </a:lnTo>
                  <a:lnTo>
                    <a:pt x="2567" y="5885"/>
                  </a:lnTo>
                  <a:lnTo>
                    <a:pt x="3277" y="5794"/>
                  </a:lnTo>
                  <a:lnTo>
                    <a:pt x="3968" y="5725"/>
                  </a:lnTo>
                  <a:lnTo>
                    <a:pt x="4428" y="5690"/>
                  </a:lnTo>
                  <a:lnTo>
                    <a:pt x="4501" y="5425"/>
                  </a:lnTo>
                  <a:lnTo>
                    <a:pt x="4501" y="5148"/>
                  </a:lnTo>
                  <a:lnTo>
                    <a:pt x="4455" y="4824"/>
                  </a:lnTo>
                  <a:lnTo>
                    <a:pt x="4271" y="4341"/>
                  </a:lnTo>
                  <a:lnTo>
                    <a:pt x="4174" y="4028"/>
                  </a:lnTo>
                  <a:lnTo>
                    <a:pt x="4174" y="3773"/>
                  </a:lnTo>
                  <a:lnTo>
                    <a:pt x="4570" y="3537"/>
                  </a:lnTo>
                  <a:lnTo>
                    <a:pt x="4869" y="3258"/>
                  </a:lnTo>
                  <a:lnTo>
                    <a:pt x="5217" y="2890"/>
                  </a:lnTo>
                  <a:lnTo>
                    <a:pt x="5402" y="2705"/>
                  </a:lnTo>
                  <a:lnTo>
                    <a:pt x="5451" y="2545"/>
                  </a:lnTo>
                  <a:lnTo>
                    <a:pt x="5458" y="2364"/>
                  </a:lnTo>
                  <a:lnTo>
                    <a:pt x="5402" y="2222"/>
                  </a:lnTo>
                  <a:lnTo>
                    <a:pt x="5332" y="2107"/>
                  </a:lnTo>
                  <a:lnTo>
                    <a:pt x="5126" y="1853"/>
                  </a:lnTo>
                  <a:lnTo>
                    <a:pt x="4685" y="1342"/>
                  </a:lnTo>
                  <a:lnTo>
                    <a:pt x="4365" y="959"/>
                  </a:lnTo>
                  <a:lnTo>
                    <a:pt x="3659" y="449"/>
                  </a:lnTo>
                  <a:lnTo>
                    <a:pt x="3145" y="0"/>
                  </a:lnTo>
                  <a:lnTo>
                    <a:pt x="2762" y="0"/>
                  </a:lnTo>
                  <a:lnTo>
                    <a:pt x="1860" y="63"/>
                  </a:lnTo>
                  <a:lnTo>
                    <a:pt x="1155" y="191"/>
                  </a:lnTo>
                  <a:lnTo>
                    <a:pt x="1092" y="257"/>
                  </a:lnTo>
                  <a:lnTo>
                    <a:pt x="66" y="639"/>
                  </a:lnTo>
                  <a:lnTo>
                    <a:pt x="0" y="830"/>
                  </a:lnTo>
                  <a:lnTo>
                    <a:pt x="386" y="1471"/>
                  </a:lnTo>
                  <a:lnTo>
                    <a:pt x="705" y="2173"/>
                  </a:lnTo>
                  <a:lnTo>
                    <a:pt x="1221" y="3071"/>
                  </a:lnTo>
                  <a:close/>
                </a:path>
              </a:pathLst>
            </a:custGeom>
            <a:solidFill>
              <a:srgbClr val="855224"/>
            </a:solidFill>
            <a:ln w="1588">
              <a:solidFill>
                <a:srgbClr val="000000"/>
              </a:solidFill>
              <a:prstDash val="solid"/>
              <a:round/>
              <a:headEnd/>
              <a:tailEnd/>
            </a:ln>
          </p:spPr>
          <p:txBody>
            <a:bodyPr/>
            <a:lstStyle/>
            <a:p>
              <a:endParaRPr lang="sl-SI"/>
            </a:p>
          </p:txBody>
        </p:sp>
        <p:sp>
          <p:nvSpPr>
            <p:cNvPr id="34" name="Freeform 1747"/>
            <p:cNvSpPr>
              <a:spLocks/>
            </p:cNvSpPr>
            <p:nvPr/>
          </p:nvSpPr>
          <p:spPr bwMode="auto">
            <a:xfrm>
              <a:off x="846377" y="4095213"/>
              <a:ext cx="742028" cy="1028485"/>
            </a:xfrm>
            <a:custGeom>
              <a:avLst/>
              <a:gdLst>
                <a:gd name="T0" fmla="*/ 0 w 4944"/>
                <a:gd name="T1" fmla="*/ 0 h 6842"/>
                <a:gd name="T2" fmla="*/ 0 w 4944"/>
                <a:gd name="T3" fmla="*/ 0 h 6842"/>
                <a:gd name="T4" fmla="*/ 0 w 4944"/>
                <a:gd name="T5" fmla="*/ 0 h 6842"/>
                <a:gd name="T6" fmla="*/ 0 w 4944"/>
                <a:gd name="T7" fmla="*/ 0 h 6842"/>
                <a:gd name="T8" fmla="*/ 0 w 4944"/>
                <a:gd name="T9" fmla="*/ 0 h 6842"/>
                <a:gd name="T10" fmla="*/ 0 w 4944"/>
                <a:gd name="T11" fmla="*/ 0 h 6842"/>
                <a:gd name="T12" fmla="*/ 0 w 4944"/>
                <a:gd name="T13" fmla="*/ 0 h 6842"/>
                <a:gd name="T14" fmla="*/ 0 w 4944"/>
                <a:gd name="T15" fmla="*/ 0 h 6842"/>
                <a:gd name="T16" fmla="*/ 0 w 4944"/>
                <a:gd name="T17" fmla="*/ 0 h 6842"/>
                <a:gd name="T18" fmla="*/ 0 w 4944"/>
                <a:gd name="T19" fmla="*/ 0 h 6842"/>
                <a:gd name="T20" fmla="*/ 0 w 4944"/>
                <a:gd name="T21" fmla="*/ 0 h 6842"/>
                <a:gd name="T22" fmla="*/ 0 w 4944"/>
                <a:gd name="T23" fmla="*/ 0 h 6842"/>
                <a:gd name="T24" fmla="*/ 0 w 4944"/>
                <a:gd name="T25" fmla="*/ 0 h 6842"/>
                <a:gd name="T26" fmla="*/ 0 w 4944"/>
                <a:gd name="T27" fmla="*/ 0 h 6842"/>
                <a:gd name="T28" fmla="*/ 0 w 4944"/>
                <a:gd name="T29" fmla="*/ 0 h 6842"/>
                <a:gd name="T30" fmla="*/ 0 w 4944"/>
                <a:gd name="T31" fmla="*/ 0 h 6842"/>
                <a:gd name="T32" fmla="*/ 0 w 4944"/>
                <a:gd name="T33" fmla="*/ 0 h 6842"/>
                <a:gd name="T34" fmla="*/ 0 w 4944"/>
                <a:gd name="T35" fmla="*/ 0 h 6842"/>
                <a:gd name="T36" fmla="*/ 0 w 4944"/>
                <a:gd name="T37" fmla="*/ 0 h 6842"/>
                <a:gd name="T38" fmla="*/ 0 w 4944"/>
                <a:gd name="T39" fmla="*/ 0 h 6842"/>
                <a:gd name="T40" fmla="*/ 0 w 4944"/>
                <a:gd name="T41" fmla="*/ 0 h 6842"/>
                <a:gd name="T42" fmla="*/ 0 w 4944"/>
                <a:gd name="T43" fmla="*/ 0 h 6842"/>
                <a:gd name="T44" fmla="*/ 0 w 4944"/>
                <a:gd name="T45" fmla="*/ 0 h 6842"/>
                <a:gd name="T46" fmla="*/ 0 w 4944"/>
                <a:gd name="T47" fmla="*/ 0 h 6842"/>
                <a:gd name="T48" fmla="*/ 0 w 4944"/>
                <a:gd name="T49" fmla="*/ 0 h 6842"/>
                <a:gd name="T50" fmla="*/ 0 w 4944"/>
                <a:gd name="T51" fmla="*/ 0 h 6842"/>
                <a:gd name="T52" fmla="*/ 0 w 4944"/>
                <a:gd name="T53" fmla="*/ 0 h 6842"/>
                <a:gd name="T54" fmla="*/ 0 w 4944"/>
                <a:gd name="T55" fmla="*/ 0 h 6842"/>
                <a:gd name="T56" fmla="*/ 0 w 4944"/>
                <a:gd name="T57" fmla="*/ 0 h 6842"/>
                <a:gd name="T58" fmla="*/ 0 w 4944"/>
                <a:gd name="T59" fmla="*/ 0 h 6842"/>
                <a:gd name="T60" fmla="*/ 0 w 4944"/>
                <a:gd name="T61" fmla="*/ 0 h 6842"/>
                <a:gd name="T62" fmla="*/ 0 w 4944"/>
                <a:gd name="T63" fmla="*/ 0 h 6842"/>
                <a:gd name="T64" fmla="*/ 0 w 4944"/>
                <a:gd name="T65" fmla="*/ 0 h 6842"/>
                <a:gd name="T66" fmla="*/ 0 w 4944"/>
                <a:gd name="T67" fmla="*/ 0 h 6842"/>
                <a:gd name="T68" fmla="*/ 0 w 4944"/>
                <a:gd name="T69" fmla="*/ 0 h 6842"/>
                <a:gd name="T70" fmla="*/ 0 w 4944"/>
                <a:gd name="T71" fmla="*/ 0 h 6842"/>
                <a:gd name="T72" fmla="*/ 0 w 4944"/>
                <a:gd name="T73" fmla="*/ 0 h 6842"/>
                <a:gd name="T74" fmla="*/ 0 w 4944"/>
                <a:gd name="T75" fmla="*/ 0 h 6842"/>
                <a:gd name="T76" fmla="*/ 0 w 4944"/>
                <a:gd name="T77" fmla="*/ 0 h 6842"/>
                <a:gd name="T78" fmla="*/ 0 w 4944"/>
                <a:gd name="T79" fmla="*/ 0 h 6842"/>
                <a:gd name="T80" fmla="*/ 0 w 4944"/>
                <a:gd name="T81" fmla="*/ 0 h 6842"/>
                <a:gd name="T82" fmla="*/ 0 w 4944"/>
                <a:gd name="T83" fmla="*/ 0 h 6842"/>
                <a:gd name="T84" fmla="*/ 0 w 4944"/>
                <a:gd name="T85" fmla="*/ 0 h 6842"/>
                <a:gd name="T86" fmla="*/ 0 w 4944"/>
                <a:gd name="T87" fmla="*/ 0 h 6842"/>
                <a:gd name="T88" fmla="*/ 0 w 4944"/>
                <a:gd name="T89" fmla="*/ 0 h 6842"/>
                <a:gd name="T90" fmla="*/ 0 w 4944"/>
                <a:gd name="T91" fmla="*/ 0 h 6842"/>
                <a:gd name="T92" fmla="*/ 0 w 4944"/>
                <a:gd name="T93" fmla="*/ 0 h 6842"/>
                <a:gd name="T94" fmla="*/ 0 w 4944"/>
                <a:gd name="T95" fmla="*/ 0 h 6842"/>
                <a:gd name="T96" fmla="*/ 0 w 4944"/>
                <a:gd name="T97" fmla="*/ 0 h 68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44"/>
                <a:gd name="T148" fmla="*/ 0 h 6842"/>
                <a:gd name="T149" fmla="*/ 4944 w 4944"/>
                <a:gd name="T150" fmla="*/ 6842 h 68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44" h="6842">
                  <a:moveTo>
                    <a:pt x="769" y="0"/>
                  </a:moveTo>
                  <a:lnTo>
                    <a:pt x="320" y="450"/>
                  </a:lnTo>
                  <a:lnTo>
                    <a:pt x="184" y="637"/>
                  </a:lnTo>
                  <a:lnTo>
                    <a:pt x="94" y="797"/>
                  </a:lnTo>
                  <a:lnTo>
                    <a:pt x="49" y="1099"/>
                  </a:lnTo>
                  <a:lnTo>
                    <a:pt x="49" y="1398"/>
                  </a:lnTo>
                  <a:lnTo>
                    <a:pt x="63" y="1600"/>
                  </a:lnTo>
                  <a:lnTo>
                    <a:pt x="24" y="1858"/>
                  </a:lnTo>
                  <a:lnTo>
                    <a:pt x="0" y="2174"/>
                  </a:lnTo>
                  <a:lnTo>
                    <a:pt x="24" y="2435"/>
                  </a:lnTo>
                  <a:lnTo>
                    <a:pt x="184" y="2825"/>
                  </a:lnTo>
                  <a:lnTo>
                    <a:pt x="372" y="3193"/>
                  </a:lnTo>
                  <a:lnTo>
                    <a:pt x="626" y="3517"/>
                  </a:lnTo>
                  <a:lnTo>
                    <a:pt x="741" y="3632"/>
                  </a:lnTo>
                  <a:lnTo>
                    <a:pt x="964" y="3774"/>
                  </a:lnTo>
                  <a:lnTo>
                    <a:pt x="1020" y="4462"/>
                  </a:lnTo>
                  <a:lnTo>
                    <a:pt x="964" y="4860"/>
                  </a:lnTo>
                  <a:lnTo>
                    <a:pt x="810" y="5106"/>
                  </a:lnTo>
                  <a:lnTo>
                    <a:pt x="671" y="5360"/>
                  </a:lnTo>
                  <a:lnTo>
                    <a:pt x="578" y="5565"/>
                  </a:lnTo>
                  <a:lnTo>
                    <a:pt x="671" y="5590"/>
                  </a:lnTo>
                  <a:lnTo>
                    <a:pt x="810" y="5569"/>
                  </a:lnTo>
                  <a:lnTo>
                    <a:pt x="671" y="5844"/>
                  </a:lnTo>
                  <a:lnTo>
                    <a:pt x="508" y="6213"/>
                  </a:lnTo>
                  <a:lnTo>
                    <a:pt x="386" y="6651"/>
                  </a:lnTo>
                  <a:lnTo>
                    <a:pt x="626" y="6675"/>
                  </a:lnTo>
                  <a:lnTo>
                    <a:pt x="996" y="6651"/>
                  </a:lnTo>
                  <a:lnTo>
                    <a:pt x="1346" y="6588"/>
                  </a:lnTo>
                  <a:lnTo>
                    <a:pt x="1757" y="6466"/>
                  </a:lnTo>
                  <a:lnTo>
                    <a:pt x="2181" y="6397"/>
                  </a:lnTo>
                  <a:lnTo>
                    <a:pt x="2428" y="6375"/>
                  </a:lnTo>
                  <a:lnTo>
                    <a:pt x="2697" y="6397"/>
                  </a:lnTo>
                  <a:lnTo>
                    <a:pt x="3337" y="6713"/>
                  </a:lnTo>
                  <a:lnTo>
                    <a:pt x="3723" y="6842"/>
                  </a:lnTo>
                  <a:lnTo>
                    <a:pt x="3852" y="6588"/>
                  </a:lnTo>
                  <a:lnTo>
                    <a:pt x="4172" y="6202"/>
                  </a:lnTo>
                  <a:lnTo>
                    <a:pt x="4559" y="5882"/>
                  </a:lnTo>
                  <a:lnTo>
                    <a:pt x="4816" y="5628"/>
                  </a:lnTo>
                  <a:lnTo>
                    <a:pt x="4944" y="5565"/>
                  </a:lnTo>
                  <a:lnTo>
                    <a:pt x="4944" y="5437"/>
                  </a:lnTo>
                  <a:lnTo>
                    <a:pt x="4767" y="4922"/>
                  </a:lnTo>
                  <a:lnTo>
                    <a:pt x="4687" y="4414"/>
                  </a:lnTo>
                  <a:lnTo>
                    <a:pt x="4687" y="4156"/>
                  </a:lnTo>
                  <a:lnTo>
                    <a:pt x="4366" y="3197"/>
                  </a:lnTo>
                  <a:lnTo>
                    <a:pt x="4172" y="2431"/>
                  </a:lnTo>
                  <a:lnTo>
                    <a:pt x="3981" y="1533"/>
                  </a:lnTo>
                  <a:lnTo>
                    <a:pt x="3915" y="1088"/>
                  </a:lnTo>
                  <a:lnTo>
                    <a:pt x="3915" y="832"/>
                  </a:lnTo>
                  <a:lnTo>
                    <a:pt x="769" y="0"/>
                  </a:lnTo>
                  <a:close/>
                </a:path>
              </a:pathLst>
            </a:custGeom>
            <a:solidFill>
              <a:srgbClr val="855224"/>
            </a:solidFill>
            <a:ln w="0">
              <a:solidFill>
                <a:srgbClr val="855224"/>
              </a:solidFill>
              <a:prstDash val="solid"/>
              <a:round/>
              <a:headEnd/>
              <a:tailEnd/>
            </a:ln>
          </p:spPr>
          <p:txBody>
            <a:bodyPr/>
            <a:lstStyle/>
            <a:p>
              <a:endParaRPr lang="sl-SI"/>
            </a:p>
          </p:txBody>
        </p:sp>
        <p:sp>
          <p:nvSpPr>
            <p:cNvPr id="58" name="Freeform 1771"/>
            <p:cNvSpPr>
              <a:spLocks/>
            </p:cNvSpPr>
            <p:nvPr/>
          </p:nvSpPr>
          <p:spPr bwMode="auto">
            <a:xfrm>
              <a:off x="711777" y="3436016"/>
              <a:ext cx="807602" cy="842115"/>
            </a:xfrm>
            <a:custGeom>
              <a:avLst/>
              <a:gdLst>
                <a:gd name="T0" fmla="*/ 0 w 5383"/>
                <a:gd name="T1" fmla="*/ 0 h 5613"/>
                <a:gd name="T2" fmla="*/ 0 w 5383"/>
                <a:gd name="T3" fmla="*/ 0 h 5613"/>
                <a:gd name="T4" fmla="*/ 0 w 5383"/>
                <a:gd name="T5" fmla="*/ 0 h 5613"/>
                <a:gd name="T6" fmla="*/ 0 w 5383"/>
                <a:gd name="T7" fmla="*/ 0 h 5613"/>
                <a:gd name="T8" fmla="*/ 0 w 5383"/>
                <a:gd name="T9" fmla="*/ 0 h 5613"/>
                <a:gd name="T10" fmla="*/ 0 w 5383"/>
                <a:gd name="T11" fmla="*/ 0 h 5613"/>
                <a:gd name="T12" fmla="*/ 0 w 5383"/>
                <a:gd name="T13" fmla="*/ 0 h 5613"/>
                <a:gd name="T14" fmla="*/ 0 w 5383"/>
                <a:gd name="T15" fmla="*/ 0 h 5613"/>
                <a:gd name="T16" fmla="*/ 0 w 5383"/>
                <a:gd name="T17" fmla="*/ 0 h 5613"/>
                <a:gd name="T18" fmla="*/ 0 w 5383"/>
                <a:gd name="T19" fmla="*/ 0 h 5613"/>
                <a:gd name="T20" fmla="*/ 0 w 5383"/>
                <a:gd name="T21" fmla="*/ 0 h 5613"/>
                <a:gd name="T22" fmla="*/ 0 w 5383"/>
                <a:gd name="T23" fmla="*/ 0 h 5613"/>
                <a:gd name="T24" fmla="*/ 0 w 5383"/>
                <a:gd name="T25" fmla="*/ 0 h 5613"/>
                <a:gd name="T26" fmla="*/ 0 w 5383"/>
                <a:gd name="T27" fmla="*/ 0 h 5613"/>
                <a:gd name="T28" fmla="*/ 0 w 5383"/>
                <a:gd name="T29" fmla="*/ 0 h 5613"/>
                <a:gd name="T30" fmla="*/ 0 w 5383"/>
                <a:gd name="T31" fmla="*/ 0 h 5613"/>
                <a:gd name="T32" fmla="*/ 0 w 5383"/>
                <a:gd name="T33" fmla="*/ 0 h 5613"/>
                <a:gd name="T34" fmla="*/ 0 w 5383"/>
                <a:gd name="T35" fmla="*/ 0 h 5613"/>
                <a:gd name="T36" fmla="*/ 0 w 5383"/>
                <a:gd name="T37" fmla="*/ 0 h 5613"/>
                <a:gd name="T38" fmla="*/ 0 w 5383"/>
                <a:gd name="T39" fmla="*/ 0 h 5613"/>
                <a:gd name="T40" fmla="*/ 0 w 5383"/>
                <a:gd name="T41" fmla="*/ 0 h 5613"/>
                <a:gd name="T42" fmla="*/ 0 w 5383"/>
                <a:gd name="T43" fmla="*/ 0 h 5613"/>
                <a:gd name="T44" fmla="*/ 0 w 5383"/>
                <a:gd name="T45" fmla="*/ 0 h 5613"/>
                <a:gd name="T46" fmla="*/ 0 w 5383"/>
                <a:gd name="T47" fmla="*/ 0 h 5613"/>
                <a:gd name="T48" fmla="*/ 0 w 5383"/>
                <a:gd name="T49" fmla="*/ 0 h 5613"/>
                <a:gd name="T50" fmla="*/ 0 w 5383"/>
                <a:gd name="T51" fmla="*/ 0 h 5613"/>
                <a:gd name="T52" fmla="*/ 0 w 5383"/>
                <a:gd name="T53" fmla="*/ 0 h 5613"/>
                <a:gd name="T54" fmla="*/ 0 w 5383"/>
                <a:gd name="T55" fmla="*/ 0 h 5613"/>
                <a:gd name="T56" fmla="*/ 0 w 5383"/>
                <a:gd name="T57" fmla="*/ 0 h 5613"/>
                <a:gd name="T58" fmla="*/ 0 w 5383"/>
                <a:gd name="T59" fmla="*/ 0 h 5613"/>
                <a:gd name="T60" fmla="*/ 0 w 5383"/>
                <a:gd name="T61" fmla="*/ 0 h 5613"/>
                <a:gd name="T62" fmla="*/ 0 w 5383"/>
                <a:gd name="T63" fmla="*/ 0 h 56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83"/>
                <a:gd name="T97" fmla="*/ 0 h 5613"/>
                <a:gd name="T98" fmla="*/ 5383 w 5383"/>
                <a:gd name="T99" fmla="*/ 5613 h 56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83" h="5613">
                  <a:moveTo>
                    <a:pt x="1528" y="48"/>
                  </a:moveTo>
                  <a:lnTo>
                    <a:pt x="1465" y="21"/>
                  </a:lnTo>
                  <a:lnTo>
                    <a:pt x="1395" y="7"/>
                  </a:lnTo>
                  <a:lnTo>
                    <a:pt x="1326" y="0"/>
                  </a:lnTo>
                  <a:lnTo>
                    <a:pt x="1256" y="7"/>
                  </a:lnTo>
                  <a:lnTo>
                    <a:pt x="1187" y="24"/>
                  </a:lnTo>
                  <a:lnTo>
                    <a:pt x="1121" y="51"/>
                  </a:lnTo>
                  <a:lnTo>
                    <a:pt x="1062" y="90"/>
                  </a:lnTo>
                  <a:lnTo>
                    <a:pt x="1009" y="136"/>
                  </a:lnTo>
                  <a:lnTo>
                    <a:pt x="964" y="191"/>
                  </a:lnTo>
                  <a:lnTo>
                    <a:pt x="930" y="251"/>
                  </a:lnTo>
                  <a:lnTo>
                    <a:pt x="905" y="317"/>
                  </a:lnTo>
                  <a:lnTo>
                    <a:pt x="887" y="386"/>
                  </a:lnTo>
                  <a:lnTo>
                    <a:pt x="884" y="455"/>
                  </a:lnTo>
                  <a:lnTo>
                    <a:pt x="891" y="525"/>
                  </a:lnTo>
                  <a:lnTo>
                    <a:pt x="908" y="594"/>
                  </a:lnTo>
                  <a:lnTo>
                    <a:pt x="940" y="657"/>
                  </a:lnTo>
                  <a:lnTo>
                    <a:pt x="978" y="716"/>
                  </a:lnTo>
                  <a:lnTo>
                    <a:pt x="1023" y="768"/>
                  </a:lnTo>
                  <a:lnTo>
                    <a:pt x="1079" y="814"/>
                  </a:lnTo>
                  <a:lnTo>
                    <a:pt x="947" y="900"/>
                  </a:lnTo>
                  <a:lnTo>
                    <a:pt x="821" y="995"/>
                  </a:lnTo>
                  <a:lnTo>
                    <a:pt x="703" y="1099"/>
                  </a:lnTo>
                  <a:lnTo>
                    <a:pt x="592" y="1210"/>
                  </a:lnTo>
                  <a:lnTo>
                    <a:pt x="490" y="1328"/>
                  </a:lnTo>
                  <a:lnTo>
                    <a:pt x="397" y="1453"/>
                  </a:lnTo>
                  <a:lnTo>
                    <a:pt x="309" y="1586"/>
                  </a:lnTo>
                  <a:lnTo>
                    <a:pt x="237" y="1722"/>
                  </a:lnTo>
                  <a:lnTo>
                    <a:pt x="171" y="1864"/>
                  </a:lnTo>
                  <a:lnTo>
                    <a:pt x="115" y="2010"/>
                  </a:lnTo>
                  <a:lnTo>
                    <a:pt x="70" y="2163"/>
                  </a:lnTo>
                  <a:lnTo>
                    <a:pt x="35" y="2316"/>
                  </a:lnTo>
                  <a:lnTo>
                    <a:pt x="15" y="2470"/>
                  </a:lnTo>
                  <a:lnTo>
                    <a:pt x="0" y="2627"/>
                  </a:lnTo>
                  <a:lnTo>
                    <a:pt x="0" y="2786"/>
                  </a:lnTo>
                  <a:lnTo>
                    <a:pt x="11" y="2943"/>
                  </a:lnTo>
                  <a:lnTo>
                    <a:pt x="32" y="3096"/>
                  </a:lnTo>
                  <a:lnTo>
                    <a:pt x="62" y="3249"/>
                  </a:lnTo>
                  <a:lnTo>
                    <a:pt x="108" y="3402"/>
                  </a:lnTo>
                  <a:lnTo>
                    <a:pt x="160" y="3548"/>
                  </a:lnTo>
                  <a:lnTo>
                    <a:pt x="226" y="3691"/>
                  </a:lnTo>
                  <a:lnTo>
                    <a:pt x="299" y="3830"/>
                  </a:lnTo>
                  <a:lnTo>
                    <a:pt x="466" y="4066"/>
                  </a:lnTo>
                  <a:lnTo>
                    <a:pt x="755" y="4289"/>
                  </a:lnTo>
                  <a:lnTo>
                    <a:pt x="960" y="4449"/>
                  </a:lnTo>
                  <a:lnTo>
                    <a:pt x="1170" y="4595"/>
                  </a:lnTo>
                  <a:lnTo>
                    <a:pt x="1381" y="4734"/>
                  </a:lnTo>
                  <a:lnTo>
                    <a:pt x="1604" y="4866"/>
                  </a:lnTo>
                  <a:lnTo>
                    <a:pt x="1831" y="4985"/>
                  </a:lnTo>
                  <a:lnTo>
                    <a:pt x="2064" y="5096"/>
                  </a:lnTo>
                  <a:lnTo>
                    <a:pt x="2296" y="5196"/>
                  </a:lnTo>
                  <a:lnTo>
                    <a:pt x="2536" y="5287"/>
                  </a:lnTo>
                  <a:lnTo>
                    <a:pt x="2780" y="5364"/>
                  </a:lnTo>
                  <a:lnTo>
                    <a:pt x="3028" y="5432"/>
                  </a:lnTo>
                  <a:lnTo>
                    <a:pt x="3278" y="5491"/>
                  </a:lnTo>
                  <a:lnTo>
                    <a:pt x="3532" y="5537"/>
                  </a:lnTo>
                  <a:lnTo>
                    <a:pt x="3786" y="5575"/>
                  </a:lnTo>
                  <a:lnTo>
                    <a:pt x="4040" y="5599"/>
                  </a:lnTo>
                  <a:lnTo>
                    <a:pt x="4298" y="5613"/>
                  </a:lnTo>
                  <a:lnTo>
                    <a:pt x="4552" y="5613"/>
                  </a:lnTo>
                  <a:lnTo>
                    <a:pt x="4809" y="5606"/>
                  </a:lnTo>
                  <a:lnTo>
                    <a:pt x="5063" y="5586"/>
                  </a:lnTo>
                  <a:lnTo>
                    <a:pt x="5316" y="5557"/>
                  </a:lnTo>
                  <a:lnTo>
                    <a:pt x="5383" y="5547"/>
                  </a:lnTo>
                </a:path>
              </a:pathLst>
            </a:custGeom>
            <a:noFill/>
            <a:ln w="1588">
              <a:solidFill>
                <a:srgbClr val="000000"/>
              </a:solidFill>
              <a:prstDash val="solid"/>
              <a:round/>
              <a:headEnd/>
              <a:tailEnd/>
            </a:ln>
          </p:spPr>
          <p:txBody>
            <a:bodyPr/>
            <a:lstStyle/>
            <a:p>
              <a:endParaRPr lang="sl-SI"/>
            </a:p>
          </p:txBody>
        </p:sp>
        <p:sp>
          <p:nvSpPr>
            <p:cNvPr id="65" name="Freeform 1778"/>
            <p:cNvSpPr>
              <a:spLocks/>
            </p:cNvSpPr>
            <p:nvPr/>
          </p:nvSpPr>
          <p:spPr bwMode="auto">
            <a:xfrm>
              <a:off x="1985304" y="4564588"/>
              <a:ext cx="27610" cy="165662"/>
            </a:xfrm>
            <a:custGeom>
              <a:avLst/>
              <a:gdLst>
                <a:gd name="T0" fmla="*/ 0 w 184"/>
                <a:gd name="T1" fmla="*/ 0 h 1103"/>
                <a:gd name="T2" fmla="*/ 0 w 184"/>
                <a:gd name="T3" fmla="*/ 0 h 1103"/>
                <a:gd name="T4" fmla="*/ 0 w 184"/>
                <a:gd name="T5" fmla="*/ 0 h 1103"/>
                <a:gd name="T6" fmla="*/ 0 w 184"/>
                <a:gd name="T7" fmla="*/ 0 h 1103"/>
                <a:gd name="T8" fmla="*/ 0 w 184"/>
                <a:gd name="T9" fmla="*/ 0 h 1103"/>
                <a:gd name="T10" fmla="*/ 0 60000 65536"/>
                <a:gd name="T11" fmla="*/ 0 60000 65536"/>
                <a:gd name="T12" fmla="*/ 0 60000 65536"/>
                <a:gd name="T13" fmla="*/ 0 60000 65536"/>
                <a:gd name="T14" fmla="*/ 0 60000 65536"/>
                <a:gd name="T15" fmla="*/ 0 w 184"/>
                <a:gd name="T16" fmla="*/ 0 h 1103"/>
                <a:gd name="T17" fmla="*/ 184 w 184"/>
                <a:gd name="T18" fmla="*/ 1103 h 1103"/>
              </a:gdLst>
              <a:ahLst/>
              <a:cxnLst>
                <a:cxn ang="T10">
                  <a:pos x="T0" y="T1"/>
                </a:cxn>
                <a:cxn ang="T11">
                  <a:pos x="T2" y="T3"/>
                </a:cxn>
                <a:cxn ang="T12">
                  <a:pos x="T4" y="T5"/>
                </a:cxn>
                <a:cxn ang="T13">
                  <a:pos x="T6" y="T7"/>
                </a:cxn>
                <a:cxn ang="T14">
                  <a:pos x="T8" y="T9"/>
                </a:cxn>
              </a:cxnLst>
              <a:rect l="T15" t="T16" r="T17" b="T18"/>
              <a:pathLst>
                <a:path w="184" h="1103">
                  <a:moveTo>
                    <a:pt x="184" y="1103"/>
                  </a:moveTo>
                  <a:lnTo>
                    <a:pt x="184" y="783"/>
                  </a:lnTo>
                  <a:lnTo>
                    <a:pt x="159" y="484"/>
                  </a:lnTo>
                  <a:lnTo>
                    <a:pt x="69" y="185"/>
                  </a:lnTo>
                  <a:lnTo>
                    <a:pt x="0" y="0"/>
                  </a:lnTo>
                </a:path>
              </a:pathLst>
            </a:custGeom>
            <a:noFill/>
            <a:ln w="1588">
              <a:solidFill>
                <a:srgbClr val="000000"/>
              </a:solidFill>
              <a:prstDash val="solid"/>
              <a:round/>
              <a:headEnd/>
              <a:tailEnd/>
            </a:ln>
          </p:spPr>
          <p:txBody>
            <a:bodyPr/>
            <a:lstStyle/>
            <a:p>
              <a:endParaRPr lang="sl-SI"/>
            </a:p>
          </p:txBody>
        </p:sp>
        <p:sp>
          <p:nvSpPr>
            <p:cNvPr id="66" name="Freeform 1779"/>
            <p:cNvSpPr>
              <a:spLocks/>
            </p:cNvSpPr>
            <p:nvPr/>
          </p:nvSpPr>
          <p:spPr bwMode="auto">
            <a:xfrm>
              <a:off x="1281240" y="4322998"/>
              <a:ext cx="103539" cy="69026"/>
            </a:xfrm>
            <a:custGeom>
              <a:avLst/>
              <a:gdLst>
                <a:gd name="T0" fmla="*/ 0 w 672"/>
                <a:gd name="T1" fmla="*/ 0 h 459"/>
                <a:gd name="T2" fmla="*/ 0 w 672"/>
                <a:gd name="T3" fmla="*/ 0 h 459"/>
                <a:gd name="T4" fmla="*/ 0 w 672"/>
                <a:gd name="T5" fmla="*/ 0 h 459"/>
                <a:gd name="T6" fmla="*/ 0 w 672"/>
                <a:gd name="T7" fmla="*/ 0 h 459"/>
                <a:gd name="T8" fmla="*/ 0 w 672"/>
                <a:gd name="T9" fmla="*/ 0 h 459"/>
                <a:gd name="T10" fmla="*/ 0 w 672"/>
                <a:gd name="T11" fmla="*/ 0 h 459"/>
                <a:gd name="T12" fmla="*/ 0 w 672"/>
                <a:gd name="T13" fmla="*/ 0 h 459"/>
                <a:gd name="T14" fmla="*/ 0 w 672"/>
                <a:gd name="T15" fmla="*/ 0 h 459"/>
                <a:gd name="T16" fmla="*/ 0 w 672"/>
                <a:gd name="T17" fmla="*/ 0 h 459"/>
                <a:gd name="T18" fmla="*/ 0 w 672"/>
                <a:gd name="T19" fmla="*/ 0 h 459"/>
                <a:gd name="T20" fmla="*/ 0 w 672"/>
                <a:gd name="T21" fmla="*/ 0 h 459"/>
                <a:gd name="T22" fmla="*/ 0 w 672"/>
                <a:gd name="T23" fmla="*/ 0 h 459"/>
                <a:gd name="T24" fmla="*/ 0 w 672"/>
                <a:gd name="T25" fmla="*/ 0 h 4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2"/>
                <a:gd name="T40" fmla="*/ 0 h 459"/>
                <a:gd name="T41" fmla="*/ 672 w 672"/>
                <a:gd name="T42" fmla="*/ 459 h 4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2" h="459">
                  <a:moveTo>
                    <a:pt x="25" y="0"/>
                  </a:moveTo>
                  <a:lnTo>
                    <a:pt x="161" y="0"/>
                  </a:lnTo>
                  <a:lnTo>
                    <a:pt x="279" y="0"/>
                  </a:lnTo>
                  <a:lnTo>
                    <a:pt x="369" y="0"/>
                  </a:lnTo>
                  <a:lnTo>
                    <a:pt x="464" y="45"/>
                  </a:lnTo>
                  <a:lnTo>
                    <a:pt x="554" y="69"/>
                  </a:lnTo>
                  <a:lnTo>
                    <a:pt x="672" y="69"/>
                  </a:lnTo>
                  <a:lnTo>
                    <a:pt x="464" y="139"/>
                  </a:lnTo>
                  <a:lnTo>
                    <a:pt x="325" y="184"/>
                  </a:lnTo>
                  <a:lnTo>
                    <a:pt x="230" y="254"/>
                  </a:lnTo>
                  <a:lnTo>
                    <a:pt x="140" y="323"/>
                  </a:lnTo>
                  <a:lnTo>
                    <a:pt x="70" y="414"/>
                  </a:lnTo>
                  <a:lnTo>
                    <a:pt x="0" y="459"/>
                  </a:lnTo>
                </a:path>
              </a:pathLst>
            </a:custGeom>
            <a:noFill/>
            <a:ln w="1588">
              <a:solidFill>
                <a:srgbClr val="000000"/>
              </a:solidFill>
              <a:prstDash val="solid"/>
              <a:round/>
              <a:headEnd/>
              <a:tailEnd/>
            </a:ln>
          </p:spPr>
          <p:txBody>
            <a:bodyPr/>
            <a:lstStyle/>
            <a:p>
              <a:endParaRPr lang="sl-SI"/>
            </a:p>
          </p:txBody>
        </p:sp>
        <p:sp>
          <p:nvSpPr>
            <p:cNvPr id="67" name="Freeform 1780"/>
            <p:cNvSpPr>
              <a:spLocks/>
            </p:cNvSpPr>
            <p:nvPr/>
          </p:nvSpPr>
          <p:spPr bwMode="auto">
            <a:xfrm>
              <a:off x="1364071" y="4340254"/>
              <a:ext cx="20708" cy="48318"/>
            </a:xfrm>
            <a:custGeom>
              <a:avLst/>
              <a:gdLst>
                <a:gd name="T0" fmla="*/ 0 w 118"/>
                <a:gd name="T1" fmla="*/ 0 h 323"/>
                <a:gd name="T2" fmla="*/ 0 w 118"/>
                <a:gd name="T3" fmla="*/ 0 h 323"/>
                <a:gd name="T4" fmla="*/ 0 w 118"/>
                <a:gd name="T5" fmla="*/ 0 h 323"/>
                <a:gd name="T6" fmla="*/ 0 w 118"/>
                <a:gd name="T7" fmla="*/ 0 h 323"/>
                <a:gd name="T8" fmla="*/ 0 w 118"/>
                <a:gd name="T9" fmla="*/ 0 h 323"/>
                <a:gd name="T10" fmla="*/ 0 60000 65536"/>
                <a:gd name="T11" fmla="*/ 0 60000 65536"/>
                <a:gd name="T12" fmla="*/ 0 60000 65536"/>
                <a:gd name="T13" fmla="*/ 0 60000 65536"/>
                <a:gd name="T14" fmla="*/ 0 60000 65536"/>
                <a:gd name="T15" fmla="*/ 0 w 118"/>
                <a:gd name="T16" fmla="*/ 0 h 323"/>
                <a:gd name="T17" fmla="*/ 118 w 118"/>
                <a:gd name="T18" fmla="*/ 323 h 323"/>
              </a:gdLst>
              <a:ahLst/>
              <a:cxnLst>
                <a:cxn ang="T10">
                  <a:pos x="T0" y="T1"/>
                </a:cxn>
                <a:cxn ang="T11">
                  <a:pos x="T2" y="T3"/>
                </a:cxn>
                <a:cxn ang="T12">
                  <a:pos x="T4" y="T5"/>
                </a:cxn>
                <a:cxn ang="T13">
                  <a:pos x="T6" y="T7"/>
                </a:cxn>
                <a:cxn ang="T14">
                  <a:pos x="T8" y="T9"/>
                </a:cxn>
              </a:cxnLst>
              <a:rect l="T15" t="T16" r="T17" b="T18"/>
              <a:pathLst>
                <a:path w="118" h="323">
                  <a:moveTo>
                    <a:pt x="118" y="0"/>
                  </a:moveTo>
                  <a:lnTo>
                    <a:pt x="48" y="45"/>
                  </a:lnTo>
                  <a:lnTo>
                    <a:pt x="24" y="115"/>
                  </a:lnTo>
                  <a:lnTo>
                    <a:pt x="0" y="253"/>
                  </a:lnTo>
                  <a:lnTo>
                    <a:pt x="0" y="323"/>
                  </a:lnTo>
                </a:path>
              </a:pathLst>
            </a:custGeom>
            <a:noFill/>
            <a:ln w="1588">
              <a:solidFill>
                <a:srgbClr val="000000"/>
              </a:solidFill>
              <a:prstDash val="solid"/>
              <a:round/>
              <a:headEnd/>
              <a:tailEnd/>
            </a:ln>
          </p:spPr>
          <p:txBody>
            <a:bodyPr/>
            <a:lstStyle/>
            <a:p>
              <a:endParaRPr lang="sl-SI"/>
            </a:p>
          </p:txBody>
        </p:sp>
        <p:sp>
          <p:nvSpPr>
            <p:cNvPr id="68" name="Freeform 1781"/>
            <p:cNvSpPr>
              <a:spLocks/>
            </p:cNvSpPr>
            <p:nvPr/>
          </p:nvSpPr>
          <p:spPr bwMode="auto">
            <a:xfrm>
              <a:off x="846377" y="4164238"/>
              <a:ext cx="742028" cy="959459"/>
            </a:xfrm>
            <a:custGeom>
              <a:avLst/>
              <a:gdLst>
                <a:gd name="T0" fmla="*/ 0 w 4944"/>
                <a:gd name="T1" fmla="*/ 0 h 6392"/>
                <a:gd name="T2" fmla="*/ 0 w 4944"/>
                <a:gd name="T3" fmla="*/ 0 h 6392"/>
                <a:gd name="T4" fmla="*/ 0 w 4944"/>
                <a:gd name="T5" fmla="*/ 0 h 6392"/>
                <a:gd name="T6" fmla="*/ 0 w 4944"/>
                <a:gd name="T7" fmla="*/ 0 h 6392"/>
                <a:gd name="T8" fmla="*/ 0 w 4944"/>
                <a:gd name="T9" fmla="*/ 0 h 6392"/>
                <a:gd name="T10" fmla="*/ 0 w 4944"/>
                <a:gd name="T11" fmla="*/ 0 h 6392"/>
                <a:gd name="T12" fmla="*/ 0 w 4944"/>
                <a:gd name="T13" fmla="*/ 0 h 6392"/>
                <a:gd name="T14" fmla="*/ 0 w 4944"/>
                <a:gd name="T15" fmla="*/ 0 h 6392"/>
                <a:gd name="T16" fmla="*/ 0 w 4944"/>
                <a:gd name="T17" fmla="*/ 0 h 6392"/>
                <a:gd name="T18" fmla="*/ 0 w 4944"/>
                <a:gd name="T19" fmla="*/ 0 h 6392"/>
                <a:gd name="T20" fmla="*/ 0 w 4944"/>
                <a:gd name="T21" fmla="*/ 0 h 6392"/>
                <a:gd name="T22" fmla="*/ 0 w 4944"/>
                <a:gd name="T23" fmla="*/ 0 h 6392"/>
                <a:gd name="T24" fmla="*/ 0 w 4944"/>
                <a:gd name="T25" fmla="*/ 0 h 6392"/>
                <a:gd name="T26" fmla="*/ 0 w 4944"/>
                <a:gd name="T27" fmla="*/ 0 h 6392"/>
                <a:gd name="T28" fmla="*/ 0 w 4944"/>
                <a:gd name="T29" fmla="*/ 0 h 6392"/>
                <a:gd name="T30" fmla="*/ 0 w 4944"/>
                <a:gd name="T31" fmla="*/ 0 h 6392"/>
                <a:gd name="T32" fmla="*/ 0 w 4944"/>
                <a:gd name="T33" fmla="*/ 0 h 6392"/>
                <a:gd name="T34" fmla="*/ 0 w 4944"/>
                <a:gd name="T35" fmla="*/ 0 h 6392"/>
                <a:gd name="T36" fmla="*/ 0 w 4944"/>
                <a:gd name="T37" fmla="*/ 0 h 6392"/>
                <a:gd name="T38" fmla="*/ 0 w 4944"/>
                <a:gd name="T39" fmla="*/ 0 h 6392"/>
                <a:gd name="T40" fmla="*/ 0 w 4944"/>
                <a:gd name="T41" fmla="*/ 0 h 6392"/>
                <a:gd name="T42" fmla="*/ 0 w 4944"/>
                <a:gd name="T43" fmla="*/ 0 h 6392"/>
                <a:gd name="T44" fmla="*/ 0 w 4944"/>
                <a:gd name="T45" fmla="*/ 0 h 6392"/>
                <a:gd name="T46" fmla="*/ 0 w 4944"/>
                <a:gd name="T47" fmla="*/ 0 h 6392"/>
                <a:gd name="T48" fmla="*/ 0 w 4944"/>
                <a:gd name="T49" fmla="*/ 0 h 6392"/>
                <a:gd name="T50" fmla="*/ 0 w 4944"/>
                <a:gd name="T51" fmla="*/ 0 h 6392"/>
                <a:gd name="T52" fmla="*/ 0 w 4944"/>
                <a:gd name="T53" fmla="*/ 0 h 6392"/>
                <a:gd name="T54" fmla="*/ 0 w 4944"/>
                <a:gd name="T55" fmla="*/ 0 h 6392"/>
                <a:gd name="T56" fmla="*/ 0 w 4944"/>
                <a:gd name="T57" fmla="*/ 0 h 6392"/>
                <a:gd name="T58" fmla="*/ 0 w 4944"/>
                <a:gd name="T59" fmla="*/ 0 h 6392"/>
                <a:gd name="T60" fmla="*/ 0 w 4944"/>
                <a:gd name="T61" fmla="*/ 0 h 6392"/>
                <a:gd name="T62" fmla="*/ 0 w 4944"/>
                <a:gd name="T63" fmla="*/ 0 h 6392"/>
                <a:gd name="T64" fmla="*/ 0 w 4944"/>
                <a:gd name="T65" fmla="*/ 0 h 6392"/>
                <a:gd name="T66" fmla="*/ 0 w 4944"/>
                <a:gd name="T67" fmla="*/ 0 h 6392"/>
                <a:gd name="T68" fmla="*/ 0 w 4944"/>
                <a:gd name="T69" fmla="*/ 0 h 6392"/>
                <a:gd name="T70" fmla="*/ 0 w 4944"/>
                <a:gd name="T71" fmla="*/ 0 h 6392"/>
                <a:gd name="T72" fmla="*/ 0 w 4944"/>
                <a:gd name="T73" fmla="*/ 0 h 6392"/>
                <a:gd name="T74" fmla="*/ 0 w 4944"/>
                <a:gd name="T75" fmla="*/ 0 h 6392"/>
                <a:gd name="T76" fmla="*/ 0 w 4944"/>
                <a:gd name="T77" fmla="*/ 0 h 6392"/>
                <a:gd name="T78" fmla="*/ 0 w 4944"/>
                <a:gd name="T79" fmla="*/ 0 h 6392"/>
                <a:gd name="T80" fmla="*/ 0 w 4944"/>
                <a:gd name="T81" fmla="*/ 0 h 63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44"/>
                <a:gd name="T124" fmla="*/ 0 h 6392"/>
                <a:gd name="T125" fmla="*/ 4944 w 4944"/>
                <a:gd name="T126" fmla="*/ 6392 h 63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44" h="6392">
                  <a:moveTo>
                    <a:pt x="320" y="0"/>
                  </a:moveTo>
                  <a:lnTo>
                    <a:pt x="184" y="188"/>
                  </a:lnTo>
                  <a:lnTo>
                    <a:pt x="94" y="347"/>
                  </a:lnTo>
                  <a:lnTo>
                    <a:pt x="49" y="649"/>
                  </a:lnTo>
                  <a:lnTo>
                    <a:pt x="49" y="948"/>
                  </a:lnTo>
                  <a:lnTo>
                    <a:pt x="62" y="1149"/>
                  </a:lnTo>
                  <a:lnTo>
                    <a:pt x="25" y="1408"/>
                  </a:lnTo>
                  <a:lnTo>
                    <a:pt x="0" y="1724"/>
                  </a:lnTo>
                  <a:lnTo>
                    <a:pt x="25" y="1985"/>
                  </a:lnTo>
                  <a:lnTo>
                    <a:pt x="184" y="2374"/>
                  </a:lnTo>
                  <a:lnTo>
                    <a:pt x="372" y="2743"/>
                  </a:lnTo>
                  <a:lnTo>
                    <a:pt x="627" y="3067"/>
                  </a:lnTo>
                  <a:lnTo>
                    <a:pt x="741" y="3182"/>
                  </a:lnTo>
                  <a:lnTo>
                    <a:pt x="964" y="3324"/>
                  </a:lnTo>
                  <a:lnTo>
                    <a:pt x="1019" y="4013"/>
                  </a:lnTo>
                  <a:lnTo>
                    <a:pt x="964" y="4410"/>
                  </a:lnTo>
                  <a:lnTo>
                    <a:pt x="811" y="4657"/>
                  </a:lnTo>
                  <a:lnTo>
                    <a:pt x="671" y="4910"/>
                  </a:lnTo>
                  <a:lnTo>
                    <a:pt x="578" y="5115"/>
                  </a:lnTo>
                  <a:lnTo>
                    <a:pt x="671" y="5140"/>
                  </a:lnTo>
                  <a:lnTo>
                    <a:pt x="811" y="5119"/>
                  </a:lnTo>
                  <a:lnTo>
                    <a:pt x="671" y="5394"/>
                  </a:lnTo>
                  <a:lnTo>
                    <a:pt x="508" y="5763"/>
                  </a:lnTo>
                  <a:lnTo>
                    <a:pt x="387" y="6201"/>
                  </a:lnTo>
                  <a:lnTo>
                    <a:pt x="627" y="6225"/>
                  </a:lnTo>
                  <a:lnTo>
                    <a:pt x="995" y="6201"/>
                  </a:lnTo>
                  <a:lnTo>
                    <a:pt x="1346" y="6138"/>
                  </a:lnTo>
                  <a:lnTo>
                    <a:pt x="1757" y="6017"/>
                  </a:lnTo>
                  <a:lnTo>
                    <a:pt x="2181" y="5947"/>
                  </a:lnTo>
                  <a:lnTo>
                    <a:pt x="2428" y="5926"/>
                  </a:lnTo>
                  <a:lnTo>
                    <a:pt x="2697" y="5947"/>
                  </a:lnTo>
                  <a:lnTo>
                    <a:pt x="3336" y="6263"/>
                  </a:lnTo>
                  <a:lnTo>
                    <a:pt x="3723" y="6392"/>
                  </a:lnTo>
                  <a:lnTo>
                    <a:pt x="3852" y="6138"/>
                  </a:lnTo>
                  <a:lnTo>
                    <a:pt x="4172" y="5752"/>
                  </a:lnTo>
                  <a:lnTo>
                    <a:pt x="4558" y="5432"/>
                  </a:lnTo>
                  <a:lnTo>
                    <a:pt x="4816" y="5178"/>
                  </a:lnTo>
                  <a:lnTo>
                    <a:pt x="4944" y="5115"/>
                  </a:lnTo>
                  <a:lnTo>
                    <a:pt x="4944" y="4987"/>
                  </a:lnTo>
                  <a:lnTo>
                    <a:pt x="4767" y="4472"/>
                  </a:lnTo>
                  <a:lnTo>
                    <a:pt x="4687" y="3964"/>
                  </a:lnTo>
                </a:path>
              </a:pathLst>
            </a:custGeom>
            <a:noFill/>
            <a:ln w="1588">
              <a:solidFill>
                <a:srgbClr val="000000"/>
              </a:solidFill>
              <a:prstDash val="solid"/>
              <a:round/>
              <a:headEnd/>
              <a:tailEnd/>
            </a:ln>
          </p:spPr>
          <p:txBody>
            <a:bodyPr/>
            <a:lstStyle/>
            <a:p>
              <a:endParaRPr lang="sl-SI"/>
            </a:p>
          </p:txBody>
        </p:sp>
        <p:sp>
          <p:nvSpPr>
            <p:cNvPr id="69" name="Freeform 1782"/>
            <p:cNvSpPr>
              <a:spLocks/>
            </p:cNvSpPr>
            <p:nvPr/>
          </p:nvSpPr>
          <p:spPr bwMode="auto">
            <a:xfrm>
              <a:off x="967172" y="4861399"/>
              <a:ext cx="320970" cy="72477"/>
            </a:xfrm>
            <a:custGeom>
              <a:avLst/>
              <a:gdLst>
                <a:gd name="T0" fmla="*/ 0 w 2151"/>
                <a:gd name="T1" fmla="*/ 0 h 463"/>
                <a:gd name="T2" fmla="*/ 0 w 2151"/>
                <a:gd name="T3" fmla="*/ 0 h 463"/>
                <a:gd name="T4" fmla="*/ 0 w 2151"/>
                <a:gd name="T5" fmla="*/ 0 h 463"/>
                <a:gd name="T6" fmla="*/ 0 w 2151"/>
                <a:gd name="T7" fmla="*/ 0 h 463"/>
                <a:gd name="T8" fmla="*/ 0 w 2151"/>
                <a:gd name="T9" fmla="*/ 0 h 463"/>
                <a:gd name="T10" fmla="*/ 0 w 2151"/>
                <a:gd name="T11" fmla="*/ 0 h 463"/>
                <a:gd name="T12" fmla="*/ 0 w 2151"/>
                <a:gd name="T13" fmla="*/ 0 h 463"/>
                <a:gd name="T14" fmla="*/ 0 w 2151"/>
                <a:gd name="T15" fmla="*/ 0 h 463"/>
                <a:gd name="T16" fmla="*/ 0 w 2151"/>
                <a:gd name="T17" fmla="*/ 0 h 463"/>
                <a:gd name="T18" fmla="*/ 0 w 2151"/>
                <a:gd name="T19" fmla="*/ 0 h 463"/>
                <a:gd name="T20" fmla="*/ 0 w 2151"/>
                <a:gd name="T21" fmla="*/ 0 h 463"/>
                <a:gd name="T22" fmla="*/ 0 w 2151"/>
                <a:gd name="T23" fmla="*/ 0 h 463"/>
                <a:gd name="T24" fmla="*/ 0 w 2151"/>
                <a:gd name="T25" fmla="*/ 0 h 4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1"/>
                <a:gd name="T40" fmla="*/ 0 h 463"/>
                <a:gd name="T41" fmla="*/ 2151 w 2151"/>
                <a:gd name="T42" fmla="*/ 463 h 4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1" h="463">
                  <a:moveTo>
                    <a:pt x="0" y="463"/>
                  </a:moveTo>
                  <a:lnTo>
                    <a:pt x="300" y="415"/>
                  </a:lnTo>
                  <a:lnTo>
                    <a:pt x="624" y="369"/>
                  </a:lnTo>
                  <a:lnTo>
                    <a:pt x="902" y="348"/>
                  </a:lnTo>
                  <a:lnTo>
                    <a:pt x="1180" y="324"/>
                  </a:lnTo>
                  <a:lnTo>
                    <a:pt x="1480" y="324"/>
                  </a:lnTo>
                  <a:lnTo>
                    <a:pt x="1713" y="348"/>
                  </a:lnTo>
                  <a:lnTo>
                    <a:pt x="1921" y="393"/>
                  </a:lnTo>
                  <a:lnTo>
                    <a:pt x="2061" y="415"/>
                  </a:lnTo>
                  <a:lnTo>
                    <a:pt x="2061" y="393"/>
                  </a:lnTo>
                  <a:lnTo>
                    <a:pt x="2061" y="300"/>
                  </a:lnTo>
                  <a:lnTo>
                    <a:pt x="2082" y="163"/>
                  </a:lnTo>
                  <a:lnTo>
                    <a:pt x="2151" y="0"/>
                  </a:lnTo>
                </a:path>
              </a:pathLst>
            </a:custGeom>
            <a:noFill/>
            <a:ln w="1588">
              <a:solidFill>
                <a:srgbClr val="000000"/>
              </a:solidFill>
              <a:prstDash val="solid"/>
              <a:round/>
              <a:headEnd/>
              <a:tailEnd/>
            </a:ln>
          </p:spPr>
          <p:txBody>
            <a:bodyPr/>
            <a:lstStyle/>
            <a:p>
              <a:endParaRPr lang="sl-SI"/>
            </a:p>
          </p:txBody>
        </p:sp>
        <p:sp>
          <p:nvSpPr>
            <p:cNvPr id="73" name="Freeform 1786"/>
            <p:cNvSpPr>
              <a:spLocks/>
            </p:cNvSpPr>
            <p:nvPr/>
          </p:nvSpPr>
          <p:spPr bwMode="auto">
            <a:xfrm>
              <a:off x="1546990" y="5068477"/>
              <a:ext cx="79380" cy="641940"/>
            </a:xfrm>
            <a:custGeom>
              <a:avLst/>
              <a:gdLst>
                <a:gd name="T0" fmla="*/ 0 w 533"/>
                <a:gd name="T1" fmla="*/ 0 h 4285"/>
                <a:gd name="T2" fmla="*/ 0 w 533"/>
                <a:gd name="T3" fmla="*/ 0 h 4285"/>
                <a:gd name="T4" fmla="*/ 0 w 533"/>
                <a:gd name="T5" fmla="*/ 0 h 4285"/>
                <a:gd name="T6" fmla="*/ 0 w 533"/>
                <a:gd name="T7" fmla="*/ 0 h 4285"/>
                <a:gd name="T8" fmla="*/ 0 w 533"/>
                <a:gd name="T9" fmla="*/ 0 h 4285"/>
                <a:gd name="T10" fmla="*/ 0 w 533"/>
                <a:gd name="T11" fmla="*/ 0 h 4285"/>
                <a:gd name="T12" fmla="*/ 0 w 533"/>
                <a:gd name="T13" fmla="*/ 0 h 4285"/>
                <a:gd name="T14" fmla="*/ 0 w 533"/>
                <a:gd name="T15" fmla="*/ 0 h 4285"/>
                <a:gd name="T16" fmla="*/ 0 w 533"/>
                <a:gd name="T17" fmla="*/ 0 h 4285"/>
                <a:gd name="T18" fmla="*/ 0 w 533"/>
                <a:gd name="T19" fmla="*/ 0 h 4285"/>
                <a:gd name="T20" fmla="*/ 0 w 533"/>
                <a:gd name="T21" fmla="*/ 0 h 4285"/>
                <a:gd name="T22" fmla="*/ 0 w 533"/>
                <a:gd name="T23" fmla="*/ 0 h 4285"/>
                <a:gd name="T24" fmla="*/ 0 w 533"/>
                <a:gd name="T25" fmla="*/ 0 h 4285"/>
                <a:gd name="T26" fmla="*/ 0 w 533"/>
                <a:gd name="T27" fmla="*/ 0 h 4285"/>
                <a:gd name="T28" fmla="*/ 0 w 533"/>
                <a:gd name="T29" fmla="*/ 0 h 4285"/>
                <a:gd name="T30" fmla="*/ 0 w 533"/>
                <a:gd name="T31" fmla="*/ 0 h 4285"/>
                <a:gd name="T32" fmla="*/ 0 w 533"/>
                <a:gd name="T33" fmla="*/ 0 h 4285"/>
                <a:gd name="T34" fmla="*/ 0 w 533"/>
                <a:gd name="T35" fmla="*/ 0 h 4285"/>
                <a:gd name="T36" fmla="*/ 0 w 533"/>
                <a:gd name="T37" fmla="*/ 0 h 4285"/>
                <a:gd name="T38" fmla="*/ 0 w 533"/>
                <a:gd name="T39" fmla="*/ 0 h 4285"/>
                <a:gd name="T40" fmla="*/ 0 w 533"/>
                <a:gd name="T41" fmla="*/ 0 h 4285"/>
                <a:gd name="T42" fmla="*/ 0 w 533"/>
                <a:gd name="T43" fmla="*/ 0 h 4285"/>
                <a:gd name="T44" fmla="*/ 0 w 533"/>
                <a:gd name="T45" fmla="*/ 0 h 4285"/>
                <a:gd name="T46" fmla="*/ 0 w 533"/>
                <a:gd name="T47" fmla="*/ 0 h 42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3"/>
                <a:gd name="T73" fmla="*/ 0 h 4285"/>
                <a:gd name="T74" fmla="*/ 533 w 533"/>
                <a:gd name="T75" fmla="*/ 4285 h 42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3" h="4285">
                  <a:moveTo>
                    <a:pt x="533" y="0"/>
                  </a:moveTo>
                  <a:lnTo>
                    <a:pt x="489" y="94"/>
                  </a:lnTo>
                  <a:lnTo>
                    <a:pt x="418" y="184"/>
                  </a:lnTo>
                  <a:lnTo>
                    <a:pt x="374" y="233"/>
                  </a:lnTo>
                  <a:lnTo>
                    <a:pt x="303" y="278"/>
                  </a:lnTo>
                  <a:lnTo>
                    <a:pt x="140" y="323"/>
                  </a:lnTo>
                  <a:lnTo>
                    <a:pt x="279" y="417"/>
                  </a:lnTo>
                  <a:lnTo>
                    <a:pt x="418" y="602"/>
                  </a:lnTo>
                  <a:lnTo>
                    <a:pt x="464" y="806"/>
                  </a:lnTo>
                  <a:lnTo>
                    <a:pt x="509" y="1060"/>
                  </a:lnTo>
                  <a:lnTo>
                    <a:pt x="509" y="1270"/>
                  </a:lnTo>
                  <a:lnTo>
                    <a:pt x="464" y="1454"/>
                  </a:lnTo>
                  <a:lnTo>
                    <a:pt x="374" y="1708"/>
                  </a:lnTo>
                  <a:lnTo>
                    <a:pt x="279" y="1892"/>
                  </a:lnTo>
                  <a:lnTo>
                    <a:pt x="185" y="2028"/>
                  </a:lnTo>
                  <a:lnTo>
                    <a:pt x="95" y="2261"/>
                  </a:lnTo>
                  <a:lnTo>
                    <a:pt x="71" y="2445"/>
                  </a:lnTo>
                  <a:lnTo>
                    <a:pt x="0" y="2696"/>
                  </a:lnTo>
                  <a:lnTo>
                    <a:pt x="25" y="2974"/>
                  </a:lnTo>
                  <a:lnTo>
                    <a:pt x="71" y="3183"/>
                  </a:lnTo>
                  <a:lnTo>
                    <a:pt x="71" y="3274"/>
                  </a:lnTo>
                  <a:lnTo>
                    <a:pt x="71" y="3527"/>
                  </a:lnTo>
                  <a:lnTo>
                    <a:pt x="25" y="3851"/>
                  </a:lnTo>
                  <a:lnTo>
                    <a:pt x="46" y="4285"/>
                  </a:lnTo>
                </a:path>
              </a:pathLst>
            </a:custGeom>
            <a:noFill/>
            <a:ln w="1588">
              <a:solidFill>
                <a:srgbClr val="000000"/>
              </a:solidFill>
              <a:prstDash val="solid"/>
              <a:round/>
              <a:headEnd/>
              <a:tailEnd/>
            </a:ln>
          </p:spPr>
          <p:txBody>
            <a:bodyPr/>
            <a:lstStyle/>
            <a:p>
              <a:endParaRPr lang="sl-SI"/>
            </a:p>
          </p:txBody>
        </p:sp>
        <p:sp>
          <p:nvSpPr>
            <p:cNvPr id="74" name="Freeform 1787"/>
            <p:cNvSpPr>
              <a:spLocks/>
            </p:cNvSpPr>
            <p:nvPr/>
          </p:nvSpPr>
          <p:spPr bwMode="auto">
            <a:xfrm>
              <a:off x="787705" y="5786345"/>
              <a:ext cx="1439189" cy="238139"/>
            </a:xfrm>
            <a:custGeom>
              <a:avLst/>
              <a:gdLst>
                <a:gd name="T0" fmla="*/ 0 w 9592"/>
                <a:gd name="T1" fmla="*/ 0 h 1590"/>
                <a:gd name="T2" fmla="*/ 0 w 9592"/>
                <a:gd name="T3" fmla="*/ 0 h 1590"/>
                <a:gd name="T4" fmla="*/ 0 w 9592"/>
                <a:gd name="T5" fmla="*/ 0 h 1590"/>
                <a:gd name="T6" fmla="*/ 0 w 9592"/>
                <a:gd name="T7" fmla="*/ 0 h 1590"/>
                <a:gd name="T8" fmla="*/ 0 w 9592"/>
                <a:gd name="T9" fmla="*/ 0 h 1590"/>
                <a:gd name="T10" fmla="*/ 0 w 9592"/>
                <a:gd name="T11" fmla="*/ 0 h 1590"/>
                <a:gd name="T12" fmla="*/ 0 w 9592"/>
                <a:gd name="T13" fmla="*/ 0 h 1590"/>
                <a:gd name="T14" fmla="*/ 0 w 9592"/>
                <a:gd name="T15" fmla="*/ 0 h 1590"/>
                <a:gd name="T16" fmla="*/ 0 w 9592"/>
                <a:gd name="T17" fmla="*/ 0 h 1590"/>
                <a:gd name="T18" fmla="*/ 0 w 9592"/>
                <a:gd name="T19" fmla="*/ 0 h 1590"/>
                <a:gd name="T20" fmla="*/ 0 w 9592"/>
                <a:gd name="T21" fmla="*/ 0 h 1590"/>
                <a:gd name="T22" fmla="*/ 0 w 9592"/>
                <a:gd name="T23" fmla="*/ 0 h 1590"/>
                <a:gd name="T24" fmla="*/ 0 w 9592"/>
                <a:gd name="T25" fmla="*/ 0 h 1590"/>
                <a:gd name="T26" fmla="*/ 0 w 9592"/>
                <a:gd name="T27" fmla="*/ 0 h 1590"/>
                <a:gd name="T28" fmla="*/ 0 w 9592"/>
                <a:gd name="T29" fmla="*/ 0 h 1590"/>
                <a:gd name="T30" fmla="*/ 0 w 9592"/>
                <a:gd name="T31" fmla="*/ 0 h 1590"/>
                <a:gd name="T32" fmla="*/ 0 w 9592"/>
                <a:gd name="T33" fmla="*/ 0 h 1590"/>
                <a:gd name="T34" fmla="*/ 0 w 9592"/>
                <a:gd name="T35" fmla="*/ 0 h 1590"/>
                <a:gd name="T36" fmla="*/ 0 w 9592"/>
                <a:gd name="T37" fmla="*/ 0 h 1590"/>
                <a:gd name="T38" fmla="*/ 0 w 9592"/>
                <a:gd name="T39" fmla="*/ 0 h 1590"/>
                <a:gd name="T40" fmla="*/ 0 w 9592"/>
                <a:gd name="T41" fmla="*/ 0 h 1590"/>
                <a:gd name="T42" fmla="*/ 0 w 9592"/>
                <a:gd name="T43" fmla="*/ 0 h 1590"/>
                <a:gd name="T44" fmla="*/ 0 w 9592"/>
                <a:gd name="T45" fmla="*/ 0 h 1590"/>
                <a:gd name="T46" fmla="*/ 0 w 9592"/>
                <a:gd name="T47" fmla="*/ 0 h 1590"/>
                <a:gd name="T48" fmla="*/ 0 w 9592"/>
                <a:gd name="T49" fmla="*/ 0 h 1590"/>
                <a:gd name="T50" fmla="*/ 0 w 9592"/>
                <a:gd name="T51" fmla="*/ 0 h 1590"/>
                <a:gd name="T52" fmla="*/ 0 w 9592"/>
                <a:gd name="T53" fmla="*/ 0 h 1590"/>
                <a:gd name="T54" fmla="*/ 0 w 9592"/>
                <a:gd name="T55" fmla="*/ 0 h 1590"/>
                <a:gd name="T56" fmla="*/ 0 w 9592"/>
                <a:gd name="T57" fmla="*/ 0 h 1590"/>
                <a:gd name="T58" fmla="*/ 0 w 9592"/>
                <a:gd name="T59" fmla="*/ 0 h 1590"/>
                <a:gd name="T60" fmla="*/ 0 w 9592"/>
                <a:gd name="T61" fmla="*/ 0 h 1590"/>
                <a:gd name="T62" fmla="*/ 0 w 9592"/>
                <a:gd name="T63" fmla="*/ 0 h 1590"/>
                <a:gd name="T64" fmla="*/ 0 w 9592"/>
                <a:gd name="T65" fmla="*/ 0 h 1590"/>
                <a:gd name="T66" fmla="*/ 0 w 9592"/>
                <a:gd name="T67" fmla="*/ 0 h 1590"/>
                <a:gd name="T68" fmla="*/ 0 w 9592"/>
                <a:gd name="T69" fmla="*/ 0 h 1590"/>
                <a:gd name="T70" fmla="*/ 0 w 9592"/>
                <a:gd name="T71" fmla="*/ 0 h 1590"/>
                <a:gd name="T72" fmla="*/ 0 w 9592"/>
                <a:gd name="T73" fmla="*/ 0 h 1590"/>
                <a:gd name="T74" fmla="*/ 0 w 9592"/>
                <a:gd name="T75" fmla="*/ 0 h 1590"/>
                <a:gd name="T76" fmla="*/ 0 w 9592"/>
                <a:gd name="T77" fmla="*/ 0 h 1590"/>
                <a:gd name="T78" fmla="*/ 0 w 9592"/>
                <a:gd name="T79" fmla="*/ 0 h 1590"/>
                <a:gd name="T80" fmla="*/ 0 w 9592"/>
                <a:gd name="T81" fmla="*/ 0 h 1590"/>
                <a:gd name="T82" fmla="*/ 0 w 9592"/>
                <a:gd name="T83" fmla="*/ 0 h 1590"/>
                <a:gd name="T84" fmla="*/ 0 w 9592"/>
                <a:gd name="T85" fmla="*/ 0 h 1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592"/>
                <a:gd name="T130" fmla="*/ 0 h 1590"/>
                <a:gd name="T131" fmla="*/ 9592 w 9592"/>
                <a:gd name="T132" fmla="*/ 1590 h 15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592" h="1590">
                  <a:moveTo>
                    <a:pt x="2122" y="251"/>
                  </a:moveTo>
                  <a:lnTo>
                    <a:pt x="1729" y="230"/>
                  </a:lnTo>
                  <a:lnTo>
                    <a:pt x="1221" y="276"/>
                  </a:lnTo>
                  <a:lnTo>
                    <a:pt x="709" y="435"/>
                  </a:lnTo>
                  <a:lnTo>
                    <a:pt x="435" y="553"/>
                  </a:lnTo>
                  <a:lnTo>
                    <a:pt x="202" y="758"/>
                  </a:lnTo>
                  <a:lnTo>
                    <a:pt x="63" y="1013"/>
                  </a:lnTo>
                  <a:lnTo>
                    <a:pt x="0" y="1287"/>
                  </a:lnTo>
                  <a:lnTo>
                    <a:pt x="63" y="1475"/>
                  </a:lnTo>
                  <a:lnTo>
                    <a:pt x="202" y="1541"/>
                  </a:lnTo>
                  <a:lnTo>
                    <a:pt x="525" y="1566"/>
                  </a:lnTo>
                  <a:lnTo>
                    <a:pt x="1082" y="1590"/>
                  </a:lnTo>
                  <a:lnTo>
                    <a:pt x="1614" y="1496"/>
                  </a:lnTo>
                  <a:lnTo>
                    <a:pt x="2053" y="1382"/>
                  </a:lnTo>
                  <a:lnTo>
                    <a:pt x="2696" y="1350"/>
                  </a:lnTo>
                  <a:lnTo>
                    <a:pt x="3139" y="1311"/>
                  </a:lnTo>
                  <a:lnTo>
                    <a:pt x="3601" y="1152"/>
                  </a:lnTo>
                  <a:lnTo>
                    <a:pt x="3973" y="1127"/>
                  </a:lnTo>
                  <a:lnTo>
                    <a:pt x="4297" y="1106"/>
                  </a:lnTo>
                  <a:lnTo>
                    <a:pt x="4596" y="1037"/>
                  </a:lnTo>
                  <a:lnTo>
                    <a:pt x="4830" y="898"/>
                  </a:lnTo>
                  <a:lnTo>
                    <a:pt x="5073" y="519"/>
                  </a:lnTo>
                  <a:lnTo>
                    <a:pt x="5129" y="668"/>
                  </a:lnTo>
                  <a:lnTo>
                    <a:pt x="5222" y="853"/>
                  </a:lnTo>
                  <a:lnTo>
                    <a:pt x="5459" y="1030"/>
                  </a:lnTo>
                  <a:lnTo>
                    <a:pt x="5800" y="1106"/>
                  </a:lnTo>
                  <a:lnTo>
                    <a:pt x="5971" y="1221"/>
                  </a:lnTo>
                  <a:lnTo>
                    <a:pt x="6587" y="1406"/>
                  </a:lnTo>
                  <a:lnTo>
                    <a:pt x="7327" y="1496"/>
                  </a:lnTo>
                  <a:lnTo>
                    <a:pt x="8018" y="1496"/>
                  </a:lnTo>
                  <a:lnTo>
                    <a:pt x="8346" y="1479"/>
                  </a:lnTo>
                  <a:lnTo>
                    <a:pt x="8850" y="1357"/>
                  </a:lnTo>
                  <a:lnTo>
                    <a:pt x="9244" y="1221"/>
                  </a:lnTo>
                  <a:lnTo>
                    <a:pt x="9567" y="988"/>
                  </a:lnTo>
                  <a:lnTo>
                    <a:pt x="9592" y="758"/>
                  </a:lnTo>
                  <a:lnTo>
                    <a:pt x="9477" y="574"/>
                  </a:lnTo>
                  <a:lnTo>
                    <a:pt x="9268" y="415"/>
                  </a:lnTo>
                  <a:lnTo>
                    <a:pt x="8969" y="251"/>
                  </a:lnTo>
                  <a:lnTo>
                    <a:pt x="8576" y="136"/>
                  </a:lnTo>
                  <a:lnTo>
                    <a:pt x="8089" y="46"/>
                  </a:lnTo>
                  <a:lnTo>
                    <a:pt x="7532" y="0"/>
                  </a:lnTo>
                  <a:lnTo>
                    <a:pt x="7074" y="0"/>
                  </a:lnTo>
                  <a:lnTo>
                    <a:pt x="6614" y="70"/>
                  </a:lnTo>
                </a:path>
              </a:pathLst>
            </a:custGeom>
            <a:noFill/>
            <a:ln w="1588">
              <a:solidFill>
                <a:srgbClr val="000000"/>
              </a:solidFill>
              <a:prstDash val="solid"/>
              <a:round/>
              <a:headEnd/>
              <a:tailEnd/>
            </a:ln>
          </p:spPr>
          <p:txBody>
            <a:bodyPr/>
            <a:lstStyle/>
            <a:p>
              <a:endParaRPr lang="sl-SI"/>
            </a:p>
          </p:txBody>
        </p:sp>
        <p:sp>
          <p:nvSpPr>
            <p:cNvPr id="75" name="Freeform 1788"/>
            <p:cNvSpPr>
              <a:spLocks/>
            </p:cNvSpPr>
            <p:nvPr/>
          </p:nvSpPr>
          <p:spPr bwMode="auto">
            <a:xfrm>
              <a:off x="1640174" y="5738027"/>
              <a:ext cx="151857" cy="10354"/>
            </a:xfrm>
            <a:custGeom>
              <a:avLst/>
              <a:gdLst>
                <a:gd name="T0" fmla="*/ 0 w 1017"/>
                <a:gd name="T1" fmla="*/ 0 h 90"/>
                <a:gd name="T2" fmla="*/ 0 w 1017"/>
                <a:gd name="T3" fmla="*/ 0 h 90"/>
                <a:gd name="T4" fmla="*/ 0 w 1017"/>
                <a:gd name="T5" fmla="*/ 0 h 90"/>
                <a:gd name="T6" fmla="*/ 0 w 1017"/>
                <a:gd name="T7" fmla="*/ 0 h 90"/>
                <a:gd name="T8" fmla="*/ 0 w 1017"/>
                <a:gd name="T9" fmla="*/ 0 h 90"/>
                <a:gd name="T10" fmla="*/ 0 w 1017"/>
                <a:gd name="T11" fmla="*/ 0 h 90"/>
                <a:gd name="T12" fmla="*/ 0 w 1017"/>
                <a:gd name="T13" fmla="*/ 0 h 90"/>
                <a:gd name="T14" fmla="*/ 0 w 1017"/>
                <a:gd name="T15" fmla="*/ 0 h 90"/>
                <a:gd name="T16" fmla="*/ 0 w 1017"/>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7"/>
                <a:gd name="T28" fmla="*/ 0 h 90"/>
                <a:gd name="T29" fmla="*/ 1017 w 1017"/>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7" h="90">
                  <a:moveTo>
                    <a:pt x="1017" y="70"/>
                  </a:moveTo>
                  <a:lnTo>
                    <a:pt x="888" y="34"/>
                  </a:lnTo>
                  <a:lnTo>
                    <a:pt x="752" y="10"/>
                  </a:lnTo>
                  <a:lnTo>
                    <a:pt x="619" y="0"/>
                  </a:lnTo>
                  <a:lnTo>
                    <a:pt x="484" y="0"/>
                  </a:lnTo>
                  <a:lnTo>
                    <a:pt x="349" y="10"/>
                  </a:lnTo>
                  <a:lnTo>
                    <a:pt x="216" y="31"/>
                  </a:lnTo>
                  <a:lnTo>
                    <a:pt x="84" y="63"/>
                  </a:lnTo>
                  <a:lnTo>
                    <a:pt x="0" y="90"/>
                  </a:lnTo>
                </a:path>
              </a:pathLst>
            </a:custGeom>
            <a:noFill/>
            <a:ln w="1588">
              <a:solidFill>
                <a:srgbClr val="000000"/>
              </a:solidFill>
              <a:prstDash val="solid"/>
              <a:round/>
              <a:headEnd/>
              <a:tailEnd/>
            </a:ln>
          </p:spPr>
          <p:txBody>
            <a:bodyPr/>
            <a:lstStyle/>
            <a:p>
              <a:endParaRPr lang="sl-SI"/>
            </a:p>
          </p:txBody>
        </p:sp>
        <p:sp>
          <p:nvSpPr>
            <p:cNvPr id="76" name="Freeform 1789"/>
            <p:cNvSpPr>
              <a:spLocks/>
            </p:cNvSpPr>
            <p:nvPr/>
          </p:nvSpPr>
          <p:spPr bwMode="auto">
            <a:xfrm>
              <a:off x="1674687" y="5769089"/>
              <a:ext cx="120795" cy="41415"/>
            </a:xfrm>
            <a:custGeom>
              <a:avLst/>
              <a:gdLst>
                <a:gd name="T0" fmla="*/ 0 w 811"/>
                <a:gd name="T1" fmla="*/ 0 h 258"/>
                <a:gd name="T2" fmla="*/ 0 w 811"/>
                <a:gd name="T3" fmla="*/ 0 h 258"/>
                <a:gd name="T4" fmla="*/ 0 w 811"/>
                <a:gd name="T5" fmla="*/ 0 h 258"/>
                <a:gd name="T6" fmla="*/ 0 w 811"/>
                <a:gd name="T7" fmla="*/ 0 h 258"/>
                <a:gd name="T8" fmla="*/ 0 w 811"/>
                <a:gd name="T9" fmla="*/ 0 h 258"/>
                <a:gd name="T10" fmla="*/ 0 w 811"/>
                <a:gd name="T11" fmla="*/ 0 h 258"/>
                <a:gd name="T12" fmla="*/ 0 w 811"/>
                <a:gd name="T13" fmla="*/ 0 h 258"/>
                <a:gd name="T14" fmla="*/ 0 w 811"/>
                <a:gd name="T15" fmla="*/ 0 h 258"/>
                <a:gd name="T16" fmla="*/ 0 w 811"/>
                <a:gd name="T17" fmla="*/ 0 h 258"/>
                <a:gd name="T18" fmla="*/ 0 w 811"/>
                <a:gd name="T19" fmla="*/ 0 h 258"/>
                <a:gd name="T20" fmla="*/ 0 w 811"/>
                <a:gd name="T21" fmla="*/ 0 h 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1"/>
                <a:gd name="T34" fmla="*/ 0 h 258"/>
                <a:gd name="T35" fmla="*/ 811 w 811"/>
                <a:gd name="T36" fmla="*/ 258 h 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1" h="258">
                  <a:moveTo>
                    <a:pt x="811" y="28"/>
                  </a:moveTo>
                  <a:lnTo>
                    <a:pt x="716" y="7"/>
                  </a:lnTo>
                  <a:lnTo>
                    <a:pt x="619" y="0"/>
                  </a:lnTo>
                  <a:lnTo>
                    <a:pt x="522" y="4"/>
                  </a:lnTo>
                  <a:lnTo>
                    <a:pt x="428" y="18"/>
                  </a:lnTo>
                  <a:lnTo>
                    <a:pt x="334" y="45"/>
                  </a:lnTo>
                  <a:lnTo>
                    <a:pt x="247" y="80"/>
                  </a:lnTo>
                  <a:lnTo>
                    <a:pt x="163" y="126"/>
                  </a:lnTo>
                  <a:lnTo>
                    <a:pt x="83" y="180"/>
                  </a:lnTo>
                  <a:lnTo>
                    <a:pt x="11" y="246"/>
                  </a:lnTo>
                  <a:lnTo>
                    <a:pt x="0" y="258"/>
                  </a:lnTo>
                </a:path>
              </a:pathLst>
            </a:custGeom>
            <a:noFill/>
            <a:ln w="1588">
              <a:solidFill>
                <a:srgbClr val="000000"/>
              </a:solidFill>
              <a:prstDash val="solid"/>
              <a:round/>
              <a:headEnd/>
              <a:tailEnd/>
            </a:ln>
          </p:spPr>
          <p:txBody>
            <a:bodyPr/>
            <a:lstStyle/>
            <a:p>
              <a:endParaRPr lang="sl-SI"/>
            </a:p>
          </p:txBody>
        </p:sp>
        <p:sp>
          <p:nvSpPr>
            <p:cNvPr id="77" name="Freeform 1790"/>
            <p:cNvSpPr>
              <a:spLocks/>
            </p:cNvSpPr>
            <p:nvPr/>
          </p:nvSpPr>
          <p:spPr bwMode="auto">
            <a:xfrm>
              <a:off x="1125932" y="5803602"/>
              <a:ext cx="103539" cy="44867"/>
            </a:xfrm>
            <a:custGeom>
              <a:avLst/>
              <a:gdLst>
                <a:gd name="T0" fmla="*/ 0 w 693"/>
                <a:gd name="T1" fmla="*/ 0 h 279"/>
                <a:gd name="T2" fmla="*/ 0 w 693"/>
                <a:gd name="T3" fmla="*/ 0 h 279"/>
                <a:gd name="T4" fmla="*/ 0 w 693"/>
                <a:gd name="T5" fmla="*/ 0 h 279"/>
                <a:gd name="T6" fmla="*/ 0 w 693"/>
                <a:gd name="T7" fmla="*/ 0 h 279"/>
                <a:gd name="T8" fmla="*/ 0 w 693"/>
                <a:gd name="T9" fmla="*/ 0 h 279"/>
                <a:gd name="T10" fmla="*/ 0 w 693"/>
                <a:gd name="T11" fmla="*/ 0 h 279"/>
                <a:gd name="T12" fmla="*/ 0 w 693"/>
                <a:gd name="T13" fmla="*/ 0 h 279"/>
                <a:gd name="T14" fmla="*/ 0 w 693"/>
                <a:gd name="T15" fmla="*/ 0 h 279"/>
                <a:gd name="T16" fmla="*/ 0 w 693"/>
                <a:gd name="T17" fmla="*/ 0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3"/>
                <a:gd name="T28" fmla="*/ 0 h 279"/>
                <a:gd name="T29" fmla="*/ 693 w 693"/>
                <a:gd name="T30" fmla="*/ 279 h 2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3" h="279">
                  <a:moveTo>
                    <a:pt x="693" y="279"/>
                  </a:moveTo>
                  <a:lnTo>
                    <a:pt x="609" y="209"/>
                  </a:lnTo>
                  <a:lnTo>
                    <a:pt x="523" y="150"/>
                  </a:lnTo>
                  <a:lnTo>
                    <a:pt x="428" y="98"/>
                  </a:lnTo>
                  <a:lnTo>
                    <a:pt x="328" y="59"/>
                  </a:lnTo>
                  <a:lnTo>
                    <a:pt x="223" y="28"/>
                  </a:lnTo>
                  <a:lnTo>
                    <a:pt x="119" y="10"/>
                  </a:lnTo>
                  <a:lnTo>
                    <a:pt x="11" y="0"/>
                  </a:lnTo>
                  <a:lnTo>
                    <a:pt x="0" y="0"/>
                  </a:lnTo>
                </a:path>
              </a:pathLst>
            </a:custGeom>
            <a:noFill/>
            <a:ln w="1588">
              <a:solidFill>
                <a:srgbClr val="000000"/>
              </a:solidFill>
              <a:prstDash val="solid"/>
              <a:round/>
              <a:headEnd/>
              <a:tailEnd/>
            </a:ln>
          </p:spPr>
          <p:txBody>
            <a:bodyPr/>
            <a:lstStyle/>
            <a:p>
              <a:endParaRPr lang="sl-SI"/>
            </a:p>
          </p:txBody>
        </p:sp>
        <p:sp>
          <p:nvSpPr>
            <p:cNvPr id="78" name="Freeform 1791"/>
            <p:cNvSpPr>
              <a:spLocks/>
            </p:cNvSpPr>
            <p:nvPr/>
          </p:nvSpPr>
          <p:spPr bwMode="auto">
            <a:xfrm>
              <a:off x="1160445" y="5782894"/>
              <a:ext cx="124247" cy="27610"/>
            </a:xfrm>
            <a:custGeom>
              <a:avLst/>
              <a:gdLst>
                <a:gd name="T0" fmla="*/ 0 w 835"/>
                <a:gd name="T1" fmla="*/ 0 h 185"/>
                <a:gd name="T2" fmla="*/ 0 w 835"/>
                <a:gd name="T3" fmla="*/ 0 h 185"/>
                <a:gd name="T4" fmla="*/ 0 w 835"/>
                <a:gd name="T5" fmla="*/ 0 h 185"/>
                <a:gd name="T6" fmla="*/ 0 w 835"/>
                <a:gd name="T7" fmla="*/ 0 h 185"/>
                <a:gd name="T8" fmla="*/ 0 w 835"/>
                <a:gd name="T9" fmla="*/ 0 h 185"/>
                <a:gd name="T10" fmla="*/ 0 w 835"/>
                <a:gd name="T11" fmla="*/ 0 h 185"/>
                <a:gd name="T12" fmla="*/ 0 w 835"/>
                <a:gd name="T13" fmla="*/ 0 h 185"/>
                <a:gd name="T14" fmla="*/ 0 w 835"/>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835"/>
                <a:gd name="T25" fmla="*/ 0 h 185"/>
                <a:gd name="T26" fmla="*/ 835 w 835"/>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5" h="185">
                  <a:moveTo>
                    <a:pt x="835" y="185"/>
                  </a:moveTo>
                  <a:lnTo>
                    <a:pt x="710" y="126"/>
                  </a:lnTo>
                  <a:lnTo>
                    <a:pt x="582" y="80"/>
                  </a:lnTo>
                  <a:lnTo>
                    <a:pt x="452" y="41"/>
                  </a:lnTo>
                  <a:lnTo>
                    <a:pt x="317" y="17"/>
                  </a:lnTo>
                  <a:lnTo>
                    <a:pt x="181" y="4"/>
                  </a:lnTo>
                  <a:lnTo>
                    <a:pt x="46" y="0"/>
                  </a:lnTo>
                  <a:lnTo>
                    <a:pt x="0" y="0"/>
                  </a:lnTo>
                </a:path>
              </a:pathLst>
            </a:custGeom>
            <a:noFill/>
            <a:ln w="1588">
              <a:solidFill>
                <a:srgbClr val="000000"/>
              </a:solidFill>
              <a:prstDash val="solid"/>
              <a:round/>
              <a:headEnd/>
              <a:tailEnd/>
            </a:ln>
          </p:spPr>
          <p:txBody>
            <a:bodyPr/>
            <a:lstStyle/>
            <a:p>
              <a:endParaRPr lang="sl-SI"/>
            </a:p>
          </p:txBody>
        </p:sp>
        <p:sp>
          <p:nvSpPr>
            <p:cNvPr id="79" name="Freeform 1792"/>
            <p:cNvSpPr>
              <a:spLocks/>
            </p:cNvSpPr>
            <p:nvPr/>
          </p:nvSpPr>
          <p:spPr bwMode="auto">
            <a:xfrm>
              <a:off x="1550441" y="5813956"/>
              <a:ext cx="6903" cy="44867"/>
            </a:xfrm>
            <a:custGeom>
              <a:avLst/>
              <a:gdLst>
                <a:gd name="T0" fmla="*/ 0 w 46"/>
                <a:gd name="T1" fmla="*/ 0 h 299"/>
                <a:gd name="T2" fmla="*/ 0 w 46"/>
                <a:gd name="T3" fmla="*/ 0 h 299"/>
                <a:gd name="T4" fmla="*/ 0 w 46"/>
                <a:gd name="T5" fmla="*/ 0 h 299"/>
                <a:gd name="T6" fmla="*/ 0 w 46"/>
                <a:gd name="T7" fmla="*/ 0 h 299"/>
                <a:gd name="T8" fmla="*/ 0 60000 65536"/>
                <a:gd name="T9" fmla="*/ 0 60000 65536"/>
                <a:gd name="T10" fmla="*/ 0 60000 65536"/>
                <a:gd name="T11" fmla="*/ 0 60000 65536"/>
                <a:gd name="T12" fmla="*/ 0 w 46"/>
                <a:gd name="T13" fmla="*/ 0 h 299"/>
                <a:gd name="T14" fmla="*/ 46 w 46"/>
                <a:gd name="T15" fmla="*/ 299 h 299"/>
              </a:gdLst>
              <a:ahLst/>
              <a:cxnLst>
                <a:cxn ang="T8">
                  <a:pos x="T0" y="T1"/>
                </a:cxn>
                <a:cxn ang="T9">
                  <a:pos x="T2" y="T3"/>
                </a:cxn>
                <a:cxn ang="T10">
                  <a:pos x="T4" y="T5"/>
                </a:cxn>
                <a:cxn ang="T11">
                  <a:pos x="T6" y="T7"/>
                </a:cxn>
              </a:cxnLst>
              <a:rect l="T12" t="T13" r="T14" b="T15"/>
              <a:pathLst>
                <a:path w="46" h="299">
                  <a:moveTo>
                    <a:pt x="0" y="299"/>
                  </a:moveTo>
                  <a:lnTo>
                    <a:pt x="46" y="210"/>
                  </a:lnTo>
                  <a:lnTo>
                    <a:pt x="21" y="115"/>
                  </a:lnTo>
                  <a:lnTo>
                    <a:pt x="0" y="0"/>
                  </a:lnTo>
                </a:path>
              </a:pathLst>
            </a:custGeom>
            <a:noFill/>
            <a:ln w="1588">
              <a:solidFill>
                <a:srgbClr val="000000"/>
              </a:solidFill>
              <a:prstDash val="solid"/>
              <a:round/>
              <a:headEnd/>
              <a:tailEnd/>
            </a:ln>
          </p:spPr>
          <p:txBody>
            <a:bodyPr/>
            <a:lstStyle/>
            <a:p>
              <a:endParaRPr lang="sl-SI"/>
            </a:p>
          </p:txBody>
        </p:sp>
        <p:sp>
          <p:nvSpPr>
            <p:cNvPr id="113" name="Prostoročno 112"/>
            <p:cNvSpPr/>
            <p:nvPr/>
          </p:nvSpPr>
          <p:spPr>
            <a:xfrm>
              <a:off x="1575661" y="4086387"/>
              <a:ext cx="578603" cy="221281"/>
            </a:xfrm>
            <a:custGeom>
              <a:avLst/>
              <a:gdLst>
                <a:gd name="connsiteX0" fmla="*/ 578603 w 578603"/>
                <a:gd name="connsiteY0" fmla="*/ 0 h 221281"/>
                <a:gd name="connsiteX1" fmla="*/ 557939 w 578603"/>
                <a:gd name="connsiteY1" fmla="*/ 51661 h 221281"/>
                <a:gd name="connsiteX2" fmla="*/ 526942 w 578603"/>
                <a:gd name="connsiteY2" fmla="*/ 103322 h 221281"/>
                <a:gd name="connsiteX3" fmla="*/ 480447 w 578603"/>
                <a:gd name="connsiteY3" fmla="*/ 139484 h 221281"/>
                <a:gd name="connsiteX4" fmla="*/ 392624 w 578603"/>
                <a:gd name="connsiteY4" fmla="*/ 170481 h 221281"/>
                <a:gd name="connsiteX5" fmla="*/ 278970 w 578603"/>
                <a:gd name="connsiteY5" fmla="*/ 201478 h 221281"/>
                <a:gd name="connsiteX6" fmla="*/ 139485 w 578603"/>
                <a:gd name="connsiteY6" fmla="*/ 216976 h 221281"/>
                <a:gd name="connsiteX7" fmla="*/ 46495 w 578603"/>
                <a:gd name="connsiteY7" fmla="*/ 216976 h 221281"/>
                <a:gd name="connsiteX8" fmla="*/ 0 w 578603"/>
                <a:gd name="connsiteY8" fmla="*/ 191145 h 2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8603" h="221281">
                  <a:moveTo>
                    <a:pt x="578603" y="0"/>
                  </a:moveTo>
                  <a:cubicBezTo>
                    <a:pt x="572576" y="17220"/>
                    <a:pt x="566549" y="34441"/>
                    <a:pt x="557939" y="51661"/>
                  </a:cubicBezTo>
                  <a:cubicBezTo>
                    <a:pt x="549329" y="68881"/>
                    <a:pt x="539857" y="88685"/>
                    <a:pt x="526942" y="103322"/>
                  </a:cubicBezTo>
                  <a:cubicBezTo>
                    <a:pt x="514027" y="117959"/>
                    <a:pt x="502833" y="128291"/>
                    <a:pt x="480447" y="139484"/>
                  </a:cubicBezTo>
                  <a:cubicBezTo>
                    <a:pt x="458061" y="150677"/>
                    <a:pt x="426203" y="160149"/>
                    <a:pt x="392624" y="170481"/>
                  </a:cubicBezTo>
                  <a:cubicBezTo>
                    <a:pt x="359045" y="180813"/>
                    <a:pt x="321160" y="193729"/>
                    <a:pt x="278970" y="201478"/>
                  </a:cubicBezTo>
                  <a:cubicBezTo>
                    <a:pt x="236780" y="209227"/>
                    <a:pt x="178231" y="214393"/>
                    <a:pt x="139485" y="216976"/>
                  </a:cubicBezTo>
                  <a:cubicBezTo>
                    <a:pt x="100739" y="219559"/>
                    <a:pt x="69742" y="221281"/>
                    <a:pt x="46495" y="216976"/>
                  </a:cubicBezTo>
                  <a:cubicBezTo>
                    <a:pt x="23248" y="212671"/>
                    <a:pt x="9471" y="205782"/>
                    <a:pt x="0" y="191145"/>
                  </a:cubicBezTo>
                </a:path>
              </a:pathLst>
            </a:cu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5" name="Prostoročno 114"/>
            <p:cNvSpPr/>
            <p:nvPr/>
          </p:nvSpPr>
          <p:spPr>
            <a:xfrm>
              <a:off x="717214" y="3135518"/>
              <a:ext cx="1506612" cy="1175218"/>
            </a:xfrm>
            <a:custGeom>
              <a:avLst/>
              <a:gdLst>
                <a:gd name="connsiteX0" fmla="*/ 162628 w 1506612"/>
                <a:gd name="connsiteY0" fmla="*/ 411173 h 1175218"/>
                <a:gd name="connsiteX1" fmla="*/ 135012 w 1506612"/>
                <a:gd name="connsiteY1" fmla="*/ 352872 h 1175218"/>
                <a:gd name="connsiteX2" fmla="*/ 141149 w 1506612"/>
                <a:gd name="connsiteY2" fmla="*/ 319119 h 1175218"/>
                <a:gd name="connsiteX3" fmla="*/ 165697 w 1506612"/>
                <a:gd name="connsiteY3" fmla="*/ 294571 h 1175218"/>
                <a:gd name="connsiteX4" fmla="*/ 184107 w 1506612"/>
                <a:gd name="connsiteY4" fmla="*/ 288434 h 1175218"/>
                <a:gd name="connsiteX5" fmla="*/ 205587 w 1506612"/>
                <a:gd name="connsiteY5" fmla="*/ 288434 h 1175218"/>
                <a:gd name="connsiteX6" fmla="*/ 227066 w 1506612"/>
                <a:gd name="connsiteY6" fmla="*/ 291503 h 1175218"/>
                <a:gd name="connsiteX7" fmla="*/ 227066 w 1506612"/>
                <a:gd name="connsiteY7" fmla="*/ 291503 h 1175218"/>
                <a:gd name="connsiteX8" fmla="*/ 257750 w 1506612"/>
                <a:gd name="connsiteY8" fmla="*/ 279229 h 1175218"/>
                <a:gd name="connsiteX9" fmla="*/ 282298 w 1506612"/>
                <a:gd name="connsiteY9" fmla="*/ 257750 h 1175218"/>
                <a:gd name="connsiteX10" fmla="*/ 316051 w 1506612"/>
                <a:gd name="connsiteY10" fmla="*/ 233202 h 1175218"/>
                <a:gd name="connsiteX11" fmla="*/ 346736 w 1506612"/>
                <a:gd name="connsiteY11" fmla="*/ 214791 h 1175218"/>
                <a:gd name="connsiteX12" fmla="*/ 368215 w 1506612"/>
                <a:gd name="connsiteY12" fmla="*/ 202518 h 1175218"/>
                <a:gd name="connsiteX13" fmla="*/ 392762 w 1506612"/>
                <a:gd name="connsiteY13" fmla="*/ 184107 h 1175218"/>
                <a:gd name="connsiteX14" fmla="*/ 420379 w 1506612"/>
                <a:gd name="connsiteY14" fmla="*/ 150354 h 1175218"/>
                <a:gd name="connsiteX15" fmla="*/ 441858 w 1506612"/>
                <a:gd name="connsiteY15" fmla="*/ 131943 h 1175218"/>
                <a:gd name="connsiteX16" fmla="*/ 466405 w 1506612"/>
                <a:gd name="connsiteY16" fmla="*/ 104327 h 1175218"/>
                <a:gd name="connsiteX17" fmla="*/ 484816 w 1506612"/>
                <a:gd name="connsiteY17" fmla="*/ 85916 h 1175218"/>
                <a:gd name="connsiteX18" fmla="*/ 503227 w 1506612"/>
                <a:gd name="connsiteY18" fmla="*/ 70574 h 1175218"/>
                <a:gd name="connsiteX19" fmla="*/ 530843 w 1506612"/>
                <a:gd name="connsiteY19" fmla="*/ 61369 h 1175218"/>
                <a:gd name="connsiteX20" fmla="*/ 573801 w 1506612"/>
                <a:gd name="connsiteY20" fmla="*/ 42958 h 1175218"/>
                <a:gd name="connsiteX21" fmla="*/ 632102 w 1506612"/>
                <a:gd name="connsiteY21" fmla="*/ 27616 h 1175218"/>
                <a:gd name="connsiteX22" fmla="*/ 681197 w 1506612"/>
                <a:gd name="connsiteY22" fmla="*/ 18410 h 1175218"/>
                <a:gd name="connsiteX23" fmla="*/ 739498 w 1506612"/>
                <a:gd name="connsiteY23" fmla="*/ 9205 h 1175218"/>
                <a:gd name="connsiteX24" fmla="*/ 813141 w 1506612"/>
                <a:gd name="connsiteY24" fmla="*/ 0 h 1175218"/>
                <a:gd name="connsiteX25" fmla="*/ 843826 w 1506612"/>
                <a:gd name="connsiteY25" fmla="*/ 0 h 1175218"/>
                <a:gd name="connsiteX26" fmla="*/ 929742 w 1506612"/>
                <a:gd name="connsiteY26" fmla="*/ 6136 h 1175218"/>
                <a:gd name="connsiteX27" fmla="*/ 1006454 w 1506612"/>
                <a:gd name="connsiteY27" fmla="*/ 18410 h 1175218"/>
                <a:gd name="connsiteX28" fmla="*/ 1064754 w 1506612"/>
                <a:gd name="connsiteY28" fmla="*/ 21479 h 1175218"/>
                <a:gd name="connsiteX29" fmla="*/ 1086234 w 1506612"/>
                <a:gd name="connsiteY29" fmla="*/ 24547 h 1175218"/>
                <a:gd name="connsiteX30" fmla="*/ 1064754 w 1506612"/>
                <a:gd name="connsiteY30" fmla="*/ 42958 h 1175218"/>
                <a:gd name="connsiteX31" fmla="*/ 1098507 w 1506612"/>
                <a:gd name="connsiteY31" fmla="*/ 58300 h 1175218"/>
                <a:gd name="connsiteX32" fmla="*/ 1123055 w 1506612"/>
                <a:gd name="connsiteY32" fmla="*/ 73642 h 1175218"/>
                <a:gd name="connsiteX33" fmla="*/ 1169082 w 1506612"/>
                <a:gd name="connsiteY33" fmla="*/ 104327 h 1175218"/>
                <a:gd name="connsiteX34" fmla="*/ 1215109 w 1506612"/>
                <a:gd name="connsiteY34" fmla="*/ 147285 h 1175218"/>
                <a:gd name="connsiteX35" fmla="*/ 1248862 w 1506612"/>
                <a:gd name="connsiteY35" fmla="*/ 187175 h 1175218"/>
                <a:gd name="connsiteX36" fmla="*/ 1248862 w 1506612"/>
                <a:gd name="connsiteY36" fmla="*/ 187175 h 1175218"/>
                <a:gd name="connsiteX37" fmla="*/ 1251930 w 1506612"/>
                <a:gd name="connsiteY37" fmla="*/ 279229 h 1175218"/>
                <a:gd name="connsiteX38" fmla="*/ 1248862 w 1506612"/>
                <a:gd name="connsiteY38" fmla="*/ 355940 h 1175218"/>
                <a:gd name="connsiteX39" fmla="*/ 1245793 w 1506612"/>
                <a:gd name="connsiteY39" fmla="*/ 441857 h 1175218"/>
                <a:gd name="connsiteX40" fmla="*/ 1242725 w 1506612"/>
                <a:gd name="connsiteY40" fmla="*/ 463336 h 1175218"/>
                <a:gd name="connsiteX41" fmla="*/ 1267273 w 1506612"/>
                <a:gd name="connsiteY41" fmla="*/ 481747 h 1175218"/>
                <a:gd name="connsiteX42" fmla="*/ 1307162 w 1506612"/>
                <a:gd name="connsiteY42" fmla="*/ 518569 h 1175218"/>
                <a:gd name="connsiteX43" fmla="*/ 1337847 w 1506612"/>
                <a:gd name="connsiteY43" fmla="*/ 555390 h 1175218"/>
                <a:gd name="connsiteX44" fmla="*/ 1362395 w 1506612"/>
                <a:gd name="connsiteY44" fmla="*/ 576869 h 1175218"/>
                <a:gd name="connsiteX45" fmla="*/ 1390011 w 1506612"/>
                <a:gd name="connsiteY45" fmla="*/ 592212 h 1175218"/>
                <a:gd name="connsiteX46" fmla="*/ 1417627 w 1506612"/>
                <a:gd name="connsiteY46" fmla="*/ 613691 h 1175218"/>
                <a:gd name="connsiteX47" fmla="*/ 1454448 w 1506612"/>
                <a:gd name="connsiteY47" fmla="*/ 644375 h 1175218"/>
                <a:gd name="connsiteX48" fmla="*/ 1478996 w 1506612"/>
                <a:gd name="connsiteY48" fmla="*/ 684265 h 1175218"/>
                <a:gd name="connsiteX49" fmla="*/ 1497407 w 1506612"/>
                <a:gd name="connsiteY49" fmla="*/ 724155 h 1175218"/>
                <a:gd name="connsiteX50" fmla="*/ 1506612 w 1506612"/>
                <a:gd name="connsiteY50" fmla="*/ 773251 h 1175218"/>
                <a:gd name="connsiteX51" fmla="*/ 1503544 w 1506612"/>
                <a:gd name="connsiteY51" fmla="*/ 803935 h 1175218"/>
                <a:gd name="connsiteX52" fmla="*/ 1497407 w 1506612"/>
                <a:gd name="connsiteY52" fmla="*/ 843825 h 1175218"/>
                <a:gd name="connsiteX53" fmla="*/ 1482065 w 1506612"/>
                <a:gd name="connsiteY53" fmla="*/ 883715 h 1175218"/>
                <a:gd name="connsiteX54" fmla="*/ 1469791 w 1506612"/>
                <a:gd name="connsiteY54" fmla="*/ 926673 h 1175218"/>
                <a:gd name="connsiteX55" fmla="*/ 1436038 w 1506612"/>
                <a:gd name="connsiteY55" fmla="*/ 951221 h 1175218"/>
                <a:gd name="connsiteX56" fmla="*/ 1417627 w 1506612"/>
                <a:gd name="connsiteY56" fmla="*/ 991111 h 1175218"/>
                <a:gd name="connsiteX57" fmla="*/ 1393079 w 1506612"/>
                <a:gd name="connsiteY57" fmla="*/ 1040206 h 1175218"/>
                <a:gd name="connsiteX58" fmla="*/ 1377737 w 1506612"/>
                <a:gd name="connsiteY58" fmla="*/ 1067822 h 1175218"/>
                <a:gd name="connsiteX59" fmla="*/ 1343984 w 1506612"/>
                <a:gd name="connsiteY59" fmla="*/ 1083165 h 1175218"/>
                <a:gd name="connsiteX60" fmla="*/ 1316368 w 1506612"/>
                <a:gd name="connsiteY60" fmla="*/ 1101575 h 1175218"/>
                <a:gd name="connsiteX61" fmla="*/ 1248862 w 1506612"/>
                <a:gd name="connsiteY61" fmla="*/ 1119986 h 1175218"/>
                <a:gd name="connsiteX62" fmla="*/ 1190561 w 1506612"/>
                <a:gd name="connsiteY62" fmla="*/ 1141465 h 1175218"/>
                <a:gd name="connsiteX63" fmla="*/ 1129192 w 1506612"/>
                <a:gd name="connsiteY63" fmla="*/ 1153739 h 1175218"/>
                <a:gd name="connsiteX64" fmla="*/ 1024865 w 1506612"/>
                <a:gd name="connsiteY64" fmla="*/ 1169081 h 1175218"/>
                <a:gd name="connsiteX65" fmla="*/ 908263 w 1506612"/>
                <a:gd name="connsiteY65" fmla="*/ 1175218 h 1175218"/>
                <a:gd name="connsiteX66" fmla="*/ 886784 w 1506612"/>
                <a:gd name="connsiteY66" fmla="*/ 1166013 h 1175218"/>
                <a:gd name="connsiteX67" fmla="*/ 859168 w 1506612"/>
                <a:gd name="connsiteY67" fmla="*/ 1150671 h 1175218"/>
                <a:gd name="connsiteX68" fmla="*/ 837689 w 1506612"/>
                <a:gd name="connsiteY68" fmla="*/ 1135328 h 1175218"/>
                <a:gd name="connsiteX69" fmla="*/ 831552 w 1506612"/>
                <a:gd name="connsiteY69" fmla="*/ 1123055 h 1175218"/>
                <a:gd name="connsiteX70" fmla="*/ 794730 w 1506612"/>
                <a:gd name="connsiteY70" fmla="*/ 1123055 h 1175218"/>
                <a:gd name="connsiteX71" fmla="*/ 724156 w 1506612"/>
                <a:gd name="connsiteY71" fmla="*/ 1129191 h 1175218"/>
                <a:gd name="connsiteX72" fmla="*/ 653581 w 1506612"/>
                <a:gd name="connsiteY72" fmla="*/ 1129191 h 1175218"/>
                <a:gd name="connsiteX73" fmla="*/ 576870 w 1506612"/>
                <a:gd name="connsiteY73" fmla="*/ 1119986 h 1175218"/>
                <a:gd name="connsiteX74" fmla="*/ 497090 w 1506612"/>
                <a:gd name="connsiteY74" fmla="*/ 1110781 h 1175218"/>
                <a:gd name="connsiteX75" fmla="*/ 405036 w 1506612"/>
                <a:gd name="connsiteY75" fmla="*/ 1086233 h 1175218"/>
                <a:gd name="connsiteX76" fmla="*/ 325256 w 1506612"/>
                <a:gd name="connsiteY76" fmla="*/ 1055549 h 1175218"/>
                <a:gd name="connsiteX77" fmla="*/ 242408 w 1506612"/>
                <a:gd name="connsiteY77" fmla="*/ 1012590 h 1175218"/>
                <a:gd name="connsiteX78" fmla="*/ 177971 w 1506612"/>
                <a:gd name="connsiteY78" fmla="*/ 969632 h 1175218"/>
                <a:gd name="connsiteX79" fmla="*/ 110465 w 1506612"/>
                <a:gd name="connsiteY79" fmla="*/ 920536 h 1175218"/>
                <a:gd name="connsiteX80" fmla="*/ 64438 w 1506612"/>
                <a:gd name="connsiteY80" fmla="*/ 871441 h 1175218"/>
                <a:gd name="connsiteX81" fmla="*/ 27616 w 1506612"/>
                <a:gd name="connsiteY81" fmla="*/ 822346 h 1175218"/>
                <a:gd name="connsiteX82" fmla="*/ 6137 w 1506612"/>
                <a:gd name="connsiteY82" fmla="*/ 751771 h 1175218"/>
                <a:gd name="connsiteX83" fmla="*/ 0 w 1506612"/>
                <a:gd name="connsiteY83" fmla="*/ 687334 h 1175218"/>
                <a:gd name="connsiteX84" fmla="*/ 9205 w 1506612"/>
                <a:gd name="connsiteY84" fmla="*/ 616759 h 1175218"/>
                <a:gd name="connsiteX85" fmla="*/ 27616 w 1506612"/>
                <a:gd name="connsiteY85" fmla="*/ 564596 h 1175218"/>
                <a:gd name="connsiteX86" fmla="*/ 58301 w 1506612"/>
                <a:gd name="connsiteY86" fmla="*/ 515500 h 1175218"/>
                <a:gd name="connsiteX87" fmla="*/ 92054 w 1506612"/>
                <a:gd name="connsiteY87" fmla="*/ 472542 h 1175218"/>
                <a:gd name="connsiteX88" fmla="*/ 162628 w 1506612"/>
                <a:gd name="connsiteY88" fmla="*/ 411173 h 117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6612" h="1175218">
                  <a:moveTo>
                    <a:pt x="162628" y="411173"/>
                  </a:moveTo>
                  <a:lnTo>
                    <a:pt x="135012" y="352872"/>
                  </a:lnTo>
                  <a:lnTo>
                    <a:pt x="141149" y="319119"/>
                  </a:lnTo>
                  <a:lnTo>
                    <a:pt x="165697" y="294571"/>
                  </a:lnTo>
                  <a:lnTo>
                    <a:pt x="184107" y="288434"/>
                  </a:lnTo>
                  <a:lnTo>
                    <a:pt x="205587" y="288434"/>
                  </a:lnTo>
                  <a:lnTo>
                    <a:pt x="227066" y="291503"/>
                  </a:lnTo>
                  <a:lnTo>
                    <a:pt x="227066" y="291503"/>
                  </a:lnTo>
                  <a:lnTo>
                    <a:pt x="257750" y="279229"/>
                  </a:lnTo>
                  <a:lnTo>
                    <a:pt x="282298" y="257750"/>
                  </a:lnTo>
                  <a:lnTo>
                    <a:pt x="316051" y="233202"/>
                  </a:lnTo>
                  <a:lnTo>
                    <a:pt x="346736" y="214791"/>
                  </a:lnTo>
                  <a:lnTo>
                    <a:pt x="368215" y="202518"/>
                  </a:lnTo>
                  <a:lnTo>
                    <a:pt x="392762" y="184107"/>
                  </a:lnTo>
                  <a:lnTo>
                    <a:pt x="420379" y="150354"/>
                  </a:lnTo>
                  <a:lnTo>
                    <a:pt x="441858" y="131943"/>
                  </a:lnTo>
                  <a:lnTo>
                    <a:pt x="466405" y="104327"/>
                  </a:lnTo>
                  <a:lnTo>
                    <a:pt x="484816" y="85916"/>
                  </a:lnTo>
                  <a:lnTo>
                    <a:pt x="503227" y="70574"/>
                  </a:lnTo>
                  <a:lnTo>
                    <a:pt x="530843" y="61369"/>
                  </a:lnTo>
                  <a:lnTo>
                    <a:pt x="573801" y="42958"/>
                  </a:lnTo>
                  <a:lnTo>
                    <a:pt x="632102" y="27616"/>
                  </a:lnTo>
                  <a:lnTo>
                    <a:pt x="681197" y="18410"/>
                  </a:lnTo>
                  <a:lnTo>
                    <a:pt x="739498" y="9205"/>
                  </a:lnTo>
                  <a:lnTo>
                    <a:pt x="813141" y="0"/>
                  </a:lnTo>
                  <a:lnTo>
                    <a:pt x="843826" y="0"/>
                  </a:lnTo>
                  <a:lnTo>
                    <a:pt x="929742" y="6136"/>
                  </a:lnTo>
                  <a:lnTo>
                    <a:pt x="1006454" y="18410"/>
                  </a:lnTo>
                  <a:lnTo>
                    <a:pt x="1064754" y="21479"/>
                  </a:lnTo>
                  <a:lnTo>
                    <a:pt x="1086234" y="24547"/>
                  </a:lnTo>
                  <a:lnTo>
                    <a:pt x="1064754" y="42958"/>
                  </a:lnTo>
                  <a:lnTo>
                    <a:pt x="1098507" y="58300"/>
                  </a:lnTo>
                  <a:lnTo>
                    <a:pt x="1123055" y="73642"/>
                  </a:lnTo>
                  <a:lnTo>
                    <a:pt x="1169082" y="104327"/>
                  </a:lnTo>
                  <a:lnTo>
                    <a:pt x="1215109" y="147285"/>
                  </a:lnTo>
                  <a:lnTo>
                    <a:pt x="1248862" y="187175"/>
                  </a:lnTo>
                  <a:lnTo>
                    <a:pt x="1248862" y="187175"/>
                  </a:lnTo>
                  <a:lnTo>
                    <a:pt x="1251930" y="279229"/>
                  </a:lnTo>
                  <a:lnTo>
                    <a:pt x="1248862" y="355940"/>
                  </a:lnTo>
                  <a:lnTo>
                    <a:pt x="1245793" y="441857"/>
                  </a:lnTo>
                  <a:lnTo>
                    <a:pt x="1242725" y="463336"/>
                  </a:lnTo>
                  <a:lnTo>
                    <a:pt x="1267273" y="481747"/>
                  </a:lnTo>
                  <a:lnTo>
                    <a:pt x="1307162" y="518569"/>
                  </a:lnTo>
                  <a:lnTo>
                    <a:pt x="1337847" y="555390"/>
                  </a:lnTo>
                  <a:lnTo>
                    <a:pt x="1362395" y="576869"/>
                  </a:lnTo>
                  <a:lnTo>
                    <a:pt x="1390011" y="592212"/>
                  </a:lnTo>
                  <a:lnTo>
                    <a:pt x="1417627" y="613691"/>
                  </a:lnTo>
                  <a:lnTo>
                    <a:pt x="1454448" y="644375"/>
                  </a:lnTo>
                  <a:lnTo>
                    <a:pt x="1478996" y="684265"/>
                  </a:lnTo>
                  <a:lnTo>
                    <a:pt x="1497407" y="724155"/>
                  </a:lnTo>
                  <a:lnTo>
                    <a:pt x="1506612" y="773251"/>
                  </a:lnTo>
                  <a:lnTo>
                    <a:pt x="1503544" y="803935"/>
                  </a:lnTo>
                  <a:lnTo>
                    <a:pt x="1497407" y="843825"/>
                  </a:lnTo>
                  <a:lnTo>
                    <a:pt x="1482065" y="883715"/>
                  </a:lnTo>
                  <a:lnTo>
                    <a:pt x="1469791" y="926673"/>
                  </a:lnTo>
                  <a:lnTo>
                    <a:pt x="1436038" y="951221"/>
                  </a:lnTo>
                  <a:lnTo>
                    <a:pt x="1417627" y="991111"/>
                  </a:lnTo>
                  <a:lnTo>
                    <a:pt x="1393079" y="1040206"/>
                  </a:lnTo>
                  <a:lnTo>
                    <a:pt x="1377737" y="1067822"/>
                  </a:lnTo>
                  <a:lnTo>
                    <a:pt x="1343984" y="1083165"/>
                  </a:lnTo>
                  <a:lnTo>
                    <a:pt x="1316368" y="1101575"/>
                  </a:lnTo>
                  <a:lnTo>
                    <a:pt x="1248862" y="1119986"/>
                  </a:lnTo>
                  <a:lnTo>
                    <a:pt x="1190561" y="1141465"/>
                  </a:lnTo>
                  <a:lnTo>
                    <a:pt x="1129192" y="1153739"/>
                  </a:lnTo>
                  <a:lnTo>
                    <a:pt x="1024865" y="1169081"/>
                  </a:lnTo>
                  <a:lnTo>
                    <a:pt x="908263" y="1175218"/>
                  </a:lnTo>
                  <a:lnTo>
                    <a:pt x="886784" y="1166013"/>
                  </a:lnTo>
                  <a:lnTo>
                    <a:pt x="859168" y="1150671"/>
                  </a:lnTo>
                  <a:lnTo>
                    <a:pt x="837689" y="1135328"/>
                  </a:lnTo>
                  <a:lnTo>
                    <a:pt x="831552" y="1123055"/>
                  </a:lnTo>
                  <a:lnTo>
                    <a:pt x="794730" y="1123055"/>
                  </a:lnTo>
                  <a:lnTo>
                    <a:pt x="724156" y="1129191"/>
                  </a:lnTo>
                  <a:lnTo>
                    <a:pt x="653581" y="1129191"/>
                  </a:lnTo>
                  <a:lnTo>
                    <a:pt x="576870" y="1119986"/>
                  </a:lnTo>
                  <a:lnTo>
                    <a:pt x="497090" y="1110781"/>
                  </a:lnTo>
                  <a:lnTo>
                    <a:pt x="405036" y="1086233"/>
                  </a:lnTo>
                  <a:lnTo>
                    <a:pt x="325256" y="1055549"/>
                  </a:lnTo>
                  <a:lnTo>
                    <a:pt x="242408" y="1012590"/>
                  </a:lnTo>
                  <a:lnTo>
                    <a:pt x="177971" y="969632"/>
                  </a:lnTo>
                  <a:lnTo>
                    <a:pt x="110465" y="920536"/>
                  </a:lnTo>
                  <a:lnTo>
                    <a:pt x="64438" y="871441"/>
                  </a:lnTo>
                  <a:lnTo>
                    <a:pt x="27616" y="822346"/>
                  </a:lnTo>
                  <a:lnTo>
                    <a:pt x="6137" y="751771"/>
                  </a:lnTo>
                  <a:lnTo>
                    <a:pt x="0" y="687334"/>
                  </a:lnTo>
                  <a:lnTo>
                    <a:pt x="9205" y="616759"/>
                  </a:lnTo>
                  <a:lnTo>
                    <a:pt x="27616" y="564596"/>
                  </a:lnTo>
                  <a:lnTo>
                    <a:pt x="58301" y="515500"/>
                  </a:lnTo>
                  <a:lnTo>
                    <a:pt x="92054" y="472542"/>
                  </a:lnTo>
                  <a:lnTo>
                    <a:pt x="162628" y="411173"/>
                  </a:lnTo>
                  <a:close/>
                </a:path>
              </a:pathLst>
            </a:custGeom>
            <a:solidFill>
              <a:srgbClr val="FF9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nvGrpSpPr>
            <p:cNvPr id="7" name="Skupina 116"/>
            <p:cNvGrpSpPr/>
            <p:nvPr/>
          </p:nvGrpSpPr>
          <p:grpSpPr>
            <a:xfrm>
              <a:off x="908500" y="3070179"/>
              <a:ext cx="1301138" cy="1014679"/>
              <a:chOff x="908500" y="3070179"/>
              <a:chExt cx="1301138" cy="1014679"/>
            </a:xfrm>
          </p:grpSpPr>
          <p:sp>
            <p:nvSpPr>
              <p:cNvPr id="118" name="Freeform 1749"/>
              <p:cNvSpPr>
                <a:spLocks/>
              </p:cNvSpPr>
              <p:nvPr/>
            </p:nvSpPr>
            <p:spPr bwMode="auto">
              <a:xfrm>
                <a:off x="939562" y="3070179"/>
                <a:ext cx="962911" cy="355483"/>
              </a:xfrm>
              <a:custGeom>
                <a:avLst/>
                <a:gdLst>
                  <a:gd name="T0" fmla="*/ 0 w 6413"/>
                  <a:gd name="T1" fmla="*/ 0 h 2354"/>
                  <a:gd name="T2" fmla="*/ 0 w 6413"/>
                  <a:gd name="T3" fmla="*/ 0 h 2354"/>
                  <a:gd name="T4" fmla="*/ 0 w 6413"/>
                  <a:gd name="T5" fmla="*/ 0 h 2354"/>
                  <a:gd name="T6" fmla="*/ 0 w 6413"/>
                  <a:gd name="T7" fmla="*/ 0 h 2354"/>
                  <a:gd name="T8" fmla="*/ 0 w 6413"/>
                  <a:gd name="T9" fmla="*/ 0 h 2354"/>
                  <a:gd name="T10" fmla="*/ 0 w 6413"/>
                  <a:gd name="T11" fmla="*/ 0 h 2354"/>
                  <a:gd name="T12" fmla="*/ 0 w 6413"/>
                  <a:gd name="T13" fmla="*/ 0 h 2354"/>
                  <a:gd name="T14" fmla="*/ 0 w 6413"/>
                  <a:gd name="T15" fmla="*/ 0 h 2354"/>
                  <a:gd name="T16" fmla="*/ 0 w 6413"/>
                  <a:gd name="T17" fmla="*/ 0 h 2354"/>
                  <a:gd name="T18" fmla="*/ 0 w 6413"/>
                  <a:gd name="T19" fmla="*/ 0 h 2354"/>
                  <a:gd name="T20" fmla="*/ 0 w 6413"/>
                  <a:gd name="T21" fmla="*/ 0 h 2354"/>
                  <a:gd name="T22" fmla="*/ 0 w 6413"/>
                  <a:gd name="T23" fmla="*/ 0 h 2354"/>
                  <a:gd name="T24" fmla="*/ 0 w 6413"/>
                  <a:gd name="T25" fmla="*/ 0 h 2354"/>
                  <a:gd name="T26" fmla="*/ 0 w 6413"/>
                  <a:gd name="T27" fmla="*/ 0 h 2354"/>
                  <a:gd name="T28" fmla="*/ 0 w 6413"/>
                  <a:gd name="T29" fmla="*/ 0 h 2354"/>
                  <a:gd name="T30" fmla="*/ 0 w 6413"/>
                  <a:gd name="T31" fmla="*/ 0 h 2354"/>
                  <a:gd name="T32" fmla="*/ 0 w 6413"/>
                  <a:gd name="T33" fmla="*/ 0 h 2354"/>
                  <a:gd name="T34" fmla="*/ 0 w 6413"/>
                  <a:gd name="T35" fmla="*/ 0 h 2354"/>
                  <a:gd name="T36" fmla="*/ 0 w 6413"/>
                  <a:gd name="T37" fmla="*/ 0 h 2354"/>
                  <a:gd name="T38" fmla="*/ 0 w 6413"/>
                  <a:gd name="T39" fmla="*/ 0 h 2354"/>
                  <a:gd name="T40" fmla="*/ 0 w 6413"/>
                  <a:gd name="T41" fmla="*/ 0 h 2354"/>
                  <a:gd name="T42" fmla="*/ 0 w 6413"/>
                  <a:gd name="T43" fmla="*/ 0 h 2354"/>
                  <a:gd name="T44" fmla="*/ 0 w 6413"/>
                  <a:gd name="T45" fmla="*/ 0 h 2354"/>
                  <a:gd name="T46" fmla="*/ 0 w 6413"/>
                  <a:gd name="T47" fmla="*/ 0 h 2354"/>
                  <a:gd name="T48" fmla="*/ 0 w 6413"/>
                  <a:gd name="T49" fmla="*/ 0 h 2354"/>
                  <a:gd name="T50" fmla="*/ 0 w 6413"/>
                  <a:gd name="T51" fmla="*/ 0 h 2354"/>
                  <a:gd name="T52" fmla="*/ 0 w 6413"/>
                  <a:gd name="T53" fmla="*/ 0 h 2354"/>
                  <a:gd name="T54" fmla="*/ 0 w 6413"/>
                  <a:gd name="T55" fmla="*/ 0 h 2354"/>
                  <a:gd name="T56" fmla="*/ 0 w 6413"/>
                  <a:gd name="T57" fmla="*/ 0 h 2354"/>
                  <a:gd name="T58" fmla="*/ 0 w 6413"/>
                  <a:gd name="T59" fmla="*/ 0 h 2354"/>
                  <a:gd name="T60" fmla="*/ 0 w 6413"/>
                  <a:gd name="T61" fmla="*/ 0 h 2354"/>
                  <a:gd name="T62" fmla="*/ 0 w 6413"/>
                  <a:gd name="T63" fmla="*/ 0 h 2354"/>
                  <a:gd name="T64" fmla="*/ 0 w 6413"/>
                  <a:gd name="T65" fmla="*/ 0 h 2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13"/>
                  <a:gd name="T100" fmla="*/ 0 h 2354"/>
                  <a:gd name="T101" fmla="*/ 6413 w 6413"/>
                  <a:gd name="T102" fmla="*/ 2354 h 2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13" h="2354">
                    <a:moveTo>
                      <a:pt x="978" y="2354"/>
                    </a:moveTo>
                    <a:lnTo>
                      <a:pt x="1236" y="2292"/>
                    </a:lnTo>
                    <a:lnTo>
                      <a:pt x="1684" y="1972"/>
                    </a:lnTo>
                    <a:lnTo>
                      <a:pt x="1880" y="1781"/>
                    </a:lnTo>
                    <a:lnTo>
                      <a:pt x="2005" y="1586"/>
                    </a:lnTo>
                    <a:lnTo>
                      <a:pt x="2133" y="1332"/>
                    </a:lnTo>
                    <a:lnTo>
                      <a:pt x="2227" y="1082"/>
                    </a:lnTo>
                    <a:lnTo>
                      <a:pt x="2262" y="949"/>
                    </a:lnTo>
                    <a:lnTo>
                      <a:pt x="2370" y="1082"/>
                    </a:lnTo>
                    <a:lnTo>
                      <a:pt x="2582" y="1207"/>
                    </a:lnTo>
                    <a:lnTo>
                      <a:pt x="2655" y="1047"/>
                    </a:lnTo>
                    <a:lnTo>
                      <a:pt x="2711" y="1141"/>
                    </a:lnTo>
                    <a:lnTo>
                      <a:pt x="2906" y="1155"/>
                    </a:lnTo>
                    <a:lnTo>
                      <a:pt x="3101" y="1120"/>
                    </a:lnTo>
                    <a:lnTo>
                      <a:pt x="3612" y="1012"/>
                    </a:lnTo>
                    <a:lnTo>
                      <a:pt x="4203" y="817"/>
                    </a:lnTo>
                    <a:lnTo>
                      <a:pt x="4471" y="709"/>
                    </a:lnTo>
                    <a:lnTo>
                      <a:pt x="4437" y="817"/>
                    </a:lnTo>
                    <a:lnTo>
                      <a:pt x="4826" y="727"/>
                    </a:lnTo>
                    <a:lnTo>
                      <a:pt x="5088" y="629"/>
                    </a:lnTo>
                    <a:lnTo>
                      <a:pt x="5112" y="692"/>
                    </a:lnTo>
                    <a:lnTo>
                      <a:pt x="5025" y="817"/>
                    </a:lnTo>
                    <a:lnTo>
                      <a:pt x="5025" y="949"/>
                    </a:lnTo>
                    <a:lnTo>
                      <a:pt x="5272" y="925"/>
                    </a:lnTo>
                    <a:lnTo>
                      <a:pt x="5790" y="869"/>
                    </a:lnTo>
                    <a:lnTo>
                      <a:pt x="6395" y="817"/>
                    </a:lnTo>
                    <a:lnTo>
                      <a:pt x="6413" y="765"/>
                    </a:lnTo>
                    <a:lnTo>
                      <a:pt x="6378" y="675"/>
                    </a:lnTo>
                    <a:lnTo>
                      <a:pt x="6288" y="605"/>
                    </a:lnTo>
                    <a:lnTo>
                      <a:pt x="6111" y="514"/>
                    </a:lnTo>
                    <a:lnTo>
                      <a:pt x="6236" y="428"/>
                    </a:lnTo>
                    <a:lnTo>
                      <a:pt x="6343" y="320"/>
                    </a:lnTo>
                    <a:lnTo>
                      <a:pt x="6361" y="233"/>
                    </a:lnTo>
                    <a:lnTo>
                      <a:pt x="6309" y="181"/>
                    </a:lnTo>
                    <a:lnTo>
                      <a:pt x="5856" y="118"/>
                    </a:lnTo>
                    <a:lnTo>
                      <a:pt x="5470" y="108"/>
                    </a:lnTo>
                    <a:lnTo>
                      <a:pt x="5220" y="108"/>
                    </a:lnTo>
                    <a:lnTo>
                      <a:pt x="4774" y="142"/>
                    </a:lnTo>
                    <a:lnTo>
                      <a:pt x="4572" y="181"/>
                    </a:lnTo>
                    <a:lnTo>
                      <a:pt x="4061" y="159"/>
                    </a:lnTo>
                    <a:lnTo>
                      <a:pt x="3671" y="108"/>
                    </a:lnTo>
                    <a:lnTo>
                      <a:pt x="3529" y="56"/>
                    </a:lnTo>
                    <a:lnTo>
                      <a:pt x="3312" y="0"/>
                    </a:lnTo>
                    <a:lnTo>
                      <a:pt x="3118" y="39"/>
                    </a:lnTo>
                    <a:lnTo>
                      <a:pt x="3028" y="142"/>
                    </a:lnTo>
                    <a:lnTo>
                      <a:pt x="3028" y="267"/>
                    </a:lnTo>
                    <a:lnTo>
                      <a:pt x="2993" y="303"/>
                    </a:lnTo>
                    <a:lnTo>
                      <a:pt x="2477" y="250"/>
                    </a:lnTo>
                    <a:lnTo>
                      <a:pt x="2227" y="195"/>
                    </a:lnTo>
                    <a:lnTo>
                      <a:pt x="2085" y="303"/>
                    </a:lnTo>
                    <a:lnTo>
                      <a:pt x="2005" y="438"/>
                    </a:lnTo>
                    <a:lnTo>
                      <a:pt x="1959" y="514"/>
                    </a:lnTo>
                    <a:lnTo>
                      <a:pt x="1691" y="640"/>
                    </a:lnTo>
                    <a:lnTo>
                      <a:pt x="1388" y="765"/>
                    </a:lnTo>
                    <a:lnTo>
                      <a:pt x="1068" y="942"/>
                    </a:lnTo>
                    <a:lnTo>
                      <a:pt x="874" y="1082"/>
                    </a:lnTo>
                    <a:lnTo>
                      <a:pt x="696" y="1262"/>
                    </a:lnTo>
                    <a:lnTo>
                      <a:pt x="554" y="1402"/>
                    </a:lnTo>
                    <a:lnTo>
                      <a:pt x="286" y="1458"/>
                    </a:lnTo>
                    <a:lnTo>
                      <a:pt x="216" y="1561"/>
                    </a:lnTo>
                    <a:lnTo>
                      <a:pt x="209" y="1652"/>
                    </a:lnTo>
                    <a:lnTo>
                      <a:pt x="251" y="1774"/>
                    </a:lnTo>
                    <a:lnTo>
                      <a:pt x="338" y="1843"/>
                    </a:lnTo>
                    <a:lnTo>
                      <a:pt x="286" y="1899"/>
                    </a:lnTo>
                    <a:lnTo>
                      <a:pt x="108" y="2094"/>
                    </a:lnTo>
                    <a:lnTo>
                      <a:pt x="0" y="2288"/>
                    </a:lnTo>
                    <a:lnTo>
                      <a:pt x="978" y="2354"/>
                    </a:lnTo>
                    <a:close/>
                  </a:path>
                </a:pathLst>
              </a:custGeom>
              <a:solidFill>
                <a:srgbClr val="C96623"/>
              </a:solidFill>
              <a:ln w="1588">
                <a:solidFill>
                  <a:srgbClr val="000000"/>
                </a:solidFill>
                <a:prstDash val="solid"/>
                <a:round/>
                <a:headEnd/>
                <a:tailEnd/>
              </a:ln>
            </p:spPr>
            <p:txBody>
              <a:bodyPr/>
              <a:lstStyle/>
              <a:p>
                <a:endParaRPr lang="sl-SI"/>
              </a:p>
            </p:txBody>
          </p:sp>
          <p:sp>
            <p:nvSpPr>
              <p:cNvPr id="119" name="Freeform 1750"/>
              <p:cNvSpPr>
                <a:spLocks/>
              </p:cNvSpPr>
              <p:nvPr/>
            </p:nvSpPr>
            <p:spPr bwMode="auto">
              <a:xfrm>
                <a:off x="908500" y="3408406"/>
                <a:ext cx="465925" cy="103539"/>
              </a:xfrm>
              <a:custGeom>
                <a:avLst/>
                <a:gdLst>
                  <a:gd name="T0" fmla="*/ 0 w 3101"/>
                  <a:gd name="T1" fmla="*/ 0 h 696"/>
                  <a:gd name="T2" fmla="*/ 0 w 3101"/>
                  <a:gd name="T3" fmla="*/ 0 h 696"/>
                  <a:gd name="T4" fmla="*/ 0 w 3101"/>
                  <a:gd name="T5" fmla="*/ 0 h 696"/>
                  <a:gd name="T6" fmla="*/ 0 w 3101"/>
                  <a:gd name="T7" fmla="*/ 0 h 696"/>
                  <a:gd name="T8" fmla="*/ 0 w 3101"/>
                  <a:gd name="T9" fmla="*/ 0 h 696"/>
                  <a:gd name="T10" fmla="*/ 0 w 3101"/>
                  <a:gd name="T11" fmla="*/ 0 h 696"/>
                  <a:gd name="T12" fmla="*/ 0 w 3101"/>
                  <a:gd name="T13" fmla="*/ 0 h 696"/>
                  <a:gd name="T14" fmla="*/ 0 w 3101"/>
                  <a:gd name="T15" fmla="*/ 0 h 696"/>
                  <a:gd name="T16" fmla="*/ 0 w 3101"/>
                  <a:gd name="T17" fmla="*/ 0 h 696"/>
                  <a:gd name="T18" fmla="*/ 0 w 3101"/>
                  <a:gd name="T19" fmla="*/ 0 h 696"/>
                  <a:gd name="T20" fmla="*/ 0 w 3101"/>
                  <a:gd name="T21" fmla="*/ 0 h 696"/>
                  <a:gd name="T22" fmla="*/ 0 w 3101"/>
                  <a:gd name="T23" fmla="*/ 0 h 696"/>
                  <a:gd name="T24" fmla="*/ 0 w 3101"/>
                  <a:gd name="T25" fmla="*/ 0 h 696"/>
                  <a:gd name="T26" fmla="*/ 0 w 3101"/>
                  <a:gd name="T27" fmla="*/ 0 h 696"/>
                  <a:gd name="T28" fmla="*/ 0 w 3101"/>
                  <a:gd name="T29" fmla="*/ 0 h 696"/>
                  <a:gd name="T30" fmla="*/ 0 w 3101"/>
                  <a:gd name="T31" fmla="*/ 0 h 696"/>
                  <a:gd name="T32" fmla="*/ 0 w 3101"/>
                  <a:gd name="T33" fmla="*/ 0 h 696"/>
                  <a:gd name="T34" fmla="*/ 0 w 3101"/>
                  <a:gd name="T35" fmla="*/ 0 h 696"/>
                  <a:gd name="T36" fmla="*/ 0 w 3101"/>
                  <a:gd name="T37" fmla="*/ 0 h 696"/>
                  <a:gd name="T38" fmla="*/ 0 w 3101"/>
                  <a:gd name="T39" fmla="*/ 0 h 696"/>
                  <a:gd name="T40" fmla="*/ 0 w 3101"/>
                  <a:gd name="T41" fmla="*/ 0 h 696"/>
                  <a:gd name="T42" fmla="*/ 0 w 3101"/>
                  <a:gd name="T43" fmla="*/ 0 h 696"/>
                  <a:gd name="T44" fmla="*/ 0 w 3101"/>
                  <a:gd name="T45" fmla="*/ 0 h 6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01"/>
                  <a:gd name="T70" fmla="*/ 0 h 696"/>
                  <a:gd name="T71" fmla="*/ 3101 w 3101"/>
                  <a:gd name="T72" fmla="*/ 696 h 6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01" h="696">
                    <a:moveTo>
                      <a:pt x="213" y="230"/>
                    </a:moveTo>
                    <a:lnTo>
                      <a:pt x="0" y="196"/>
                    </a:lnTo>
                    <a:lnTo>
                      <a:pt x="0" y="71"/>
                    </a:lnTo>
                    <a:lnTo>
                      <a:pt x="105" y="52"/>
                    </a:lnTo>
                    <a:lnTo>
                      <a:pt x="391" y="18"/>
                    </a:lnTo>
                    <a:lnTo>
                      <a:pt x="693" y="0"/>
                    </a:lnTo>
                    <a:lnTo>
                      <a:pt x="978" y="0"/>
                    </a:lnTo>
                    <a:lnTo>
                      <a:pt x="1263" y="18"/>
                    </a:lnTo>
                    <a:lnTo>
                      <a:pt x="1549" y="35"/>
                    </a:lnTo>
                    <a:lnTo>
                      <a:pt x="1835" y="71"/>
                    </a:lnTo>
                    <a:lnTo>
                      <a:pt x="2126" y="105"/>
                    </a:lnTo>
                    <a:lnTo>
                      <a:pt x="2405" y="161"/>
                    </a:lnTo>
                    <a:lnTo>
                      <a:pt x="2694" y="230"/>
                    </a:lnTo>
                    <a:lnTo>
                      <a:pt x="2972" y="310"/>
                    </a:lnTo>
                    <a:lnTo>
                      <a:pt x="3101" y="696"/>
                    </a:lnTo>
                    <a:lnTo>
                      <a:pt x="2687" y="588"/>
                    </a:lnTo>
                    <a:lnTo>
                      <a:pt x="2269" y="491"/>
                    </a:lnTo>
                    <a:lnTo>
                      <a:pt x="1852" y="404"/>
                    </a:lnTo>
                    <a:lnTo>
                      <a:pt x="1431" y="331"/>
                    </a:lnTo>
                    <a:lnTo>
                      <a:pt x="1010" y="269"/>
                    </a:lnTo>
                    <a:lnTo>
                      <a:pt x="585" y="213"/>
                    </a:lnTo>
                    <a:lnTo>
                      <a:pt x="269" y="213"/>
                    </a:lnTo>
                    <a:lnTo>
                      <a:pt x="213" y="230"/>
                    </a:lnTo>
                    <a:close/>
                  </a:path>
                </a:pathLst>
              </a:custGeom>
              <a:solidFill>
                <a:srgbClr val="0023C9"/>
              </a:solidFill>
              <a:ln w="0">
                <a:solidFill>
                  <a:srgbClr val="0023C9"/>
                </a:solidFill>
                <a:prstDash val="solid"/>
                <a:round/>
                <a:headEnd/>
                <a:tailEnd/>
              </a:ln>
            </p:spPr>
            <p:txBody>
              <a:bodyPr/>
              <a:lstStyle/>
              <a:p>
                <a:endParaRPr lang="sl-SI"/>
              </a:p>
            </p:txBody>
          </p:sp>
          <p:sp>
            <p:nvSpPr>
              <p:cNvPr id="120" name="Freeform 1751"/>
              <p:cNvSpPr>
                <a:spLocks/>
              </p:cNvSpPr>
              <p:nvPr/>
            </p:nvSpPr>
            <p:spPr bwMode="auto">
              <a:xfrm>
                <a:off x="1729908" y="3398052"/>
                <a:ext cx="127698" cy="44867"/>
              </a:xfrm>
              <a:custGeom>
                <a:avLst/>
                <a:gdLst>
                  <a:gd name="T0" fmla="*/ 0 w 835"/>
                  <a:gd name="T1" fmla="*/ 0 h 320"/>
                  <a:gd name="T2" fmla="*/ 0 w 835"/>
                  <a:gd name="T3" fmla="*/ 0 h 320"/>
                  <a:gd name="T4" fmla="*/ 0 w 835"/>
                  <a:gd name="T5" fmla="*/ 0 h 320"/>
                  <a:gd name="T6" fmla="*/ 0 w 835"/>
                  <a:gd name="T7" fmla="*/ 0 h 320"/>
                  <a:gd name="T8" fmla="*/ 0 w 835"/>
                  <a:gd name="T9" fmla="*/ 0 h 320"/>
                  <a:gd name="T10" fmla="*/ 0 60000 65536"/>
                  <a:gd name="T11" fmla="*/ 0 60000 65536"/>
                  <a:gd name="T12" fmla="*/ 0 60000 65536"/>
                  <a:gd name="T13" fmla="*/ 0 60000 65536"/>
                  <a:gd name="T14" fmla="*/ 0 60000 65536"/>
                  <a:gd name="T15" fmla="*/ 0 w 835"/>
                  <a:gd name="T16" fmla="*/ 0 h 320"/>
                  <a:gd name="T17" fmla="*/ 835 w 835"/>
                  <a:gd name="T18" fmla="*/ 320 h 320"/>
                </a:gdLst>
                <a:ahLst/>
                <a:cxnLst>
                  <a:cxn ang="T10">
                    <a:pos x="T0" y="T1"/>
                  </a:cxn>
                  <a:cxn ang="T11">
                    <a:pos x="T2" y="T3"/>
                  </a:cxn>
                  <a:cxn ang="T12">
                    <a:pos x="T4" y="T5"/>
                  </a:cxn>
                  <a:cxn ang="T13">
                    <a:pos x="T6" y="T7"/>
                  </a:cxn>
                  <a:cxn ang="T14">
                    <a:pos x="T8" y="T9"/>
                  </a:cxn>
                </a:cxnLst>
                <a:rect l="T15" t="T16" r="T17" b="T18"/>
                <a:pathLst>
                  <a:path w="835" h="320">
                    <a:moveTo>
                      <a:pt x="0" y="0"/>
                    </a:moveTo>
                    <a:lnTo>
                      <a:pt x="835" y="0"/>
                    </a:lnTo>
                    <a:lnTo>
                      <a:pt x="835" y="254"/>
                    </a:lnTo>
                    <a:lnTo>
                      <a:pt x="0" y="320"/>
                    </a:lnTo>
                    <a:lnTo>
                      <a:pt x="0" y="0"/>
                    </a:lnTo>
                    <a:close/>
                  </a:path>
                </a:pathLst>
              </a:custGeom>
              <a:solidFill>
                <a:srgbClr val="0023C9"/>
              </a:solidFill>
              <a:ln w="0">
                <a:solidFill>
                  <a:srgbClr val="0023C9"/>
                </a:solidFill>
                <a:prstDash val="solid"/>
                <a:round/>
                <a:headEnd/>
                <a:tailEnd/>
              </a:ln>
            </p:spPr>
            <p:txBody>
              <a:bodyPr/>
              <a:lstStyle/>
              <a:p>
                <a:endParaRPr lang="sl-SI"/>
              </a:p>
            </p:txBody>
          </p:sp>
          <p:sp>
            <p:nvSpPr>
              <p:cNvPr id="121" name="Freeform 1752"/>
              <p:cNvSpPr>
                <a:spLocks/>
              </p:cNvSpPr>
              <p:nvPr/>
            </p:nvSpPr>
            <p:spPr bwMode="auto">
              <a:xfrm>
                <a:off x="1816190" y="3291062"/>
                <a:ext cx="279555" cy="296811"/>
              </a:xfrm>
              <a:custGeom>
                <a:avLst/>
                <a:gdLst>
                  <a:gd name="T0" fmla="*/ 0 w 1860"/>
                  <a:gd name="T1" fmla="*/ 0 h 1982"/>
                  <a:gd name="T2" fmla="*/ 0 w 1860"/>
                  <a:gd name="T3" fmla="*/ 0 h 1982"/>
                  <a:gd name="T4" fmla="*/ 0 w 1860"/>
                  <a:gd name="T5" fmla="*/ 0 h 1982"/>
                  <a:gd name="T6" fmla="*/ 0 w 1860"/>
                  <a:gd name="T7" fmla="*/ 0 h 1982"/>
                  <a:gd name="T8" fmla="*/ 0 w 1860"/>
                  <a:gd name="T9" fmla="*/ 0 h 1982"/>
                  <a:gd name="T10" fmla="*/ 0 w 1860"/>
                  <a:gd name="T11" fmla="*/ 0 h 1982"/>
                  <a:gd name="T12" fmla="*/ 0 w 1860"/>
                  <a:gd name="T13" fmla="*/ 0 h 1982"/>
                  <a:gd name="T14" fmla="*/ 0 w 1860"/>
                  <a:gd name="T15" fmla="*/ 0 h 1982"/>
                  <a:gd name="T16" fmla="*/ 0 w 1860"/>
                  <a:gd name="T17" fmla="*/ 0 h 1982"/>
                  <a:gd name="T18" fmla="*/ 0 w 1860"/>
                  <a:gd name="T19" fmla="*/ 0 h 1982"/>
                  <a:gd name="T20" fmla="*/ 0 w 1860"/>
                  <a:gd name="T21" fmla="*/ 0 h 1982"/>
                  <a:gd name="T22" fmla="*/ 0 w 1860"/>
                  <a:gd name="T23" fmla="*/ 0 h 1982"/>
                  <a:gd name="T24" fmla="*/ 0 w 1860"/>
                  <a:gd name="T25" fmla="*/ 0 h 1982"/>
                  <a:gd name="T26" fmla="*/ 0 w 1860"/>
                  <a:gd name="T27" fmla="*/ 0 h 1982"/>
                  <a:gd name="T28" fmla="*/ 0 w 1860"/>
                  <a:gd name="T29" fmla="*/ 0 h 1982"/>
                  <a:gd name="T30" fmla="*/ 0 w 1860"/>
                  <a:gd name="T31" fmla="*/ 0 h 1982"/>
                  <a:gd name="T32" fmla="*/ 0 w 1860"/>
                  <a:gd name="T33" fmla="*/ 0 h 1982"/>
                  <a:gd name="T34" fmla="*/ 0 w 1860"/>
                  <a:gd name="T35" fmla="*/ 0 h 1982"/>
                  <a:gd name="T36" fmla="*/ 0 w 1860"/>
                  <a:gd name="T37" fmla="*/ 0 h 1982"/>
                  <a:gd name="T38" fmla="*/ 0 w 1860"/>
                  <a:gd name="T39" fmla="*/ 0 h 1982"/>
                  <a:gd name="T40" fmla="*/ 0 w 1860"/>
                  <a:gd name="T41" fmla="*/ 0 h 1982"/>
                  <a:gd name="T42" fmla="*/ 0 w 1860"/>
                  <a:gd name="T43" fmla="*/ 0 h 19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60"/>
                  <a:gd name="T67" fmla="*/ 0 h 1982"/>
                  <a:gd name="T68" fmla="*/ 1860 w 1860"/>
                  <a:gd name="T69" fmla="*/ 1982 h 198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60" h="1982">
                    <a:moveTo>
                      <a:pt x="0" y="1788"/>
                    </a:moveTo>
                    <a:lnTo>
                      <a:pt x="56" y="1008"/>
                    </a:lnTo>
                    <a:lnTo>
                      <a:pt x="129" y="125"/>
                    </a:lnTo>
                    <a:lnTo>
                      <a:pt x="195" y="125"/>
                    </a:lnTo>
                    <a:lnTo>
                      <a:pt x="296" y="93"/>
                    </a:lnTo>
                    <a:lnTo>
                      <a:pt x="463" y="56"/>
                    </a:lnTo>
                    <a:lnTo>
                      <a:pt x="630" y="24"/>
                    </a:lnTo>
                    <a:lnTo>
                      <a:pt x="797" y="7"/>
                    </a:lnTo>
                    <a:lnTo>
                      <a:pt x="966" y="0"/>
                    </a:lnTo>
                    <a:lnTo>
                      <a:pt x="1133" y="3"/>
                    </a:lnTo>
                    <a:lnTo>
                      <a:pt x="1304" y="17"/>
                    </a:lnTo>
                    <a:lnTo>
                      <a:pt x="1471" y="41"/>
                    </a:lnTo>
                    <a:lnTo>
                      <a:pt x="1634" y="80"/>
                    </a:lnTo>
                    <a:lnTo>
                      <a:pt x="1798" y="125"/>
                    </a:lnTo>
                    <a:lnTo>
                      <a:pt x="1826" y="351"/>
                    </a:lnTo>
                    <a:lnTo>
                      <a:pt x="1850" y="623"/>
                    </a:lnTo>
                    <a:lnTo>
                      <a:pt x="1860" y="893"/>
                    </a:lnTo>
                    <a:lnTo>
                      <a:pt x="1860" y="1169"/>
                    </a:lnTo>
                    <a:lnTo>
                      <a:pt x="1854" y="1440"/>
                    </a:lnTo>
                    <a:lnTo>
                      <a:pt x="1830" y="1712"/>
                    </a:lnTo>
                    <a:lnTo>
                      <a:pt x="1798" y="1982"/>
                    </a:lnTo>
                    <a:lnTo>
                      <a:pt x="0" y="1788"/>
                    </a:lnTo>
                    <a:close/>
                  </a:path>
                </a:pathLst>
              </a:custGeom>
              <a:solidFill>
                <a:srgbClr val="0023C9"/>
              </a:solidFill>
              <a:ln w="0">
                <a:solidFill>
                  <a:srgbClr val="0023C9"/>
                </a:solidFill>
                <a:prstDash val="solid"/>
                <a:round/>
                <a:headEnd/>
                <a:tailEnd/>
              </a:ln>
            </p:spPr>
            <p:txBody>
              <a:bodyPr/>
              <a:lstStyle/>
              <a:p>
                <a:endParaRPr lang="sl-SI"/>
              </a:p>
            </p:txBody>
          </p:sp>
          <p:sp>
            <p:nvSpPr>
              <p:cNvPr id="122" name="Freeform 1753"/>
              <p:cNvSpPr>
                <a:spLocks/>
              </p:cNvSpPr>
              <p:nvPr/>
            </p:nvSpPr>
            <p:spPr bwMode="auto">
              <a:xfrm>
                <a:off x="1867960" y="3329026"/>
                <a:ext cx="200175" cy="241590"/>
              </a:xfrm>
              <a:custGeom>
                <a:avLst/>
                <a:gdLst>
                  <a:gd name="T0" fmla="*/ 0 w 1342"/>
                  <a:gd name="T1" fmla="*/ 0 h 1596"/>
                  <a:gd name="T2" fmla="*/ 0 w 1342"/>
                  <a:gd name="T3" fmla="*/ 0 h 1596"/>
                  <a:gd name="T4" fmla="*/ 0 w 1342"/>
                  <a:gd name="T5" fmla="*/ 0 h 1596"/>
                  <a:gd name="T6" fmla="*/ 0 w 1342"/>
                  <a:gd name="T7" fmla="*/ 0 h 1596"/>
                  <a:gd name="T8" fmla="*/ 0 w 1342"/>
                  <a:gd name="T9" fmla="*/ 0 h 1596"/>
                  <a:gd name="T10" fmla="*/ 0 w 1342"/>
                  <a:gd name="T11" fmla="*/ 0 h 1596"/>
                  <a:gd name="T12" fmla="*/ 0 w 1342"/>
                  <a:gd name="T13" fmla="*/ 0 h 1596"/>
                  <a:gd name="T14" fmla="*/ 0 w 1342"/>
                  <a:gd name="T15" fmla="*/ 0 h 1596"/>
                  <a:gd name="T16" fmla="*/ 0 w 1342"/>
                  <a:gd name="T17" fmla="*/ 0 h 1596"/>
                  <a:gd name="T18" fmla="*/ 0 w 1342"/>
                  <a:gd name="T19" fmla="*/ 0 h 1596"/>
                  <a:gd name="T20" fmla="*/ 0 w 1342"/>
                  <a:gd name="T21" fmla="*/ 0 h 1596"/>
                  <a:gd name="T22" fmla="*/ 0 w 1342"/>
                  <a:gd name="T23" fmla="*/ 0 h 1596"/>
                  <a:gd name="T24" fmla="*/ 0 w 1342"/>
                  <a:gd name="T25" fmla="*/ 0 h 1596"/>
                  <a:gd name="T26" fmla="*/ 0 w 1342"/>
                  <a:gd name="T27" fmla="*/ 0 h 1596"/>
                  <a:gd name="T28" fmla="*/ 0 w 1342"/>
                  <a:gd name="T29" fmla="*/ 0 h 1596"/>
                  <a:gd name="T30" fmla="*/ 0 w 1342"/>
                  <a:gd name="T31" fmla="*/ 0 h 1596"/>
                  <a:gd name="T32" fmla="*/ 0 w 1342"/>
                  <a:gd name="T33" fmla="*/ 0 h 1596"/>
                  <a:gd name="T34" fmla="*/ 0 w 1342"/>
                  <a:gd name="T35" fmla="*/ 0 h 15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2"/>
                  <a:gd name="T55" fmla="*/ 0 h 1596"/>
                  <a:gd name="T56" fmla="*/ 1342 w 1342"/>
                  <a:gd name="T57" fmla="*/ 1596 h 15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2" h="1596">
                    <a:moveTo>
                      <a:pt x="1283" y="1596"/>
                    </a:moveTo>
                    <a:lnTo>
                      <a:pt x="1314" y="1391"/>
                    </a:lnTo>
                    <a:lnTo>
                      <a:pt x="1332" y="1182"/>
                    </a:lnTo>
                    <a:lnTo>
                      <a:pt x="1342" y="974"/>
                    </a:lnTo>
                    <a:lnTo>
                      <a:pt x="1338" y="764"/>
                    </a:lnTo>
                    <a:lnTo>
                      <a:pt x="1325" y="556"/>
                    </a:lnTo>
                    <a:lnTo>
                      <a:pt x="1300" y="351"/>
                    </a:lnTo>
                    <a:lnTo>
                      <a:pt x="1262" y="145"/>
                    </a:lnTo>
                    <a:lnTo>
                      <a:pt x="1247" y="73"/>
                    </a:lnTo>
                    <a:lnTo>
                      <a:pt x="1081" y="38"/>
                    </a:lnTo>
                    <a:lnTo>
                      <a:pt x="911" y="13"/>
                    </a:lnTo>
                    <a:lnTo>
                      <a:pt x="740" y="0"/>
                    </a:lnTo>
                    <a:lnTo>
                      <a:pt x="569" y="0"/>
                    </a:lnTo>
                    <a:lnTo>
                      <a:pt x="400" y="7"/>
                    </a:lnTo>
                    <a:lnTo>
                      <a:pt x="230" y="27"/>
                    </a:lnTo>
                    <a:lnTo>
                      <a:pt x="90" y="52"/>
                    </a:lnTo>
                    <a:lnTo>
                      <a:pt x="0" y="1241"/>
                    </a:lnTo>
                    <a:lnTo>
                      <a:pt x="1283" y="1596"/>
                    </a:lnTo>
                    <a:close/>
                  </a:path>
                </a:pathLst>
              </a:custGeom>
              <a:solidFill>
                <a:srgbClr val="CFFFFF"/>
              </a:solidFill>
              <a:ln w="1588">
                <a:solidFill>
                  <a:srgbClr val="000000"/>
                </a:solidFill>
                <a:prstDash val="solid"/>
                <a:round/>
                <a:headEnd/>
                <a:tailEnd/>
              </a:ln>
            </p:spPr>
            <p:txBody>
              <a:bodyPr/>
              <a:lstStyle/>
              <a:p>
                <a:endParaRPr lang="sl-SI"/>
              </a:p>
            </p:txBody>
          </p:sp>
          <p:sp>
            <p:nvSpPr>
              <p:cNvPr id="123" name="Freeform 1754"/>
              <p:cNvSpPr>
                <a:spLocks/>
              </p:cNvSpPr>
              <p:nvPr/>
            </p:nvSpPr>
            <p:spPr bwMode="auto">
              <a:xfrm>
                <a:off x="1509025" y="3487785"/>
                <a:ext cx="617781" cy="441765"/>
              </a:xfrm>
              <a:custGeom>
                <a:avLst/>
                <a:gdLst>
                  <a:gd name="T0" fmla="*/ 0 w 4123"/>
                  <a:gd name="T1" fmla="*/ 0 h 2940"/>
                  <a:gd name="T2" fmla="*/ 0 w 4123"/>
                  <a:gd name="T3" fmla="*/ 0 h 2940"/>
                  <a:gd name="T4" fmla="*/ 0 w 4123"/>
                  <a:gd name="T5" fmla="*/ 0 h 2940"/>
                  <a:gd name="T6" fmla="*/ 0 w 4123"/>
                  <a:gd name="T7" fmla="*/ 0 h 2940"/>
                  <a:gd name="T8" fmla="*/ 0 w 4123"/>
                  <a:gd name="T9" fmla="*/ 0 h 2940"/>
                  <a:gd name="T10" fmla="*/ 0 w 4123"/>
                  <a:gd name="T11" fmla="*/ 0 h 2940"/>
                  <a:gd name="T12" fmla="*/ 0 w 4123"/>
                  <a:gd name="T13" fmla="*/ 0 h 2940"/>
                  <a:gd name="T14" fmla="*/ 0 w 4123"/>
                  <a:gd name="T15" fmla="*/ 0 h 2940"/>
                  <a:gd name="T16" fmla="*/ 0 w 4123"/>
                  <a:gd name="T17" fmla="*/ 0 h 2940"/>
                  <a:gd name="T18" fmla="*/ 0 w 4123"/>
                  <a:gd name="T19" fmla="*/ 0 h 2940"/>
                  <a:gd name="T20" fmla="*/ 0 w 4123"/>
                  <a:gd name="T21" fmla="*/ 0 h 2940"/>
                  <a:gd name="T22" fmla="*/ 0 w 4123"/>
                  <a:gd name="T23" fmla="*/ 0 h 2940"/>
                  <a:gd name="T24" fmla="*/ 0 w 4123"/>
                  <a:gd name="T25" fmla="*/ 0 h 2940"/>
                  <a:gd name="T26" fmla="*/ 0 w 4123"/>
                  <a:gd name="T27" fmla="*/ 0 h 2940"/>
                  <a:gd name="T28" fmla="*/ 0 w 4123"/>
                  <a:gd name="T29" fmla="*/ 0 h 2940"/>
                  <a:gd name="T30" fmla="*/ 0 w 4123"/>
                  <a:gd name="T31" fmla="*/ 0 h 2940"/>
                  <a:gd name="T32" fmla="*/ 0 w 4123"/>
                  <a:gd name="T33" fmla="*/ 0 h 2940"/>
                  <a:gd name="T34" fmla="*/ 0 w 4123"/>
                  <a:gd name="T35" fmla="*/ 0 h 2940"/>
                  <a:gd name="T36" fmla="*/ 0 w 4123"/>
                  <a:gd name="T37" fmla="*/ 0 h 2940"/>
                  <a:gd name="T38" fmla="*/ 0 w 4123"/>
                  <a:gd name="T39" fmla="*/ 0 h 2940"/>
                  <a:gd name="T40" fmla="*/ 0 w 4123"/>
                  <a:gd name="T41" fmla="*/ 0 h 2940"/>
                  <a:gd name="T42" fmla="*/ 0 w 4123"/>
                  <a:gd name="T43" fmla="*/ 0 h 2940"/>
                  <a:gd name="T44" fmla="*/ 0 w 4123"/>
                  <a:gd name="T45" fmla="*/ 0 h 2940"/>
                  <a:gd name="T46" fmla="*/ 0 w 4123"/>
                  <a:gd name="T47" fmla="*/ 0 h 2940"/>
                  <a:gd name="T48" fmla="*/ 0 w 4123"/>
                  <a:gd name="T49" fmla="*/ 0 h 2940"/>
                  <a:gd name="T50" fmla="*/ 0 w 4123"/>
                  <a:gd name="T51" fmla="*/ 0 h 2940"/>
                  <a:gd name="T52" fmla="*/ 0 w 4123"/>
                  <a:gd name="T53" fmla="*/ 0 h 2940"/>
                  <a:gd name="T54" fmla="*/ 0 w 4123"/>
                  <a:gd name="T55" fmla="*/ 0 h 2940"/>
                  <a:gd name="T56" fmla="*/ 0 w 4123"/>
                  <a:gd name="T57" fmla="*/ 0 h 2940"/>
                  <a:gd name="T58" fmla="*/ 0 w 4123"/>
                  <a:gd name="T59" fmla="*/ 0 h 2940"/>
                  <a:gd name="T60" fmla="*/ 0 w 4123"/>
                  <a:gd name="T61" fmla="*/ 0 h 2940"/>
                  <a:gd name="T62" fmla="*/ 0 w 4123"/>
                  <a:gd name="T63" fmla="*/ 0 h 2940"/>
                  <a:gd name="T64" fmla="*/ 0 w 4123"/>
                  <a:gd name="T65" fmla="*/ 0 h 2940"/>
                  <a:gd name="T66" fmla="*/ 0 w 4123"/>
                  <a:gd name="T67" fmla="*/ 0 h 2940"/>
                  <a:gd name="T68" fmla="*/ 0 w 4123"/>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3"/>
                  <a:gd name="T106" fmla="*/ 0 h 2940"/>
                  <a:gd name="T107" fmla="*/ 4123 w 4123"/>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3" h="2940">
                    <a:moveTo>
                      <a:pt x="0" y="1893"/>
                    </a:moveTo>
                    <a:lnTo>
                      <a:pt x="87" y="1969"/>
                    </a:lnTo>
                    <a:lnTo>
                      <a:pt x="184" y="2038"/>
                    </a:lnTo>
                    <a:lnTo>
                      <a:pt x="286" y="2101"/>
                    </a:lnTo>
                    <a:lnTo>
                      <a:pt x="390" y="2150"/>
                    </a:lnTo>
                    <a:lnTo>
                      <a:pt x="502" y="2192"/>
                    </a:lnTo>
                    <a:lnTo>
                      <a:pt x="613" y="2219"/>
                    </a:lnTo>
                    <a:lnTo>
                      <a:pt x="732" y="2237"/>
                    </a:lnTo>
                    <a:lnTo>
                      <a:pt x="849" y="2244"/>
                    </a:lnTo>
                    <a:lnTo>
                      <a:pt x="964" y="2241"/>
                    </a:lnTo>
                    <a:lnTo>
                      <a:pt x="1082" y="2226"/>
                    </a:lnTo>
                    <a:lnTo>
                      <a:pt x="1197" y="2202"/>
                    </a:lnTo>
                    <a:lnTo>
                      <a:pt x="1309" y="2164"/>
                    </a:lnTo>
                    <a:lnTo>
                      <a:pt x="1351" y="2146"/>
                    </a:lnTo>
                    <a:lnTo>
                      <a:pt x="1413" y="2258"/>
                    </a:lnTo>
                    <a:lnTo>
                      <a:pt x="1486" y="2363"/>
                    </a:lnTo>
                    <a:lnTo>
                      <a:pt x="1569" y="2463"/>
                    </a:lnTo>
                    <a:lnTo>
                      <a:pt x="1660" y="2554"/>
                    </a:lnTo>
                    <a:lnTo>
                      <a:pt x="1758" y="2634"/>
                    </a:lnTo>
                    <a:lnTo>
                      <a:pt x="1862" y="2710"/>
                    </a:lnTo>
                    <a:lnTo>
                      <a:pt x="1973" y="2772"/>
                    </a:lnTo>
                    <a:lnTo>
                      <a:pt x="2088" y="2828"/>
                    </a:lnTo>
                    <a:lnTo>
                      <a:pt x="2206" y="2870"/>
                    </a:lnTo>
                    <a:lnTo>
                      <a:pt x="2332" y="2904"/>
                    </a:lnTo>
                    <a:lnTo>
                      <a:pt x="2457" y="2926"/>
                    </a:lnTo>
                    <a:lnTo>
                      <a:pt x="2585" y="2940"/>
                    </a:lnTo>
                    <a:lnTo>
                      <a:pt x="2714" y="2940"/>
                    </a:lnTo>
                    <a:lnTo>
                      <a:pt x="2839" y="2929"/>
                    </a:lnTo>
                    <a:lnTo>
                      <a:pt x="2963" y="2909"/>
                    </a:lnTo>
                    <a:lnTo>
                      <a:pt x="3089" y="2874"/>
                    </a:lnTo>
                    <a:lnTo>
                      <a:pt x="3211" y="2832"/>
                    </a:lnTo>
                    <a:lnTo>
                      <a:pt x="3325" y="2776"/>
                    </a:lnTo>
                    <a:lnTo>
                      <a:pt x="3437" y="2713"/>
                    </a:lnTo>
                    <a:lnTo>
                      <a:pt x="3541" y="2640"/>
                    </a:lnTo>
                    <a:lnTo>
                      <a:pt x="3639" y="2561"/>
                    </a:lnTo>
                    <a:lnTo>
                      <a:pt x="3733" y="2470"/>
                    </a:lnTo>
                    <a:lnTo>
                      <a:pt x="3813" y="2373"/>
                    </a:lnTo>
                    <a:lnTo>
                      <a:pt x="3890" y="2268"/>
                    </a:lnTo>
                    <a:lnTo>
                      <a:pt x="3952" y="2157"/>
                    </a:lnTo>
                    <a:lnTo>
                      <a:pt x="4008" y="2042"/>
                    </a:lnTo>
                    <a:lnTo>
                      <a:pt x="4053" y="1923"/>
                    </a:lnTo>
                    <a:lnTo>
                      <a:pt x="4088" y="1798"/>
                    </a:lnTo>
                    <a:lnTo>
                      <a:pt x="4108" y="1673"/>
                    </a:lnTo>
                    <a:lnTo>
                      <a:pt x="4123" y="1544"/>
                    </a:lnTo>
                    <a:lnTo>
                      <a:pt x="4123" y="1419"/>
                    </a:lnTo>
                    <a:lnTo>
                      <a:pt x="4112" y="1291"/>
                    </a:lnTo>
                    <a:lnTo>
                      <a:pt x="4091" y="1166"/>
                    </a:lnTo>
                    <a:lnTo>
                      <a:pt x="4060" y="1040"/>
                    </a:lnTo>
                    <a:lnTo>
                      <a:pt x="4018" y="919"/>
                    </a:lnTo>
                    <a:lnTo>
                      <a:pt x="3966" y="804"/>
                    </a:lnTo>
                    <a:lnTo>
                      <a:pt x="3903" y="692"/>
                    </a:lnTo>
                    <a:lnTo>
                      <a:pt x="3830" y="585"/>
                    </a:lnTo>
                    <a:lnTo>
                      <a:pt x="3746" y="487"/>
                    </a:lnTo>
                    <a:lnTo>
                      <a:pt x="3660" y="397"/>
                    </a:lnTo>
                    <a:lnTo>
                      <a:pt x="3562" y="313"/>
                    </a:lnTo>
                    <a:lnTo>
                      <a:pt x="3458" y="237"/>
                    </a:lnTo>
                    <a:lnTo>
                      <a:pt x="3347" y="174"/>
                    </a:lnTo>
                    <a:lnTo>
                      <a:pt x="3232" y="119"/>
                    </a:lnTo>
                    <a:lnTo>
                      <a:pt x="3113" y="73"/>
                    </a:lnTo>
                    <a:lnTo>
                      <a:pt x="2988" y="39"/>
                    </a:lnTo>
                    <a:lnTo>
                      <a:pt x="2864" y="14"/>
                    </a:lnTo>
                    <a:lnTo>
                      <a:pt x="2739" y="0"/>
                    </a:lnTo>
                    <a:lnTo>
                      <a:pt x="2610" y="0"/>
                    </a:lnTo>
                    <a:lnTo>
                      <a:pt x="2481" y="7"/>
                    </a:lnTo>
                    <a:lnTo>
                      <a:pt x="2355" y="28"/>
                    </a:lnTo>
                    <a:lnTo>
                      <a:pt x="2230" y="59"/>
                    </a:lnTo>
                    <a:lnTo>
                      <a:pt x="2112" y="101"/>
                    </a:lnTo>
                    <a:lnTo>
                      <a:pt x="1994" y="154"/>
                    </a:lnTo>
                    <a:lnTo>
                      <a:pt x="1883" y="216"/>
                    </a:lnTo>
                    <a:lnTo>
                      <a:pt x="1862" y="230"/>
                    </a:lnTo>
                    <a:lnTo>
                      <a:pt x="0" y="1893"/>
                    </a:lnTo>
                    <a:close/>
                  </a:path>
                </a:pathLst>
              </a:custGeom>
              <a:solidFill>
                <a:srgbClr val="FF9975"/>
              </a:solidFill>
              <a:ln w="0">
                <a:solidFill>
                  <a:srgbClr val="FF9975"/>
                </a:solidFill>
                <a:prstDash val="solid"/>
                <a:round/>
                <a:headEnd/>
                <a:tailEnd/>
              </a:ln>
            </p:spPr>
            <p:txBody>
              <a:bodyPr/>
              <a:lstStyle/>
              <a:p>
                <a:endParaRPr lang="sl-SI"/>
              </a:p>
            </p:txBody>
          </p:sp>
          <p:sp>
            <p:nvSpPr>
              <p:cNvPr id="124" name="Freeform 1755"/>
              <p:cNvSpPr>
                <a:spLocks/>
              </p:cNvSpPr>
              <p:nvPr/>
            </p:nvSpPr>
            <p:spPr bwMode="auto">
              <a:xfrm>
                <a:off x="1509025" y="3484334"/>
                <a:ext cx="617781" cy="438314"/>
              </a:xfrm>
              <a:custGeom>
                <a:avLst/>
                <a:gdLst>
                  <a:gd name="T0" fmla="*/ 0 w 4122"/>
                  <a:gd name="T1" fmla="*/ 0 h 2940"/>
                  <a:gd name="T2" fmla="*/ 0 w 4122"/>
                  <a:gd name="T3" fmla="*/ 0 h 2940"/>
                  <a:gd name="T4" fmla="*/ 0 w 4122"/>
                  <a:gd name="T5" fmla="*/ 0 h 2940"/>
                  <a:gd name="T6" fmla="*/ 0 w 4122"/>
                  <a:gd name="T7" fmla="*/ 0 h 2940"/>
                  <a:gd name="T8" fmla="*/ 0 w 4122"/>
                  <a:gd name="T9" fmla="*/ 0 h 2940"/>
                  <a:gd name="T10" fmla="*/ 0 w 4122"/>
                  <a:gd name="T11" fmla="*/ 0 h 2940"/>
                  <a:gd name="T12" fmla="*/ 0 w 4122"/>
                  <a:gd name="T13" fmla="*/ 0 h 2940"/>
                  <a:gd name="T14" fmla="*/ 0 w 4122"/>
                  <a:gd name="T15" fmla="*/ 0 h 2940"/>
                  <a:gd name="T16" fmla="*/ 0 w 4122"/>
                  <a:gd name="T17" fmla="*/ 0 h 2940"/>
                  <a:gd name="T18" fmla="*/ 0 w 4122"/>
                  <a:gd name="T19" fmla="*/ 0 h 2940"/>
                  <a:gd name="T20" fmla="*/ 0 w 4122"/>
                  <a:gd name="T21" fmla="*/ 0 h 2940"/>
                  <a:gd name="T22" fmla="*/ 0 w 4122"/>
                  <a:gd name="T23" fmla="*/ 0 h 2940"/>
                  <a:gd name="T24" fmla="*/ 0 w 4122"/>
                  <a:gd name="T25" fmla="*/ 0 h 2940"/>
                  <a:gd name="T26" fmla="*/ 0 w 4122"/>
                  <a:gd name="T27" fmla="*/ 0 h 2940"/>
                  <a:gd name="T28" fmla="*/ 0 w 4122"/>
                  <a:gd name="T29" fmla="*/ 0 h 2940"/>
                  <a:gd name="T30" fmla="*/ 0 w 4122"/>
                  <a:gd name="T31" fmla="*/ 0 h 2940"/>
                  <a:gd name="T32" fmla="*/ 0 w 4122"/>
                  <a:gd name="T33" fmla="*/ 0 h 2940"/>
                  <a:gd name="T34" fmla="*/ 0 w 4122"/>
                  <a:gd name="T35" fmla="*/ 0 h 2940"/>
                  <a:gd name="T36" fmla="*/ 0 w 4122"/>
                  <a:gd name="T37" fmla="*/ 0 h 2940"/>
                  <a:gd name="T38" fmla="*/ 0 w 4122"/>
                  <a:gd name="T39" fmla="*/ 0 h 2940"/>
                  <a:gd name="T40" fmla="*/ 0 w 4122"/>
                  <a:gd name="T41" fmla="*/ 0 h 2940"/>
                  <a:gd name="T42" fmla="*/ 0 w 4122"/>
                  <a:gd name="T43" fmla="*/ 0 h 2940"/>
                  <a:gd name="T44" fmla="*/ 0 w 4122"/>
                  <a:gd name="T45" fmla="*/ 0 h 2940"/>
                  <a:gd name="T46" fmla="*/ 0 w 4122"/>
                  <a:gd name="T47" fmla="*/ 0 h 2940"/>
                  <a:gd name="T48" fmla="*/ 0 w 4122"/>
                  <a:gd name="T49" fmla="*/ 0 h 2940"/>
                  <a:gd name="T50" fmla="*/ 0 w 4122"/>
                  <a:gd name="T51" fmla="*/ 0 h 2940"/>
                  <a:gd name="T52" fmla="*/ 0 w 4122"/>
                  <a:gd name="T53" fmla="*/ 0 h 2940"/>
                  <a:gd name="T54" fmla="*/ 0 w 4122"/>
                  <a:gd name="T55" fmla="*/ 0 h 2940"/>
                  <a:gd name="T56" fmla="*/ 0 w 4122"/>
                  <a:gd name="T57" fmla="*/ 0 h 2940"/>
                  <a:gd name="T58" fmla="*/ 0 w 4122"/>
                  <a:gd name="T59" fmla="*/ 0 h 2940"/>
                  <a:gd name="T60" fmla="*/ 0 w 4122"/>
                  <a:gd name="T61" fmla="*/ 0 h 2940"/>
                  <a:gd name="T62" fmla="*/ 0 w 4122"/>
                  <a:gd name="T63" fmla="*/ 0 h 2940"/>
                  <a:gd name="T64" fmla="*/ 0 w 4122"/>
                  <a:gd name="T65" fmla="*/ 0 h 2940"/>
                  <a:gd name="T66" fmla="*/ 0 w 4122"/>
                  <a:gd name="T67" fmla="*/ 0 h 2940"/>
                  <a:gd name="T68" fmla="*/ 0 w 4122"/>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2"/>
                  <a:gd name="T106" fmla="*/ 0 h 2940"/>
                  <a:gd name="T107" fmla="*/ 4122 w 4122"/>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2" h="2940">
                    <a:moveTo>
                      <a:pt x="0" y="1893"/>
                    </a:moveTo>
                    <a:lnTo>
                      <a:pt x="87" y="1969"/>
                    </a:lnTo>
                    <a:lnTo>
                      <a:pt x="184" y="2038"/>
                    </a:lnTo>
                    <a:lnTo>
                      <a:pt x="285" y="2101"/>
                    </a:lnTo>
                    <a:lnTo>
                      <a:pt x="390" y="2150"/>
                    </a:lnTo>
                    <a:lnTo>
                      <a:pt x="501" y="2191"/>
                    </a:lnTo>
                    <a:lnTo>
                      <a:pt x="612" y="2219"/>
                    </a:lnTo>
                    <a:lnTo>
                      <a:pt x="730" y="2236"/>
                    </a:lnTo>
                    <a:lnTo>
                      <a:pt x="849" y="2243"/>
                    </a:lnTo>
                    <a:lnTo>
                      <a:pt x="964" y="2240"/>
                    </a:lnTo>
                    <a:lnTo>
                      <a:pt x="1082" y="2226"/>
                    </a:lnTo>
                    <a:lnTo>
                      <a:pt x="1197" y="2202"/>
                    </a:lnTo>
                    <a:lnTo>
                      <a:pt x="1308" y="2164"/>
                    </a:lnTo>
                    <a:lnTo>
                      <a:pt x="1350" y="2147"/>
                    </a:lnTo>
                    <a:lnTo>
                      <a:pt x="1413" y="2257"/>
                    </a:lnTo>
                    <a:lnTo>
                      <a:pt x="1486" y="2362"/>
                    </a:lnTo>
                    <a:lnTo>
                      <a:pt x="1569" y="2463"/>
                    </a:lnTo>
                    <a:lnTo>
                      <a:pt x="1660" y="2553"/>
                    </a:lnTo>
                    <a:lnTo>
                      <a:pt x="1757" y="2634"/>
                    </a:lnTo>
                    <a:lnTo>
                      <a:pt x="1861" y="2710"/>
                    </a:lnTo>
                    <a:lnTo>
                      <a:pt x="1973" y="2772"/>
                    </a:lnTo>
                    <a:lnTo>
                      <a:pt x="2088" y="2828"/>
                    </a:lnTo>
                    <a:lnTo>
                      <a:pt x="2206" y="2869"/>
                    </a:lnTo>
                    <a:lnTo>
                      <a:pt x="2331" y="2904"/>
                    </a:lnTo>
                    <a:lnTo>
                      <a:pt x="2456" y="2925"/>
                    </a:lnTo>
                    <a:lnTo>
                      <a:pt x="2585" y="2940"/>
                    </a:lnTo>
                    <a:lnTo>
                      <a:pt x="2714" y="2940"/>
                    </a:lnTo>
                    <a:lnTo>
                      <a:pt x="2839" y="2928"/>
                    </a:lnTo>
                    <a:lnTo>
                      <a:pt x="2963" y="2908"/>
                    </a:lnTo>
                    <a:lnTo>
                      <a:pt x="3088" y="2874"/>
                    </a:lnTo>
                    <a:lnTo>
                      <a:pt x="3210" y="2832"/>
                    </a:lnTo>
                    <a:lnTo>
                      <a:pt x="3325" y="2776"/>
                    </a:lnTo>
                    <a:lnTo>
                      <a:pt x="3436" y="2713"/>
                    </a:lnTo>
                    <a:lnTo>
                      <a:pt x="3541" y="2640"/>
                    </a:lnTo>
                    <a:lnTo>
                      <a:pt x="3638" y="2560"/>
                    </a:lnTo>
                    <a:lnTo>
                      <a:pt x="3732" y="2470"/>
                    </a:lnTo>
                    <a:lnTo>
                      <a:pt x="3812" y="2372"/>
                    </a:lnTo>
                    <a:lnTo>
                      <a:pt x="3889" y="2268"/>
                    </a:lnTo>
                    <a:lnTo>
                      <a:pt x="3952" y="2157"/>
                    </a:lnTo>
                    <a:lnTo>
                      <a:pt x="4008" y="2042"/>
                    </a:lnTo>
                    <a:lnTo>
                      <a:pt x="4052" y="1924"/>
                    </a:lnTo>
                    <a:lnTo>
                      <a:pt x="4087" y="1798"/>
                    </a:lnTo>
                    <a:lnTo>
                      <a:pt x="4108" y="1673"/>
                    </a:lnTo>
                    <a:lnTo>
                      <a:pt x="4122" y="1545"/>
                    </a:lnTo>
                    <a:lnTo>
                      <a:pt x="4122" y="1419"/>
                    </a:lnTo>
                    <a:lnTo>
                      <a:pt x="4111" y="1291"/>
                    </a:lnTo>
                    <a:lnTo>
                      <a:pt x="4091" y="1166"/>
                    </a:lnTo>
                    <a:lnTo>
                      <a:pt x="4059" y="1040"/>
                    </a:lnTo>
                    <a:lnTo>
                      <a:pt x="4018" y="919"/>
                    </a:lnTo>
                    <a:lnTo>
                      <a:pt x="3966" y="804"/>
                    </a:lnTo>
                    <a:lnTo>
                      <a:pt x="3903" y="692"/>
                    </a:lnTo>
                    <a:lnTo>
                      <a:pt x="3830" y="584"/>
                    </a:lnTo>
                    <a:lnTo>
                      <a:pt x="3746" y="487"/>
                    </a:lnTo>
                    <a:lnTo>
                      <a:pt x="3659" y="396"/>
                    </a:lnTo>
                    <a:lnTo>
                      <a:pt x="3562" y="313"/>
                    </a:lnTo>
                    <a:lnTo>
                      <a:pt x="3458" y="236"/>
                    </a:lnTo>
                    <a:lnTo>
                      <a:pt x="3346" y="173"/>
                    </a:lnTo>
                    <a:lnTo>
                      <a:pt x="3232" y="119"/>
                    </a:lnTo>
                    <a:lnTo>
                      <a:pt x="3113" y="73"/>
                    </a:lnTo>
                    <a:lnTo>
                      <a:pt x="2988" y="38"/>
                    </a:lnTo>
                    <a:lnTo>
                      <a:pt x="2864" y="14"/>
                    </a:lnTo>
                    <a:lnTo>
                      <a:pt x="2739" y="0"/>
                    </a:lnTo>
                    <a:lnTo>
                      <a:pt x="2609" y="0"/>
                    </a:lnTo>
                    <a:lnTo>
                      <a:pt x="2480" y="7"/>
                    </a:lnTo>
                    <a:lnTo>
                      <a:pt x="2355" y="28"/>
                    </a:lnTo>
                    <a:lnTo>
                      <a:pt x="2230" y="59"/>
                    </a:lnTo>
                    <a:lnTo>
                      <a:pt x="2112" y="100"/>
                    </a:lnTo>
                    <a:lnTo>
                      <a:pt x="1993" y="153"/>
                    </a:lnTo>
                    <a:lnTo>
                      <a:pt x="1882" y="215"/>
                    </a:lnTo>
                    <a:lnTo>
                      <a:pt x="1861" y="229"/>
                    </a:lnTo>
                  </a:path>
                </a:pathLst>
              </a:custGeom>
              <a:noFill/>
              <a:ln w="1588">
                <a:solidFill>
                  <a:srgbClr val="000000"/>
                </a:solidFill>
                <a:prstDash val="solid"/>
                <a:round/>
                <a:headEnd/>
                <a:tailEnd/>
              </a:ln>
            </p:spPr>
            <p:txBody>
              <a:bodyPr/>
              <a:lstStyle/>
              <a:p>
                <a:endParaRPr lang="sl-SI"/>
              </a:p>
            </p:txBody>
          </p:sp>
          <p:sp>
            <p:nvSpPr>
              <p:cNvPr id="125" name="Freeform 1756"/>
              <p:cNvSpPr>
                <a:spLocks/>
              </p:cNvSpPr>
              <p:nvPr/>
            </p:nvSpPr>
            <p:spPr bwMode="auto">
              <a:xfrm>
                <a:off x="1315753" y="3311769"/>
                <a:ext cx="427960" cy="448668"/>
              </a:xfrm>
              <a:custGeom>
                <a:avLst/>
                <a:gdLst>
                  <a:gd name="T0" fmla="*/ 0 w 2843"/>
                  <a:gd name="T1" fmla="*/ 0 h 3005"/>
                  <a:gd name="T2" fmla="*/ 0 w 2843"/>
                  <a:gd name="T3" fmla="*/ 0 h 3005"/>
                  <a:gd name="T4" fmla="*/ 0 w 2843"/>
                  <a:gd name="T5" fmla="*/ 0 h 3005"/>
                  <a:gd name="T6" fmla="*/ 0 w 2843"/>
                  <a:gd name="T7" fmla="*/ 0 h 3005"/>
                  <a:gd name="T8" fmla="*/ 0 w 2843"/>
                  <a:gd name="T9" fmla="*/ 0 h 3005"/>
                  <a:gd name="T10" fmla="*/ 0 w 2843"/>
                  <a:gd name="T11" fmla="*/ 0 h 3005"/>
                  <a:gd name="T12" fmla="*/ 0 w 2843"/>
                  <a:gd name="T13" fmla="*/ 0 h 3005"/>
                  <a:gd name="T14" fmla="*/ 0 w 2843"/>
                  <a:gd name="T15" fmla="*/ 0 h 3005"/>
                  <a:gd name="T16" fmla="*/ 0 w 2843"/>
                  <a:gd name="T17" fmla="*/ 0 h 3005"/>
                  <a:gd name="T18" fmla="*/ 0 w 2843"/>
                  <a:gd name="T19" fmla="*/ 0 h 3005"/>
                  <a:gd name="T20" fmla="*/ 0 w 2843"/>
                  <a:gd name="T21" fmla="*/ 0 h 3005"/>
                  <a:gd name="T22" fmla="*/ 0 w 2843"/>
                  <a:gd name="T23" fmla="*/ 0 h 3005"/>
                  <a:gd name="T24" fmla="*/ 0 w 2843"/>
                  <a:gd name="T25" fmla="*/ 0 h 3005"/>
                  <a:gd name="T26" fmla="*/ 0 w 2843"/>
                  <a:gd name="T27" fmla="*/ 0 h 3005"/>
                  <a:gd name="T28" fmla="*/ 0 w 2843"/>
                  <a:gd name="T29" fmla="*/ 0 h 3005"/>
                  <a:gd name="T30" fmla="*/ 0 w 2843"/>
                  <a:gd name="T31" fmla="*/ 0 h 3005"/>
                  <a:gd name="T32" fmla="*/ 0 w 2843"/>
                  <a:gd name="T33" fmla="*/ 0 h 3005"/>
                  <a:gd name="T34" fmla="*/ 0 w 2843"/>
                  <a:gd name="T35" fmla="*/ 0 h 3005"/>
                  <a:gd name="T36" fmla="*/ 0 w 2843"/>
                  <a:gd name="T37" fmla="*/ 0 h 3005"/>
                  <a:gd name="T38" fmla="*/ 0 w 2843"/>
                  <a:gd name="T39" fmla="*/ 0 h 3005"/>
                  <a:gd name="T40" fmla="*/ 0 w 2843"/>
                  <a:gd name="T41" fmla="*/ 0 h 3005"/>
                  <a:gd name="T42" fmla="*/ 0 w 2843"/>
                  <a:gd name="T43" fmla="*/ 0 h 3005"/>
                  <a:gd name="T44" fmla="*/ 0 w 2843"/>
                  <a:gd name="T45" fmla="*/ 0 h 3005"/>
                  <a:gd name="T46" fmla="*/ 0 w 2843"/>
                  <a:gd name="T47" fmla="*/ 0 h 3005"/>
                  <a:gd name="T48" fmla="*/ 0 w 2843"/>
                  <a:gd name="T49" fmla="*/ 0 h 3005"/>
                  <a:gd name="T50" fmla="*/ 0 w 2843"/>
                  <a:gd name="T51" fmla="*/ 0 h 3005"/>
                  <a:gd name="T52" fmla="*/ 0 w 2843"/>
                  <a:gd name="T53" fmla="*/ 0 h 3005"/>
                  <a:gd name="T54" fmla="*/ 0 w 2843"/>
                  <a:gd name="T55" fmla="*/ 0 h 3005"/>
                  <a:gd name="T56" fmla="*/ 0 w 2843"/>
                  <a:gd name="T57" fmla="*/ 0 h 3005"/>
                  <a:gd name="T58" fmla="*/ 0 w 2843"/>
                  <a:gd name="T59" fmla="*/ 0 h 3005"/>
                  <a:gd name="T60" fmla="*/ 0 w 2843"/>
                  <a:gd name="T61" fmla="*/ 0 h 3005"/>
                  <a:gd name="T62" fmla="*/ 0 w 2843"/>
                  <a:gd name="T63" fmla="*/ 0 h 3005"/>
                  <a:gd name="T64" fmla="*/ 0 w 2843"/>
                  <a:gd name="T65" fmla="*/ 0 h 3005"/>
                  <a:gd name="T66" fmla="*/ 0 w 2843"/>
                  <a:gd name="T67" fmla="*/ 0 h 3005"/>
                  <a:gd name="T68" fmla="*/ 0 w 2843"/>
                  <a:gd name="T69" fmla="*/ 0 h 3005"/>
                  <a:gd name="T70" fmla="*/ 0 w 2843"/>
                  <a:gd name="T71" fmla="*/ 0 h 3005"/>
                  <a:gd name="T72" fmla="*/ 0 w 2843"/>
                  <a:gd name="T73" fmla="*/ 0 h 3005"/>
                  <a:gd name="T74" fmla="*/ 0 w 2843"/>
                  <a:gd name="T75" fmla="*/ 0 h 3005"/>
                  <a:gd name="T76" fmla="*/ 0 w 2843"/>
                  <a:gd name="T77" fmla="*/ 0 h 3005"/>
                  <a:gd name="T78" fmla="*/ 0 w 2843"/>
                  <a:gd name="T79" fmla="*/ 0 h 3005"/>
                  <a:gd name="T80" fmla="*/ 0 w 2843"/>
                  <a:gd name="T81" fmla="*/ 0 h 3005"/>
                  <a:gd name="T82" fmla="*/ 0 w 2843"/>
                  <a:gd name="T83" fmla="*/ 0 h 30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43"/>
                  <a:gd name="T127" fmla="*/ 0 h 3005"/>
                  <a:gd name="T128" fmla="*/ 2843 w 2843"/>
                  <a:gd name="T129" fmla="*/ 3005 h 30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43" h="3005">
                    <a:moveTo>
                      <a:pt x="2770" y="62"/>
                    </a:moveTo>
                    <a:lnTo>
                      <a:pt x="2790" y="191"/>
                    </a:lnTo>
                    <a:lnTo>
                      <a:pt x="2819" y="428"/>
                    </a:lnTo>
                    <a:lnTo>
                      <a:pt x="2836" y="661"/>
                    </a:lnTo>
                    <a:lnTo>
                      <a:pt x="2843" y="896"/>
                    </a:lnTo>
                    <a:lnTo>
                      <a:pt x="2836" y="1133"/>
                    </a:lnTo>
                    <a:lnTo>
                      <a:pt x="2819" y="1370"/>
                    </a:lnTo>
                    <a:lnTo>
                      <a:pt x="2790" y="1607"/>
                    </a:lnTo>
                    <a:lnTo>
                      <a:pt x="2753" y="1840"/>
                    </a:lnTo>
                    <a:lnTo>
                      <a:pt x="2704" y="2073"/>
                    </a:lnTo>
                    <a:lnTo>
                      <a:pt x="2645" y="2298"/>
                    </a:lnTo>
                    <a:lnTo>
                      <a:pt x="2386" y="2407"/>
                    </a:lnTo>
                    <a:lnTo>
                      <a:pt x="2084" y="2525"/>
                    </a:lnTo>
                    <a:lnTo>
                      <a:pt x="1778" y="2633"/>
                    </a:lnTo>
                    <a:lnTo>
                      <a:pt x="1468" y="2726"/>
                    </a:lnTo>
                    <a:lnTo>
                      <a:pt x="1155" y="2814"/>
                    </a:lnTo>
                    <a:lnTo>
                      <a:pt x="842" y="2887"/>
                    </a:lnTo>
                    <a:lnTo>
                      <a:pt x="522" y="2949"/>
                    </a:lnTo>
                    <a:lnTo>
                      <a:pt x="202" y="3005"/>
                    </a:lnTo>
                    <a:lnTo>
                      <a:pt x="198" y="2995"/>
                    </a:lnTo>
                    <a:lnTo>
                      <a:pt x="139" y="2775"/>
                    </a:lnTo>
                    <a:lnTo>
                      <a:pt x="90" y="2560"/>
                    </a:lnTo>
                    <a:lnTo>
                      <a:pt x="49" y="2337"/>
                    </a:lnTo>
                    <a:lnTo>
                      <a:pt x="21" y="2114"/>
                    </a:lnTo>
                    <a:lnTo>
                      <a:pt x="3" y="1892"/>
                    </a:lnTo>
                    <a:lnTo>
                      <a:pt x="0" y="1666"/>
                    </a:lnTo>
                    <a:lnTo>
                      <a:pt x="3" y="1443"/>
                    </a:lnTo>
                    <a:lnTo>
                      <a:pt x="21" y="1217"/>
                    </a:lnTo>
                    <a:lnTo>
                      <a:pt x="49" y="994"/>
                    </a:lnTo>
                    <a:lnTo>
                      <a:pt x="87" y="776"/>
                    </a:lnTo>
                    <a:lnTo>
                      <a:pt x="135" y="556"/>
                    </a:lnTo>
                    <a:lnTo>
                      <a:pt x="195" y="337"/>
                    </a:lnTo>
                    <a:lnTo>
                      <a:pt x="268" y="125"/>
                    </a:lnTo>
                    <a:lnTo>
                      <a:pt x="327" y="115"/>
                    </a:lnTo>
                    <a:lnTo>
                      <a:pt x="629" y="69"/>
                    </a:lnTo>
                    <a:lnTo>
                      <a:pt x="932" y="34"/>
                    </a:lnTo>
                    <a:lnTo>
                      <a:pt x="1238" y="13"/>
                    </a:lnTo>
                    <a:lnTo>
                      <a:pt x="1545" y="0"/>
                    </a:lnTo>
                    <a:lnTo>
                      <a:pt x="1855" y="0"/>
                    </a:lnTo>
                    <a:lnTo>
                      <a:pt x="2161" y="10"/>
                    </a:lnTo>
                    <a:lnTo>
                      <a:pt x="2467" y="30"/>
                    </a:lnTo>
                    <a:lnTo>
                      <a:pt x="2770" y="62"/>
                    </a:lnTo>
                    <a:close/>
                  </a:path>
                </a:pathLst>
              </a:custGeom>
              <a:solidFill>
                <a:srgbClr val="0023C9"/>
              </a:solidFill>
              <a:ln w="0">
                <a:solidFill>
                  <a:srgbClr val="0023C9"/>
                </a:solidFill>
                <a:prstDash val="solid"/>
                <a:round/>
                <a:headEnd/>
                <a:tailEnd/>
              </a:ln>
            </p:spPr>
            <p:txBody>
              <a:bodyPr/>
              <a:lstStyle/>
              <a:p>
                <a:endParaRPr lang="sl-SI"/>
              </a:p>
            </p:txBody>
          </p:sp>
          <p:sp>
            <p:nvSpPr>
              <p:cNvPr id="126" name="Freeform 1757"/>
              <p:cNvSpPr>
                <a:spLocks/>
              </p:cNvSpPr>
              <p:nvPr/>
            </p:nvSpPr>
            <p:spPr bwMode="auto">
              <a:xfrm>
                <a:off x="1370974" y="3353185"/>
                <a:ext cx="324422" cy="352032"/>
              </a:xfrm>
              <a:custGeom>
                <a:avLst/>
                <a:gdLst>
                  <a:gd name="T0" fmla="*/ 0 w 2164"/>
                  <a:gd name="T1" fmla="*/ 0 h 2341"/>
                  <a:gd name="T2" fmla="*/ 0 w 2164"/>
                  <a:gd name="T3" fmla="*/ 0 h 2341"/>
                  <a:gd name="T4" fmla="*/ 0 w 2164"/>
                  <a:gd name="T5" fmla="*/ 0 h 2341"/>
                  <a:gd name="T6" fmla="*/ 0 w 2164"/>
                  <a:gd name="T7" fmla="*/ 0 h 2341"/>
                  <a:gd name="T8" fmla="*/ 0 w 2164"/>
                  <a:gd name="T9" fmla="*/ 0 h 2341"/>
                  <a:gd name="T10" fmla="*/ 0 w 2164"/>
                  <a:gd name="T11" fmla="*/ 0 h 2341"/>
                  <a:gd name="T12" fmla="*/ 0 w 2164"/>
                  <a:gd name="T13" fmla="*/ 0 h 2341"/>
                  <a:gd name="T14" fmla="*/ 0 w 2164"/>
                  <a:gd name="T15" fmla="*/ 0 h 2341"/>
                  <a:gd name="T16" fmla="*/ 0 w 2164"/>
                  <a:gd name="T17" fmla="*/ 0 h 2341"/>
                  <a:gd name="T18" fmla="*/ 0 w 2164"/>
                  <a:gd name="T19" fmla="*/ 0 h 2341"/>
                  <a:gd name="T20" fmla="*/ 0 w 2164"/>
                  <a:gd name="T21" fmla="*/ 0 h 2341"/>
                  <a:gd name="T22" fmla="*/ 0 w 2164"/>
                  <a:gd name="T23" fmla="*/ 0 h 2341"/>
                  <a:gd name="T24" fmla="*/ 0 w 2164"/>
                  <a:gd name="T25" fmla="*/ 0 h 2341"/>
                  <a:gd name="T26" fmla="*/ 0 w 2164"/>
                  <a:gd name="T27" fmla="*/ 0 h 2341"/>
                  <a:gd name="T28" fmla="*/ 0 w 2164"/>
                  <a:gd name="T29" fmla="*/ 0 h 2341"/>
                  <a:gd name="T30" fmla="*/ 0 w 2164"/>
                  <a:gd name="T31" fmla="*/ 0 h 2341"/>
                  <a:gd name="T32" fmla="*/ 0 w 2164"/>
                  <a:gd name="T33" fmla="*/ 0 h 2341"/>
                  <a:gd name="T34" fmla="*/ 0 w 2164"/>
                  <a:gd name="T35" fmla="*/ 0 h 2341"/>
                  <a:gd name="T36" fmla="*/ 0 w 2164"/>
                  <a:gd name="T37" fmla="*/ 0 h 2341"/>
                  <a:gd name="T38" fmla="*/ 0 w 2164"/>
                  <a:gd name="T39" fmla="*/ 0 h 2341"/>
                  <a:gd name="T40" fmla="*/ 0 w 2164"/>
                  <a:gd name="T41" fmla="*/ 0 h 2341"/>
                  <a:gd name="T42" fmla="*/ 0 w 2164"/>
                  <a:gd name="T43" fmla="*/ 0 h 2341"/>
                  <a:gd name="T44" fmla="*/ 0 w 2164"/>
                  <a:gd name="T45" fmla="*/ 0 h 2341"/>
                  <a:gd name="T46" fmla="*/ 0 w 2164"/>
                  <a:gd name="T47" fmla="*/ 0 h 2341"/>
                  <a:gd name="T48" fmla="*/ 0 w 2164"/>
                  <a:gd name="T49" fmla="*/ 0 h 2341"/>
                  <a:gd name="T50" fmla="*/ 0 w 2164"/>
                  <a:gd name="T51" fmla="*/ 0 h 2341"/>
                  <a:gd name="T52" fmla="*/ 0 w 2164"/>
                  <a:gd name="T53" fmla="*/ 0 h 2341"/>
                  <a:gd name="T54" fmla="*/ 0 w 2164"/>
                  <a:gd name="T55" fmla="*/ 0 h 2341"/>
                  <a:gd name="T56" fmla="*/ 0 w 2164"/>
                  <a:gd name="T57" fmla="*/ 0 h 2341"/>
                  <a:gd name="T58" fmla="*/ 0 w 2164"/>
                  <a:gd name="T59" fmla="*/ 0 h 2341"/>
                  <a:gd name="T60" fmla="*/ 0 w 2164"/>
                  <a:gd name="T61" fmla="*/ 0 h 2341"/>
                  <a:gd name="T62" fmla="*/ 0 w 2164"/>
                  <a:gd name="T63" fmla="*/ 0 h 2341"/>
                  <a:gd name="T64" fmla="*/ 0 w 2164"/>
                  <a:gd name="T65" fmla="*/ 0 h 2341"/>
                  <a:gd name="T66" fmla="*/ 0 w 2164"/>
                  <a:gd name="T67" fmla="*/ 0 h 2341"/>
                  <a:gd name="T68" fmla="*/ 0 w 2164"/>
                  <a:gd name="T69" fmla="*/ 0 h 2341"/>
                  <a:gd name="T70" fmla="*/ 0 w 2164"/>
                  <a:gd name="T71" fmla="*/ 0 h 23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4"/>
                  <a:gd name="T109" fmla="*/ 0 h 2341"/>
                  <a:gd name="T110" fmla="*/ 2164 w 2164"/>
                  <a:gd name="T111" fmla="*/ 2341 h 23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4" h="2341">
                    <a:moveTo>
                      <a:pt x="143" y="125"/>
                    </a:moveTo>
                    <a:lnTo>
                      <a:pt x="94" y="354"/>
                    </a:lnTo>
                    <a:lnTo>
                      <a:pt x="52" y="584"/>
                    </a:lnTo>
                    <a:lnTo>
                      <a:pt x="25" y="817"/>
                    </a:lnTo>
                    <a:lnTo>
                      <a:pt x="6" y="1050"/>
                    </a:lnTo>
                    <a:lnTo>
                      <a:pt x="0" y="1287"/>
                    </a:lnTo>
                    <a:lnTo>
                      <a:pt x="3" y="1519"/>
                    </a:lnTo>
                    <a:lnTo>
                      <a:pt x="21" y="1753"/>
                    </a:lnTo>
                    <a:lnTo>
                      <a:pt x="45" y="1986"/>
                    </a:lnTo>
                    <a:lnTo>
                      <a:pt x="84" y="2219"/>
                    </a:lnTo>
                    <a:lnTo>
                      <a:pt x="108" y="2341"/>
                    </a:lnTo>
                    <a:lnTo>
                      <a:pt x="410" y="2289"/>
                    </a:lnTo>
                    <a:lnTo>
                      <a:pt x="710" y="2223"/>
                    </a:lnTo>
                    <a:lnTo>
                      <a:pt x="1005" y="2146"/>
                    </a:lnTo>
                    <a:lnTo>
                      <a:pt x="1298" y="2062"/>
                    </a:lnTo>
                    <a:lnTo>
                      <a:pt x="1586" y="1965"/>
                    </a:lnTo>
                    <a:lnTo>
                      <a:pt x="1875" y="1857"/>
                    </a:lnTo>
                    <a:lnTo>
                      <a:pt x="2032" y="1791"/>
                    </a:lnTo>
                    <a:lnTo>
                      <a:pt x="2081" y="1551"/>
                    </a:lnTo>
                    <a:lnTo>
                      <a:pt x="2118" y="1308"/>
                    </a:lnTo>
                    <a:lnTo>
                      <a:pt x="2143" y="1061"/>
                    </a:lnTo>
                    <a:lnTo>
                      <a:pt x="2161" y="817"/>
                    </a:lnTo>
                    <a:lnTo>
                      <a:pt x="2164" y="570"/>
                    </a:lnTo>
                    <a:lnTo>
                      <a:pt x="2157" y="323"/>
                    </a:lnTo>
                    <a:lnTo>
                      <a:pt x="2140" y="76"/>
                    </a:lnTo>
                    <a:lnTo>
                      <a:pt x="2140" y="70"/>
                    </a:lnTo>
                    <a:lnTo>
                      <a:pt x="1903" y="38"/>
                    </a:lnTo>
                    <a:lnTo>
                      <a:pt x="1663" y="14"/>
                    </a:lnTo>
                    <a:lnTo>
                      <a:pt x="1423" y="4"/>
                    </a:lnTo>
                    <a:lnTo>
                      <a:pt x="1186" y="0"/>
                    </a:lnTo>
                    <a:lnTo>
                      <a:pt x="946" y="10"/>
                    </a:lnTo>
                    <a:lnTo>
                      <a:pt x="706" y="31"/>
                    </a:lnTo>
                    <a:lnTo>
                      <a:pt x="470" y="66"/>
                    </a:lnTo>
                    <a:lnTo>
                      <a:pt x="236" y="107"/>
                    </a:lnTo>
                    <a:lnTo>
                      <a:pt x="160" y="125"/>
                    </a:lnTo>
                    <a:lnTo>
                      <a:pt x="143" y="125"/>
                    </a:lnTo>
                    <a:close/>
                  </a:path>
                </a:pathLst>
              </a:custGeom>
              <a:solidFill>
                <a:srgbClr val="CFFFFF"/>
              </a:solidFill>
              <a:ln w="1588">
                <a:solidFill>
                  <a:srgbClr val="000000"/>
                </a:solidFill>
                <a:prstDash val="solid"/>
                <a:round/>
                <a:headEnd/>
                <a:tailEnd/>
              </a:ln>
            </p:spPr>
            <p:txBody>
              <a:bodyPr/>
              <a:lstStyle/>
              <a:p>
                <a:endParaRPr lang="sl-SI"/>
              </a:p>
            </p:txBody>
          </p:sp>
          <p:sp>
            <p:nvSpPr>
              <p:cNvPr id="127" name="Freeform 1758"/>
              <p:cNvSpPr>
                <a:spLocks/>
              </p:cNvSpPr>
              <p:nvPr/>
            </p:nvSpPr>
            <p:spPr bwMode="auto">
              <a:xfrm>
                <a:off x="1495220" y="3377344"/>
                <a:ext cx="86282" cy="86282"/>
              </a:xfrm>
              <a:custGeom>
                <a:avLst/>
                <a:gdLst>
                  <a:gd name="T0" fmla="*/ 0 w 570"/>
                  <a:gd name="T1" fmla="*/ 0 h 575"/>
                  <a:gd name="T2" fmla="*/ 0 w 570"/>
                  <a:gd name="T3" fmla="*/ 0 h 575"/>
                  <a:gd name="T4" fmla="*/ 0 w 570"/>
                  <a:gd name="T5" fmla="*/ 0 h 575"/>
                  <a:gd name="T6" fmla="*/ 0 w 570"/>
                  <a:gd name="T7" fmla="*/ 0 h 575"/>
                  <a:gd name="T8" fmla="*/ 0 w 570"/>
                  <a:gd name="T9" fmla="*/ 0 h 575"/>
                  <a:gd name="T10" fmla="*/ 0 w 570"/>
                  <a:gd name="T11" fmla="*/ 0 h 575"/>
                  <a:gd name="T12" fmla="*/ 0 w 570"/>
                  <a:gd name="T13" fmla="*/ 0 h 575"/>
                  <a:gd name="T14" fmla="*/ 0 w 570"/>
                  <a:gd name="T15" fmla="*/ 0 h 575"/>
                  <a:gd name="T16" fmla="*/ 0 w 570"/>
                  <a:gd name="T17" fmla="*/ 0 h 575"/>
                  <a:gd name="T18" fmla="*/ 0 w 570"/>
                  <a:gd name="T19" fmla="*/ 0 h 575"/>
                  <a:gd name="T20" fmla="*/ 0 w 570"/>
                  <a:gd name="T21" fmla="*/ 0 h 575"/>
                  <a:gd name="T22" fmla="*/ 0 w 570"/>
                  <a:gd name="T23" fmla="*/ 0 h 575"/>
                  <a:gd name="T24" fmla="*/ 0 w 570"/>
                  <a:gd name="T25" fmla="*/ 0 h 575"/>
                  <a:gd name="T26" fmla="*/ 0 w 570"/>
                  <a:gd name="T27" fmla="*/ 0 h 575"/>
                  <a:gd name="T28" fmla="*/ 0 w 570"/>
                  <a:gd name="T29" fmla="*/ 0 h 575"/>
                  <a:gd name="T30" fmla="*/ 0 w 570"/>
                  <a:gd name="T31" fmla="*/ 0 h 575"/>
                  <a:gd name="T32" fmla="*/ 0 w 570"/>
                  <a:gd name="T33" fmla="*/ 0 h 575"/>
                  <a:gd name="T34" fmla="*/ 0 w 570"/>
                  <a:gd name="T35" fmla="*/ 0 h 575"/>
                  <a:gd name="T36" fmla="*/ 0 w 570"/>
                  <a:gd name="T37" fmla="*/ 0 h 575"/>
                  <a:gd name="T38" fmla="*/ 0 w 570"/>
                  <a:gd name="T39" fmla="*/ 0 h 575"/>
                  <a:gd name="T40" fmla="*/ 0 w 570"/>
                  <a:gd name="T41" fmla="*/ 0 h 575"/>
                  <a:gd name="T42" fmla="*/ 0 w 570"/>
                  <a:gd name="T43" fmla="*/ 0 h 575"/>
                  <a:gd name="T44" fmla="*/ 0 w 570"/>
                  <a:gd name="T45" fmla="*/ 0 h 575"/>
                  <a:gd name="T46" fmla="*/ 0 w 570"/>
                  <a:gd name="T47" fmla="*/ 0 h 575"/>
                  <a:gd name="T48" fmla="*/ 0 w 570"/>
                  <a:gd name="T49" fmla="*/ 0 h 575"/>
                  <a:gd name="T50" fmla="*/ 0 w 570"/>
                  <a:gd name="T51" fmla="*/ 0 h 575"/>
                  <a:gd name="T52" fmla="*/ 0 w 570"/>
                  <a:gd name="T53" fmla="*/ 0 h 575"/>
                  <a:gd name="T54" fmla="*/ 0 w 570"/>
                  <a:gd name="T55" fmla="*/ 0 h 575"/>
                  <a:gd name="T56" fmla="*/ 0 w 570"/>
                  <a:gd name="T57" fmla="*/ 0 h 575"/>
                  <a:gd name="T58" fmla="*/ 0 w 570"/>
                  <a:gd name="T59" fmla="*/ 0 h 575"/>
                  <a:gd name="T60" fmla="*/ 0 w 570"/>
                  <a:gd name="T61" fmla="*/ 0 h 575"/>
                  <a:gd name="T62" fmla="*/ 0 w 570"/>
                  <a:gd name="T63" fmla="*/ 0 h 575"/>
                  <a:gd name="T64" fmla="*/ 0 w 570"/>
                  <a:gd name="T65" fmla="*/ 0 h 5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0"/>
                  <a:gd name="T100" fmla="*/ 0 h 575"/>
                  <a:gd name="T101" fmla="*/ 570 w 570"/>
                  <a:gd name="T102" fmla="*/ 575 h 5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0" h="575">
                    <a:moveTo>
                      <a:pt x="570" y="289"/>
                    </a:moveTo>
                    <a:lnTo>
                      <a:pt x="563" y="230"/>
                    </a:lnTo>
                    <a:lnTo>
                      <a:pt x="550" y="178"/>
                    </a:lnTo>
                    <a:lnTo>
                      <a:pt x="521" y="129"/>
                    </a:lnTo>
                    <a:lnTo>
                      <a:pt x="487" y="84"/>
                    </a:lnTo>
                    <a:lnTo>
                      <a:pt x="442" y="49"/>
                    </a:lnTo>
                    <a:lnTo>
                      <a:pt x="393" y="22"/>
                    </a:lnTo>
                    <a:lnTo>
                      <a:pt x="337" y="7"/>
                    </a:lnTo>
                    <a:lnTo>
                      <a:pt x="281" y="0"/>
                    </a:lnTo>
                    <a:lnTo>
                      <a:pt x="227" y="7"/>
                    </a:lnTo>
                    <a:lnTo>
                      <a:pt x="174" y="25"/>
                    </a:lnTo>
                    <a:lnTo>
                      <a:pt x="122" y="52"/>
                    </a:lnTo>
                    <a:lnTo>
                      <a:pt x="80" y="88"/>
                    </a:lnTo>
                    <a:lnTo>
                      <a:pt x="46" y="132"/>
                    </a:lnTo>
                    <a:lnTo>
                      <a:pt x="17" y="181"/>
                    </a:lnTo>
                    <a:lnTo>
                      <a:pt x="4" y="237"/>
                    </a:lnTo>
                    <a:lnTo>
                      <a:pt x="0" y="292"/>
                    </a:lnTo>
                    <a:lnTo>
                      <a:pt x="4" y="348"/>
                    </a:lnTo>
                    <a:lnTo>
                      <a:pt x="21" y="401"/>
                    </a:lnTo>
                    <a:lnTo>
                      <a:pt x="49" y="453"/>
                    </a:lnTo>
                    <a:lnTo>
                      <a:pt x="87" y="494"/>
                    </a:lnTo>
                    <a:lnTo>
                      <a:pt x="132" y="529"/>
                    </a:lnTo>
                    <a:lnTo>
                      <a:pt x="181" y="553"/>
                    </a:lnTo>
                    <a:lnTo>
                      <a:pt x="237" y="570"/>
                    </a:lnTo>
                    <a:lnTo>
                      <a:pt x="293" y="575"/>
                    </a:lnTo>
                    <a:lnTo>
                      <a:pt x="348" y="567"/>
                    </a:lnTo>
                    <a:lnTo>
                      <a:pt x="400" y="550"/>
                    </a:lnTo>
                    <a:lnTo>
                      <a:pt x="449" y="522"/>
                    </a:lnTo>
                    <a:lnTo>
                      <a:pt x="494" y="484"/>
                    </a:lnTo>
                    <a:lnTo>
                      <a:pt x="525" y="438"/>
                    </a:lnTo>
                    <a:lnTo>
                      <a:pt x="553" y="390"/>
                    </a:lnTo>
                    <a:lnTo>
                      <a:pt x="567" y="335"/>
                    </a:lnTo>
                    <a:lnTo>
                      <a:pt x="570" y="289"/>
                    </a:lnTo>
                    <a:close/>
                  </a:path>
                </a:pathLst>
              </a:custGeom>
              <a:solidFill>
                <a:srgbClr val="000000"/>
              </a:solidFill>
              <a:ln w="0">
                <a:solidFill>
                  <a:srgbClr val="000000"/>
                </a:solidFill>
                <a:prstDash val="solid"/>
                <a:round/>
                <a:headEnd/>
                <a:tailEnd/>
              </a:ln>
            </p:spPr>
            <p:txBody>
              <a:bodyPr/>
              <a:lstStyle/>
              <a:p>
                <a:endParaRPr lang="sl-SI"/>
              </a:p>
            </p:txBody>
          </p:sp>
          <p:sp>
            <p:nvSpPr>
              <p:cNvPr id="128" name="Freeform 1759"/>
              <p:cNvSpPr>
                <a:spLocks/>
              </p:cNvSpPr>
              <p:nvPr/>
            </p:nvSpPr>
            <p:spPr bwMode="auto">
              <a:xfrm>
                <a:off x="1546990" y="3380795"/>
                <a:ext cx="48318" cy="34513"/>
              </a:xfrm>
              <a:custGeom>
                <a:avLst/>
                <a:gdLst>
                  <a:gd name="T0" fmla="*/ 0 w 321"/>
                  <a:gd name="T1" fmla="*/ 0 h 228"/>
                  <a:gd name="T2" fmla="*/ 0 w 321"/>
                  <a:gd name="T3" fmla="*/ 0 h 228"/>
                  <a:gd name="T4" fmla="*/ 0 w 321"/>
                  <a:gd name="T5" fmla="*/ 0 h 228"/>
                  <a:gd name="T6" fmla="*/ 0 w 321"/>
                  <a:gd name="T7" fmla="*/ 0 h 228"/>
                  <a:gd name="T8" fmla="*/ 0 60000 65536"/>
                  <a:gd name="T9" fmla="*/ 0 60000 65536"/>
                  <a:gd name="T10" fmla="*/ 0 60000 65536"/>
                  <a:gd name="T11" fmla="*/ 0 60000 65536"/>
                  <a:gd name="T12" fmla="*/ 0 w 321"/>
                  <a:gd name="T13" fmla="*/ 0 h 228"/>
                  <a:gd name="T14" fmla="*/ 321 w 321"/>
                  <a:gd name="T15" fmla="*/ 228 h 228"/>
                </a:gdLst>
                <a:ahLst/>
                <a:cxnLst>
                  <a:cxn ang="T8">
                    <a:pos x="T0" y="T1"/>
                  </a:cxn>
                  <a:cxn ang="T9">
                    <a:pos x="T2" y="T3"/>
                  </a:cxn>
                  <a:cxn ang="T10">
                    <a:pos x="T4" y="T5"/>
                  </a:cxn>
                  <a:cxn ang="T11">
                    <a:pos x="T6" y="T7"/>
                  </a:cxn>
                </a:cxnLst>
                <a:rect l="T12" t="T13" r="T14" b="T15"/>
                <a:pathLst>
                  <a:path w="321" h="228">
                    <a:moveTo>
                      <a:pt x="0" y="228"/>
                    </a:moveTo>
                    <a:lnTo>
                      <a:pt x="196" y="0"/>
                    </a:lnTo>
                    <a:lnTo>
                      <a:pt x="321" y="194"/>
                    </a:lnTo>
                    <a:lnTo>
                      <a:pt x="0" y="228"/>
                    </a:lnTo>
                    <a:close/>
                  </a:path>
                </a:pathLst>
              </a:custGeom>
              <a:solidFill>
                <a:srgbClr val="CFFFFF"/>
              </a:solidFill>
              <a:ln w="0">
                <a:solidFill>
                  <a:srgbClr val="CFFFFF"/>
                </a:solidFill>
                <a:prstDash val="solid"/>
                <a:round/>
                <a:headEnd/>
                <a:tailEnd/>
              </a:ln>
            </p:spPr>
            <p:txBody>
              <a:bodyPr/>
              <a:lstStyle/>
              <a:p>
                <a:endParaRPr lang="sl-SI"/>
              </a:p>
            </p:txBody>
          </p:sp>
          <p:sp>
            <p:nvSpPr>
              <p:cNvPr id="129" name="Freeform 1760"/>
              <p:cNvSpPr>
                <a:spLocks/>
              </p:cNvSpPr>
              <p:nvPr/>
            </p:nvSpPr>
            <p:spPr bwMode="auto">
              <a:xfrm>
                <a:off x="1457256" y="3401503"/>
                <a:ext cx="48318" cy="75928"/>
              </a:xfrm>
              <a:custGeom>
                <a:avLst/>
                <a:gdLst>
                  <a:gd name="T0" fmla="*/ 0 w 313"/>
                  <a:gd name="T1" fmla="*/ 0 h 497"/>
                  <a:gd name="T2" fmla="*/ 0 w 313"/>
                  <a:gd name="T3" fmla="*/ 0 h 497"/>
                  <a:gd name="T4" fmla="*/ 0 w 313"/>
                  <a:gd name="T5" fmla="*/ 0 h 497"/>
                  <a:gd name="T6" fmla="*/ 0 w 313"/>
                  <a:gd name="T7" fmla="*/ 0 h 497"/>
                  <a:gd name="T8" fmla="*/ 0 w 313"/>
                  <a:gd name="T9" fmla="*/ 0 h 497"/>
                  <a:gd name="T10" fmla="*/ 0 w 313"/>
                  <a:gd name="T11" fmla="*/ 0 h 497"/>
                  <a:gd name="T12" fmla="*/ 0 w 313"/>
                  <a:gd name="T13" fmla="*/ 0 h 497"/>
                  <a:gd name="T14" fmla="*/ 0 w 313"/>
                  <a:gd name="T15" fmla="*/ 0 h 497"/>
                  <a:gd name="T16" fmla="*/ 0 w 313"/>
                  <a:gd name="T17" fmla="*/ 0 h 497"/>
                  <a:gd name="T18" fmla="*/ 0 w 313"/>
                  <a:gd name="T19" fmla="*/ 0 h 497"/>
                  <a:gd name="T20" fmla="*/ 0 w 313"/>
                  <a:gd name="T21" fmla="*/ 0 h 497"/>
                  <a:gd name="T22" fmla="*/ 0 w 313"/>
                  <a:gd name="T23" fmla="*/ 0 h 497"/>
                  <a:gd name="T24" fmla="*/ 0 w 313"/>
                  <a:gd name="T25" fmla="*/ 0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497"/>
                  <a:gd name="T41" fmla="*/ 313 w 313"/>
                  <a:gd name="T42" fmla="*/ 497 h 4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497">
                    <a:moveTo>
                      <a:pt x="49" y="0"/>
                    </a:moveTo>
                    <a:lnTo>
                      <a:pt x="20" y="56"/>
                    </a:lnTo>
                    <a:lnTo>
                      <a:pt x="6" y="111"/>
                    </a:lnTo>
                    <a:lnTo>
                      <a:pt x="0" y="174"/>
                    </a:lnTo>
                    <a:lnTo>
                      <a:pt x="6" y="233"/>
                    </a:lnTo>
                    <a:lnTo>
                      <a:pt x="24" y="292"/>
                    </a:lnTo>
                    <a:lnTo>
                      <a:pt x="52" y="344"/>
                    </a:lnTo>
                    <a:lnTo>
                      <a:pt x="90" y="393"/>
                    </a:lnTo>
                    <a:lnTo>
                      <a:pt x="135" y="431"/>
                    </a:lnTo>
                    <a:lnTo>
                      <a:pt x="184" y="462"/>
                    </a:lnTo>
                    <a:lnTo>
                      <a:pt x="243" y="484"/>
                    </a:lnTo>
                    <a:lnTo>
                      <a:pt x="302" y="494"/>
                    </a:lnTo>
                    <a:lnTo>
                      <a:pt x="313" y="497"/>
                    </a:lnTo>
                  </a:path>
                </a:pathLst>
              </a:custGeom>
              <a:noFill/>
              <a:ln w="1588">
                <a:solidFill>
                  <a:srgbClr val="000000"/>
                </a:solidFill>
                <a:prstDash val="solid"/>
                <a:round/>
                <a:headEnd/>
                <a:tailEnd/>
              </a:ln>
            </p:spPr>
            <p:txBody>
              <a:bodyPr/>
              <a:lstStyle/>
              <a:p>
                <a:endParaRPr lang="sl-SI"/>
              </a:p>
            </p:txBody>
          </p:sp>
          <p:sp>
            <p:nvSpPr>
              <p:cNvPr id="130" name="Freeform 1761"/>
              <p:cNvSpPr>
                <a:spLocks/>
              </p:cNvSpPr>
              <p:nvPr/>
            </p:nvSpPr>
            <p:spPr bwMode="auto">
              <a:xfrm>
                <a:off x="1895570" y="3353185"/>
                <a:ext cx="55221" cy="82831"/>
              </a:xfrm>
              <a:custGeom>
                <a:avLst/>
                <a:gdLst>
                  <a:gd name="T0" fmla="*/ 0 w 385"/>
                  <a:gd name="T1" fmla="*/ 0 h 571"/>
                  <a:gd name="T2" fmla="*/ 0 w 385"/>
                  <a:gd name="T3" fmla="*/ 0 h 571"/>
                  <a:gd name="T4" fmla="*/ 0 w 385"/>
                  <a:gd name="T5" fmla="*/ 0 h 571"/>
                  <a:gd name="T6" fmla="*/ 0 w 385"/>
                  <a:gd name="T7" fmla="*/ 0 h 571"/>
                  <a:gd name="T8" fmla="*/ 0 w 385"/>
                  <a:gd name="T9" fmla="*/ 0 h 571"/>
                  <a:gd name="T10" fmla="*/ 0 w 385"/>
                  <a:gd name="T11" fmla="*/ 0 h 571"/>
                  <a:gd name="T12" fmla="*/ 0 w 385"/>
                  <a:gd name="T13" fmla="*/ 0 h 571"/>
                  <a:gd name="T14" fmla="*/ 0 w 385"/>
                  <a:gd name="T15" fmla="*/ 0 h 571"/>
                  <a:gd name="T16" fmla="*/ 0 w 385"/>
                  <a:gd name="T17" fmla="*/ 0 h 571"/>
                  <a:gd name="T18" fmla="*/ 0 w 385"/>
                  <a:gd name="T19" fmla="*/ 0 h 571"/>
                  <a:gd name="T20" fmla="*/ 0 w 385"/>
                  <a:gd name="T21" fmla="*/ 0 h 571"/>
                  <a:gd name="T22" fmla="*/ 0 w 385"/>
                  <a:gd name="T23" fmla="*/ 0 h 571"/>
                  <a:gd name="T24" fmla="*/ 0 w 385"/>
                  <a:gd name="T25" fmla="*/ 0 h 571"/>
                  <a:gd name="T26" fmla="*/ 0 w 385"/>
                  <a:gd name="T27" fmla="*/ 0 h 571"/>
                  <a:gd name="T28" fmla="*/ 0 w 385"/>
                  <a:gd name="T29" fmla="*/ 0 h 571"/>
                  <a:gd name="T30" fmla="*/ 0 w 385"/>
                  <a:gd name="T31" fmla="*/ 0 h 571"/>
                  <a:gd name="T32" fmla="*/ 0 w 385"/>
                  <a:gd name="T33" fmla="*/ 0 h 571"/>
                  <a:gd name="T34" fmla="*/ 0 w 385"/>
                  <a:gd name="T35" fmla="*/ 0 h 571"/>
                  <a:gd name="T36" fmla="*/ 0 w 385"/>
                  <a:gd name="T37" fmla="*/ 0 h 571"/>
                  <a:gd name="T38" fmla="*/ 0 w 385"/>
                  <a:gd name="T39" fmla="*/ 0 h 571"/>
                  <a:gd name="T40" fmla="*/ 0 w 385"/>
                  <a:gd name="T41" fmla="*/ 0 h 571"/>
                  <a:gd name="T42" fmla="*/ 0 w 385"/>
                  <a:gd name="T43" fmla="*/ 0 h 571"/>
                  <a:gd name="T44" fmla="*/ 0 w 385"/>
                  <a:gd name="T45" fmla="*/ 0 h 571"/>
                  <a:gd name="T46" fmla="*/ 0 w 385"/>
                  <a:gd name="T47" fmla="*/ 0 h 571"/>
                  <a:gd name="T48" fmla="*/ 0 w 385"/>
                  <a:gd name="T49" fmla="*/ 0 h 571"/>
                  <a:gd name="T50" fmla="*/ 0 w 385"/>
                  <a:gd name="T51" fmla="*/ 0 h 571"/>
                  <a:gd name="T52" fmla="*/ 0 w 385"/>
                  <a:gd name="T53" fmla="*/ 0 h 571"/>
                  <a:gd name="T54" fmla="*/ 0 w 385"/>
                  <a:gd name="T55" fmla="*/ 0 h 571"/>
                  <a:gd name="T56" fmla="*/ 0 w 385"/>
                  <a:gd name="T57" fmla="*/ 0 h 571"/>
                  <a:gd name="T58" fmla="*/ 0 w 385"/>
                  <a:gd name="T59" fmla="*/ 0 h 571"/>
                  <a:gd name="T60" fmla="*/ 0 w 385"/>
                  <a:gd name="T61" fmla="*/ 0 h 571"/>
                  <a:gd name="T62" fmla="*/ 0 w 385"/>
                  <a:gd name="T63" fmla="*/ 0 h 571"/>
                  <a:gd name="T64" fmla="*/ 0 w 385"/>
                  <a:gd name="T65" fmla="*/ 0 h 5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5"/>
                  <a:gd name="T100" fmla="*/ 0 h 571"/>
                  <a:gd name="T101" fmla="*/ 385 w 385"/>
                  <a:gd name="T102" fmla="*/ 571 h 5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5" h="571">
                    <a:moveTo>
                      <a:pt x="0" y="289"/>
                    </a:moveTo>
                    <a:lnTo>
                      <a:pt x="7" y="230"/>
                    </a:lnTo>
                    <a:lnTo>
                      <a:pt x="17" y="177"/>
                    </a:lnTo>
                    <a:lnTo>
                      <a:pt x="34" y="129"/>
                    </a:lnTo>
                    <a:lnTo>
                      <a:pt x="56" y="84"/>
                    </a:lnTo>
                    <a:lnTo>
                      <a:pt x="90" y="49"/>
                    </a:lnTo>
                    <a:lnTo>
                      <a:pt x="118" y="22"/>
                    </a:lnTo>
                    <a:lnTo>
                      <a:pt x="160" y="7"/>
                    </a:lnTo>
                    <a:lnTo>
                      <a:pt x="194" y="0"/>
                    </a:lnTo>
                    <a:lnTo>
                      <a:pt x="230" y="7"/>
                    </a:lnTo>
                    <a:lnTo>
                      <a:pt x="267" y="25"/>
                    </a:lnTo>
                    <a:lnTo>
                      <a:pt x="303" y="52"/>
                    </a:lnTo>
                    <a:lnTo>
                      <a:pt x="333" y="88"/>
                    </a:lnTo>
                    <a:lnTo>
                      <a:pt x="354" y="132"/>
                    </a:lnTo>
                    <a:lnTo>
                      <a:pt x="371" y="181"/>
                    </a:lnTo>
                    <a:lnTo>
                      <a:pt x="381" y="237"/>
                    </a:lnTo>
                    <a:lnTo>
                      <a:pt x="385" y="292"/>
                    </a:lnTo>
                    <a:lnTo>
                      <a:pt x="381" y="348"/>
                    </a:lnTo>
                    <a:lnTo>
                      <a:pt x="371" y="397"/>
                    </a:lnTo>
                    <a:lnTo>
                      <a:pt x="350" y="449"/>
                    </a:lnTo>
                    <a:lnTo>
                      <a:pt x="326" y="490"/>
                    </a:lnTo>
                    <a:lnTo>
                      <a:pt x="292" y="526"/>
                    </a:lnTo>
                    <a:lnTo>
                      <a:pt x="264" y="550"/>
                    </a:lnTo>
                    <a:lnTo>
                      <a:pt x="226" y="568"/>
                    </a:lnTo>
                    <a:lnTo>
                      <a:pt x="188" y="571"/>
                    </a:lnTo>
                    <a:lnTo>
                      <a:pt x="152" y="564"/>
                    </a:lnTo>
                    <a:lnTo>
                      <a:pt x="115" y="546"/>
                    </a:lnTo>
                    <a:lnTo>
                      <a:pt x="83" y="519"/>
                    </a:lnTo>
                    <a:lnTo>
                      <a:pt x="56" y="480"/>
                    </a:lnTo>
                    <a:lnTo>
                      <a:pt x="31" y="435"/>
                    </a:lnTo>
                    <a:lnTo>
                      <a:pt x="13" y="390"/>
                    </a:lnTo>
                    <a:lnTo>
                      <a:pt x="3" y="334"/>
                    </a:lnTo>
                    <a:lnTo>
                      <a:pt x="0" y="289"/>
                    </a:lnTo>
                    <a:close/>
                  </a:path>
                </a:pathLst>
              </a:custGeom>
              <a:solidFill>
                <a:srgbClr val="000000"/>
              </a:solidFill>
              <a:ln w="0">
                <a:solidFill>
                  <a:srgbClr val="000000"/>
                </a:solidFill>
                <a:prstDash val="solid"/>
                <a:round/>
                <a:headEnd/>
                <a:tailEnd/>
              </a:ln>
            </p:spPr>
            <p:txBody>
              <a:bodyPr/>
              <a:lstStyle/>
              <a:p>
                <a:endParaRPr lang="sl-SI"/>
              </a:p>
            </p:txBody>
          </p:sp>
          <p:sp>
            <p:nvSpPr>
              <p:cNvPr id="131" name="Freeform 1762"/>
              <p:cNvSpPr>
                <a:spLocks/>
              </p:cNvSpPr>
              <p:nvPr/>
            </p:nvSpPr>
            <p:spPr bwMode="auto">
              <a:xfrm>
                <a:off x="1885216" y="3353185"/>
                <a:ext cx="34513" cy="34513"/>
              </a:xfrm>
              <a:custGeom>
                <a:avLst/>
                <a:gdLst>
                  <a:gd name="T0" fmla="*/ 0 w 219"/>
                  <a:gd name="T1" fmla="*/ 0 h 228"/>
                  <a:gd name="T2" fmla="*/ 0 w 219"/>
                  <a:gd name="T3" fmla="*/ 0 h 228"/>
                  <a:gd name="T4" fmla="*/ 0 w 219"/>
                  <a:gd name="T5" fmla="*/ 0 h 228"/>
                  <a:gd name="T6" fmla="*/ 0 w 219"/>
                  <a:gd name="T7" fmla="*/ 0 h 228"/>
                  <a:gd name="T8" fmla="*/ 0 60000 65536"/>
                  <a:gd name="T9" fmla="*/ 0 60000 65536"/>
                  <a:gd name="T10" fmla="*/ 0 60000 65536"/>
                  <a:gd name="T11" fmla="*/ 0 60000 65536"/>
                  <a:gd name="T12" fmla="*/ 0 w 219"/>
                  <a:gd name="T13" fmla="*/ 0 h 228"/>
                  <a:gd name="T14" fmla="*/ 219 w 219"/>
                  <a:gd name="T15" fmla="*/ 228 h 228"/>
                </a:gdLst>
                <a:ahLst/>
                <a:cxnLst>
                  <a:cxn ang="T8">
                    <a:pos x="T0" y="T1"/>
                  </a:cxn>
                  <a:cxn ang="T9">
                    <a:pos x="T2" y="T3"/>
                  </a:cxn>
                  <a:cxn ang="T10">
                    <a:pos x="T4" y="T5"/>
                  </a:cxn>
                  <a:cxn ang="T11">
                    <a:pos x="T6" y="T7"/>
                  </a:cxn>
                </a:cxnLst>
                <a:rect l="T12" t="T13" r="T14" b="T15"/>
                <a:pathLst>
                  <a:path w="219" h="228">
                    <a:moveTo>
                      <a:pt x="219" y="228"/>
                    </a:moveTo>
                    <a:lnTo>
                      <a:pt x="86" y="0"/>
                    </a:lnTo>
                    <a:lnTo>
                      <a:pt x="0" y="194"/>
                    </a:lnTo>
                    <a:lnTo>
                      <a:pt x="219" y="228"/>
                    </a:lnTo>
                    <a:close/>
                  </a:path>
                </a:pathLst>
              </a:custGeom>
              <a:solidFill>
                <a:srgbClr val="CFFFFF"/>
              </a:solidFill>
              <a:ln w="0">
                <a:solidFill>
                  <a:srgbClr val="CFFFFF"/>
                </a:solidFill>
                <a:prstDash val="solid"/>
                <a:round/>
                <a:headEnd/>
                <a:tailEnd/>
              </a:ln>
            </p:spPr>
            <p:txBody>
              <a:bodyPr/>
              <a:lstStyle/>
              <a:p>
                <a:endParaRPr lang="sl-SI"/>
              </a:p>
            </p:txBody>
          </p:sp>
          <p:sp>
            <p:nvSpPr>
              <p:cNvPr id="132" name="Freeform 1763"/>
              <p:cNvSpPr>
                <a:spLocks/>
              </p:cNvSpPr>
              <p:nvPr/>
            </p:nvSpPr>
            <p:spPr bwMode="auto">
              <a:xfrm>
                <a:off x="1943888" y="3377344"/>
                <a:ext cx="34513" cy="72477"/>
              </a:xfrm>
              <a:custGeom>
                <a:avLst/>
                <a:gdLst>
                  <a:gd name="T0" fmla="*/ 0 w 212"/>
                  <a:gd name="T1" fmla="*/ 0 h 494"/>
                  <a:gd name="T2" fmla="*/ 0 w 212"/>
                  <a:gd name="T3" fmla="*/ 0 h 494"/>
                  <a:gd name="T4" fmla="*/ 0 w 212"/>
                  <a:gd name="T5" fmla="*/ 0 h 494"/>
                  <a:gd name="T6" fmla="*/ 0 w 212"/>
                  <a:gd name="T7" fmla="*/ 0 h 494"/>
                  <a:gd name="T8" fmla="*/ 0 w 212"/>
                  <a:gd name="T9" fmla="*/ 0 h 494"/>
                  <a:gd name="T10" fmla="*/ 0 w 212"/>
                  <a:gd name="T11" fmla="*/ 0 h 494"/>
                  <a:gd name="T12" fmla="*/ 0 w 212"/>
                  <a:gd name="T13" fmla="*/ 0 h 494"/>
                  <a:gd name="T14" fmla="*/ 0 w 212"/>
                  <a:gd name="T15" fmla="*/ 0 h 494"/>
                  <a:gd name="T16" fmla="*/ 0 w 212"/>
                  <a:gd name="T17" fmla="*/ 0 h 494"/>
                  <a:gd name="T18" fmla="*/ 0 w 212"/>
                  <a:gd name="T19" fmla="*/ 0 h 494"/>
                  <a:gd name="T20" fmla="*/ 0 w 212"/>
                  <a:gd name="T21" fmla="*/ 0 h 494"/>
                  <a:gd name="T22" fmla="*/ 0 w 212"/>
                  <a:gd name="T23" fmla="*/ 0 h 494"/>
                  <a:gd name="T24" fmla="*/ 0 w 212"/>
                  <a:gd name="T25" fmla="*/ 0 h 4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494"/>
                  <a:gd name="T41" fmla="*/ 212 w 212"/>
                  <a:gd name="T42" fmla="*/ 494 h 4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494">
                    <a:moveTo>
                      <a:pt x="181" y="0"/>
                    </a:moveTo>
                    <a:lnTo>
                      <a:pt x="195" y="56"/>
                    </a:lnTo>
                    <a:lnTo>
                      <a:pt x="206" y="111"/>
                    </a:lnTo>
                    <a:lnTo>
                      <a:pt x="212" y="174"/>
                    </a:lnTo>
                    <a:lnTo>
                      <a:pt x="206" y="233"/>
                    </a:lnTo>
                    <a:lnTo>
                      <a:pt x="192" y="289"/>
                    </a:lnTo>
                    <a:lnTo>
                      <a:pt x="177" y="341"/>
                    </a:lnTo>
                    <a:lnTo>
                      <a:pt x="153" y="389"/>
                    </a:lnTo>
                    <a:lnTo>
                      <a:pt x="118" y="428"/>
                    </a:lnTo>
                    <a:lnTo>
                      <a:pt x="87" y="458"/>
                    </a:lnTo>
                    <a:lnTo>
                      <a:pt x="49" y="480"/>
                    </a:lnTo>
                    <a:lnTo>
                      <a:pt x="8" y="490"/>
                    </a:lnTo>
                    <a:lnTo>
                      <a:pt x="0" y="494"/>
                    </a:lnTo>
                  </a:path>
                </a:pathLst>
              </a:custGeom>
              <a:noFill/>
              <a:ln w="1588">
                <a:solidFill>
                  <a:srgbClr val="000000"/>
                </a:solidFill>
                <a:prstDash val="solid"/>
                <a:round/>
                <a:headEnd/>
                <a:tailEnd/>
              </a:ln>
            </p:spPr>
            <p:txBody>
              <a:bodyPr/>
              <a:lstStyle/>
              <a:p>
                <a:endParaRPr lang="sl-SI"/>
              </a:p>
            </p:txBody>
          </p:sp>
          <p:sp>
            <p:nvSpPr>
              <p:cNvPr id="133" name="Freeform 1764"/>
              <p:cNvSpPr>
                <a:spLocks/>
              </p:cNvSpPr>
              <p:nvPr/>
            </p:nvSpPr>
            <p:spPr bwMode="auto">
              <a:xfrm>
                <a:off x="1733359" y="3318672"/>
                <a:ext cx="6903" cy="55221"/>
              </a:xfrm>
              <a:custGeom>
                <a:avLst/>
                <a:gdLst>
                  <a:gd name="T0" fmla="*/ 0 w 49"/>
                  <a:gd name="T1" fmla="*/ 0 h 365"/>
                  <a:gd name="T2" fmla="*/ 0 w 49"/>
                  <a:gd name="T3" fmla="*/ 0 h 365"/>
                  <a:gd name="T4" fmla="*/ 0 w 49"/>
                  <a:gd name="T5" fmla="*/ 0 h 365"/>
                  <a:gd name="T6" fmla="*/ 0 60000 65536"/>
                  <a:gd name="T7" fmla="*/ 0 60000 65536"/>
                  <a:gd name="T8" fmla="*/ 0 60000 65536"/>
                  <a:gd name="T9" fmla="*/ 0 w 49"/>
                  <a:gd name="T10" fmla="*/ 0 h 365"/>
                  <a:gd name="T11" fmla="*/ 49 w 49"/>
                  <a:gd name="T12" fmla="*/ 365 h 365"/>
                </a:gdLst>
                <a:ahLst/>
                <a:cxnLst>
                  <a:cxn ang="T6">
                    <a:pos x="T0" y="T1"/>
                  </a:cxn>
                  <a:cxn ang="T7">
                    <a:pos x="T2" y="T3"/>
                  </a:cxn>
                  <a:cxn ang="T8">
                    <a:pos x="T4" y="T5"/>
                  </a:cxn>
                </a:cxnLst>
                <a:rect l="T9" t="T10" r="T11" b="T12"/>
                <a:pathLst>
                  <a:path w="49" h="365">
                    <a:moveTo>
                      <a:pt x="0" y="0"/>
                    </a:moveTo>
                    <a:lnTo>
                      <a:pt x="21" y="128"/>
                    </a:lnTo>
                    <a:lnTo>
                      <a:pt x="49" y="365"/>
                    </a:lnTo>
                  </a:path>
                </a:pathLst>
              </a:custGeom>
              <a:noFill/>
              <a:ln w="1588">
                <a:solidFill>
                  <a:srgbClr val="000000"/>
                </a:solidFill>
                <a:prstDash val="solid"/>
                <a:round/>
                <a:headEnd/>
                <a:tailEnd/>
              </a:ln>
            </p:spPr>
            <p:txBody>
              <a:bodyPr/>
              <a:lstStyle/>
              <a:p>
                <a:endParaRPr lang="sl-SI"/>
              </a:p>
            </p:txBody>
          </p:sp>
          <p:sp>
            <p:nvSpPr>
              <p:cNvPr id="134" name="Freeform 1765"/>
              <p:cNvSpPr>
                <a:spLocks/>
              </p:cNvSpPr>
              <p:nvPr/>
            </p:nvSpPr>
            <p:spPr bwMode="auto">
              <a:xfrm>
                <a:off x="1346815" y="3446370"/>
                <a:ext cx="396899" cy="314068"/>
              </a:xfrm>
              <a:custGeom>
                <a:avLst/>
                <a:gdLst>
                  <a:gd name="T0" fmla="*/ 0 w 2644"/>
                  <a:gd name="T1" fmla="*/ 0 h 2107"/>
                  <a:gd name="T2" fmla="*/ 0 w 2644"/>
                  <a:gd name="T3" fmla="*/ 0 h 2107"/>
                  <a:gd name="T4" fmla="*/ 0 w 2644"/>
                  <a:gd name="T5" fmla="*/ 0 h 2107"/>
                  <a:gd name="T6" fmla="*/ 0 w 2644"/>
                  <a:gd name="T7" fmla="*/ 0 h 2107"/>
                  <a:gd name="T8" fmla="*/ 0 w 2644"/>
                  <a:gd name="T9" fmla="*/ 0 h 2107"/>
                  <a:gd name="T10" fmla="*/ 0 w 2644"/>
                  <a:gd name="T11" fmla="*/ 0 h 2107"/>
                  <a:gd name="T12" fmla="*/ 0 w 2644"/>
                  <a:gd name="T13" fmla="*/ 0 h 2107"/>
                  <a:gd name="T14" fmla="*/ 0 w 2644"/>
                  <a:gd name="T15" fmla="*/ 0 h 2107"/>
                  <a:gd name="T16" fmla="*/ 0 w 2644"/>
                  <a:gd name="T17" fmla="*/ 0 h 2107"/>
                  <a:gd name="T18" fmla="*/ 0 w 2644"/>
                  <a:gd name="T19" fmla="*/ 0 h 2107"/>
                  <a:gd name="T20" fmla="*/ 0 w 2644"/>
                  <a:gd name="T21" fmla="*/ 0 h 2107"/>
                  <a:gd name="T22" fmla="*/ 0 w 2644"/>
                  <a:gd name="T23" fmla="*/ 0 h 2107"/>
                  <a:gd name="T24" fmla="*/ 0 w 2644"/>
                  <a:gd name="T25" fmla="*/ 0 h 2107"/>
                  <a:gd name="T26" fmla="*/ 0 w 2644"/>
                  <a:gd name="T27" fmla="*/ 0 h 2107"/>
                  <a:gd name="T28" fmla="*/ 0 w 2644"/>
                  <a:gd name="T29" fmla="*/ 0 h 2107"/>
                  <a:gd name="T30" fmla="*/ 0 w 2644"/>
                  <a:gd name="T31" fmla="*/ 0 h 2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44"/>
                  <a:gd name="T49" fmla="*/ 0 h 2107"/>
                  <a:gd name="T50" fmla="*/ 2644 w 2644"/>
                  <a:gd name="T51" fmla="*/ 2107 h 2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44" h="2107">
                    <a:moveTo>
                      <a:pt x="2644" y="0"/>
                    </a:moveTo>
                    <a:lnTo>
                      <a:pt x="2637" y="236"/>
                    </a:lnTo>
                    <a:lnTo>
                      <a:pt x="2620" y="472"/>
                    </a:lnTo>
                    <a:lnTo>
                      <a:pt x="2592" y="709"/>
                    </a:lnTo>
                    <a:lnTo>
                      <a:pt x="2554" y="942"/>
                    </a:lnTo>
                    <a:lnTo>
                      <a:pt x="2505" y="1175"/>
                    </a:lnTo>
                    <a:lnTo>
                      <a:pt x="2446" y="1401"/>
                    </a:lnTo>
                    <a:lnTo>
                      <a:pt x="2189" y="1509"/>
                    </a:lnTo>
                    <a:lnTo>
                      <a:pt x="1886" y="1627"/>
                    </a:lnTo>
                    <a:lnTo>
                      <a:pt x="1579" y="1735"/>
                    </a:lnTo>
                    <a:lnTo>
                      <a:pt x="1269" y="1829"/>
                    </a:lnTo>
                    <a:lnTo>
                      <a:pt x="957" y="1916"/>
                    </a:lnTo>
                    <a:lnTo>
                      <a:pt x="644" y="1989"/>
                    </a:lnTo>
                    <a:lnTo>
                      <a:pt x="324" y="2052"/>
                    </a:lnTo>
                    <a:lnTo>
                      <a:pt x="3" y="2107"/>
                    </a:lnTo>
                    <a:lnTo>
                      <a:pt x="0" y="2097"/>
                    </a:lnTo>
                  </a:path>
                </a:pathLst>
              </a:custGeom>
              <a:noFill/>
              <a:ln w="1588">
                <a:solidFill>
                  <a:srgbClr val="000000"/>
                </a:solidFill>
                <a:prstDash val="solid"/>
                <a:round/>
                <a:headEnd/>
                <a:tailEnd/>
              </a:ln>
            </p:spPr>
            <p:txBody>
              <a:bodyPr/>
              <a:lstStyle/>
              <a:p>
                <a:endParaRPr lang="sl-SI"/>
              </a:p>
            </p:txBody>
          </p:sp>
          <p:sp>
            <p:nvSpPr>
              <p:cNvPr id="135" name="Freeform 1766"/>
              <p:cNvSpPr>
                <a:spLocks/>
              </p:cNvSpPr>
              <p:nvPr/>
            </p:nvSpPr>
            <p:spPr bwMode="auto">
              <a:xfrm>
                <a:off x="1315753" y="3311769"/>
                <a:ext cx="369288" cy="448668"/>
              </a:xfrm>
              <a:custGeom>
                <a:avLst/>
                <a:gdLst>
                  <a:gd name="T0" fmla="*/ 0 w 2468"/>
                  <a:gd name="T1" fmla="*/ 0 h 3005"/>
                  <a:gd name="T2" fmla="*/ 0 w 2468"/>
                  <a:gd name="T3" fmla="*/ 0 h 3005"/>
                  <a:gd name="T4" fmla="*/ 0 w 2468"/>
                  <a:gd name="T5" fmla="*/ 0 h 3005"/>
                  <a:gd name="T6" fmla="*/ 0 w 2468"/>
                  <a:gd name="T7" fmla="*/ 0 h 3005"/>
                  <a:gd name="T8" fmla="*/ 0 w 2468"/>
                  <a:gd name="T9" fmla="*/ 0 h 3005"/>
                  <a:gd name="T10" fmla="*/ 0 w 2468"/>
                  <a:gd name="T11" fmla="*/ 0 h 3005"/>
                  <a:gd name="T12" fmla="*/ 0 w 2468"/>
                  <a:gd name="T13" fmla="*/ 0 h 3005"/>
                  <a:gd name="T14" fmla="*/ 0 w 2468"/>
                  <a:gd name="T15" fmla="*/ 0 h 3005"/>
                  <a:gd name="T16" fmla="*/ 0 w 2468"/>
                  <a:gd name="T17" fmla="*/ 0 h 3005"/>
                  <a:gd name="T18" fmla="*/ 0 w 2468"/>
                  <a:gd name="T19" fmla="*/ 0 h 3005"/>
                  <a:gd name="T20" fmla="*/ 0 w 2468"/>
                  <a:gd name="T21" fmla="*/ 0 h 3005"/>
                  <a:gd name="T22" fmla="*/ 0 w 2468"/>
                  <a:gd name="T23" fmla="*/ 0 h 3005"/>
                  <a:gd name="T24" fmla="*/ 0 w 2468"/>
                  <a:gd name="T25" fmla="*/ 0 h 3005"/>
                  <a:gd name="T26" fmla="*/ 0 w 2468"/>
                  <a:gd name="T27" fmla="*/ 0 h 3005"/>
                  <a:gd name="T28" fmla="*/ 0 w 2468"/>
                  <a:gd name="T29" fmla="*/ 0 h 3005"/>
                  <a:gd name="T30" fmla="*/ 0 w 2468"/>
                  <a:gd name="T31" fmla="*/ 0 h 3005"/>
                  <a:gd name="T32" fmla="*/ 0 w 2468"/>
                  <a:gd name="T33" fmla="*/ 0 h 3005"/>
                  <a:gd name="T34" fmla="*/ 0 w 2468"/>
                  <a:gd name="T35" fmla="*/ 0 h 3005"/>
                  <a:gd name="T36" fmla="*/ 0 w 2468"/>
                  <a:gd name="T37" fmla="*/ 0 h 3005"/>
                  <a:gd name="T38" fmla="*/ 0 w 2468"/>
                  <a:gd name="T39" fmla="*/ 0 h 3005"/>
                  <a:gd name="T40" fmla="*/ 0 w 2468"/>
                  <a:gd name="T41" fmla="*/ 0 h 3005"/>
                  <a:gd name="T42" fmla="*/ 0 w 2468"/>
                  <a:gd name="T43" fmla="*/ 0 h 3005"/>
                  <a:gd name="T44" fmla="*/ 0 w 2468"/>
                  <a:gd name="T45" fmla="*/ 0 h 30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68"/>
                  <a:gd name="T70" fmla="*/ 0 h 3005"/>
                  <a:gd name="T71" fmla="*/ 2468 w 2468"/>
                  <a:gd name="T72" fmla="*/ 3005 h 30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68" h="3005">
                    <a:moveTo>
                      <a:pt x="202" y="3005"/>
                    </a:moveTo>
                    <a:lnTo>
                      <a:pt x="199" y="2995"/>
                    </a:lnTo>
                    <a:lnTo>
                      <a:pt x="139" y="2776"/>
                    </a:lnTo>
                    <a:lnTo>
                      <a:pt x="90" y="2561"/>
                    </a:lnTo>
                    <a:lnTo>
                      <a:pt x="49" y="2338"/>
                    </a:lnTo>
                    <a:lnTo>
                      <a:pt x="21" y="2115"/>
                    </a:lnTo>
                    <a:lnTo>
                      <a:pt x="4" y="1893"/>
                    </a:lnTo>
                    <a:lnTo>
                      <a:pt x="0" y="1666"/>
                    </a:lnTo>
                    <a:lnTo>
                      <a:pt x="4" y="1443"/>
                    </a:lnTo>
                    <a:lnTo>
                      <a:pt x="21" y="1218"/>
                    </a:lnTo>
                    <a:lnTo>
                      <a:pt x="49" y="995"/>
                    </a:lnTo>
                    <a:lnTo>
                      <a:pt x="87" y="776"/>
                    </a:lnTo>
                    <a:lnTo>
                      <a:pt x="136" y="557"/>
                    </a:lnTo>
                    <a:lnTo>
                      <a:pt x="195" y="337"/>
                    </a:lnTo>
                    <a:lnTo>
                      <a:pt x="268" y="125"/>
                    </a:lnTo>
                    <a:lnTo>
                      <a:pt x="327" y="115"/>
                    </a:lnTo>
                    <a:lnTo>
                      <a:pt x="630" y="70"/>
                    </a:lnTo>
                    <a:lnTo>
                      <a:pt x="933" y="34"/>
                    </a:lnTo>
                    <a:lnTo>
                      <a:pt x="1240" y="14"/>
                    </a:lnTo>
                    <a:lnTo>
                      <a:pt x="1546" y="0"/>
                    </a:lnTo>
                    <a:lnTo>
                      <a:pt x="1855" y="0"/>
                    </a:lnTo>
                    <a:lnTo>
                      <a:pt x="2161" y="10"/>
                    </a:lnTo>
                    <a:lnTo>
                      <a:pt x="2468" y="31"/>
                    </a:lnTo>
                  </a:path>
                </a:pathLst>
              </a:custGeom>
              <a:noFill/>
              <a:ln w="1588">
                <a:solidFill>
                  <a:srgbClr val="000000"/>
                </a:solidFill>
                <a:prstDash val="solid"/>
                <a:round/>
                <a:headEnd/>
                <a:tailEnd/>
              </a:ln>
            </p:spPr>
            <p:txBody>
              <a:bodyPr/>
              <a:lstStyle/>
              <a:p>
                <a:endParaRPr lang="sl-SI"/>
              </a:p>
            </p:txBody>
          </p:sp>
          <p:sp>
            <p:nvSpPr>
              <p:cNvPr id="136" name="Line 1767"/>
              <p:cNvSpPr>
                <a:spLocks noChangeShapeType="1"/>
              </p:cNvSpPr>
              <p:nvPr/>
            </p:nvSpPr>
            <p:spPr bwMode="auto">
              <a:xfrm flipV="1">
                <a:off x="1743713" y="3439467"/>
                <a:ext cx="79380" cy="3451"/>
              </a:xfrm>
              <a:prstGeom prst="line">
                <a:avLst/>
              </a:prstGeom>
              <a:noFill/>
              <a:ln w="1588">
                <a:solidFill>
                  <a:srgbClr val="000000"/>
                </a:solidFill>
                <a:round/>
                <a:headEnd/>
                <a:tailEnd/>
              </a:ln>
            </p:spPr>
            <p:txBody>
              <a:bodyPr/>
              <a:lstStyle/>
              <a:p>
                <a:endParaRPr lang="sl-SI"/>
              </a:p>
            </p:txBody>
          </p:sp>
          <p:sp>
            <p:nvSpPr>
              <p:cNvPr id="137" name="Freeform 1768"/>
              <p:cNvSpPr>
                <a:spLocks/>
              </p:cNvSpPr>
              <p:nvPr/>
            </p:nvSpPr>
            <p:spPr bwMode="auto">
              <a:xfrm>
                <a:off x="1750616" y="3291062"/>
                <a:ext cx="348581" cy="255396"/>
              </a:xfrm>
              <a:custGeom>
                <a:avLst/>
                <a:gdLst>
                  <a:gd name="T0" fmla="*/ 0 w 2323"/>
                  <a:gd name="T1" fmla="*/ 0 h 1711"/>
                  <a:gd name="T2" fmla="*/ 0 w 2323"/>
                  <a:gd name="T3" fmla="*/ 0 h 1711"/>
                  <a:gd name="T4" fmla="*/ 0 w 2323"/>
                  <a:gd name="T5" fmla="*/ 0 h 1711"/>
                  <a:gd name="T6" fmla="*/ 0 w 2323"/>
                  <a:gd name="T7" fmla="*/ 0 h 1711"/>
                  <a:gd name="T8" fmla="*/ 0 w 2323"/>
                  <a:gd name="T9" fmla="*/ 0 h 1711"/>
                  <a:gd name="T10" fmla="*/ 0 w 2323"/>
                  <a:gd name="T11" fmla="*/ 0 h 1711"/>
                  <a:gd name="T12" fmla="*/ 0 w 2323"/>
                  <a:gd name="T13" fmla="*/ 0 h 1711"/>
                  <a:gd name="T14" fmla="*/ 0 w 2323"/>
                  <a:gd name="T15" fmla="*/ 0 h 1711"/>
                  <a:gd name="T16" fmla="*/ 0 w 2323"/>
                  <a:gd name="T17" fmla="*/ 0 h 1711"/>
                  <a:gd name="T18" fmla="*/ 0 w 2323"/>
                  <a:gd name="T19" fmla="*/ 0 h 1711"/>
                  <a:gd name="T20" fmla="*/ 0 w 2323"/>
                  <a:gd name="T21" fmla="*/ 0 h 1711"/>
                  <a:gd name="T22" fmla="*/ 0 w 2323"/>
                  <a:gd name="T23" fmla="*/ 0 h 1711"/>
                  <a:gd name="T24" fmla="*/ 0 w 2323"/>
                  <a:gd name="T25" fmla="*/ 0 h 1711"/>
                  <a:gd name="T26" fmla="*/ 0 w 2323"/>
                  <a:gd name="T27" fmla="*/ 0 h 1711"/>
                  <a:gd name="T28" fmla="*/ 0 w 2323"/>
                  <a:gd name="T29" fmla="*/ 0 h 1711"/>
                  <a:gd name="T30" fmla="*/ 0 w 2323"/>
                  <a:gd name="T31" fmla="*/ 0 h 1711"/>
                  <a:gd name="T32" fmla="*/ 0 w 2323"/>
                  <a:gd name="T33" fmla="*/ 0 h 1711"/>
                  <a:gd name="T34" fmla="*/ 0 w 2323"/>
                  <a:gd name="T35" fmla="*/ 0 h 1711"/>
                  <a:gd name="T36" fmla="*/ 0 w 2323"/>
                  <a:gd name="T37" fmla="*/ 0 h 1711"/>
                  <a:gd name="T38" fmla="*/ 0 w 2323"/>
                  <a:gd name="T39" fmla="*/ 0 h 17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23"/>
                  <a:gd name="T61" fmla="*/ 0 h 1711"/>
                  <a:gd name="T62" fmla="*/ 2323 w 2323"/>
                  <a:gd name="T63" fmla="*/ 1711 h 17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23" h="1711">
                    <a:moveTo>
                      <a:pt x="0" y="709"/>
                    </a:moveTo>
                    <a:lnTo>
                      <a:pt x="536" y="709"/>
                    </a:lnTo>
                    <a:lnTo>
                      <a:pt x="592" y="125"/>
                    </a:lnTo>
                    <a:lnTo>
                      <a:pt x="658" y="125"/>
                    </a:lnTo>
                    <a:lnTo>
                      <a:pt x="758" y="93"/>
                    </a:lnTo>
                    <a:lnTo>
                      <a:pt x="925" y="55"/>
                    </a:lnTo>
                    <a:lnTo>
                      <a:pt x="1093" y="24"/>
                    </a:lnTo>
                    <a:lnTo>
                      <a:pt x="1260" y="6"/>
                    </a:lnTo>
                    <a:lnTo>
                      <a:pt x="1428" y="0"/>
                    </a:lnTo>
                    <a:lnTo>
                      <a:pt x="1596" y="3"/>
                    </a:lnTo>
                    <a:lnTo>
                      <a:pt x="1766" y="17"/>
                    </a:lnTo>
                    <a:lnTo>
                      <a:pt x="1934" y="41"/>
                    </a:lnTo>
                    <a:lnTo>
                      <a:pt x="2097" y="79"/>
                    </a:lnTo>
                    <a:lnTo>
                      <a:pt x="2260" y="125"/>
                    </a:lnTo>
                    <a:lnTo>
                      <a:pt x="2289" y="350"/>
                    </a:lnTo>
                    <a:lnTo>
                      <a:pt x="2313" y="622"/>
                    </a:lnTo>
                    <a:lnTo>
                      <a:pt x="2323" y="893"/>
                    </a:lnTo>
                    <a:lnTo>
                      <a:pt x="2323" y="1168"/>
                    </a:lnTo>
                    <a:lnTo>
                      <a:pt x="2316" y="1439"/>
                    </a:lnTo>
                    <a:lnTo>
                      <a:pt x="2292" y="1711"/>
                    </a:lnTo>
                  </a:path>
                </a:pathLst>
              </a:custGeom>
              <a:noFill/>
              <a:ln w="1588">
                <a:solidFill>
                  <a:srgbClr val="000000"/>
                </a:solidFill>
                <a:prstDash val="solid"/>
                <a:round/>
                <a:headEnd/>
                <a:tailEnd/>
              </a:ln>
            </p:spPr>
            <p:txBody>
              <a:bodyPr/>
              <a:lstStyle/>
              <a:p>
                <a:endParaRPr lang="sl-SI"/>
              </a:p>
            </p:txBody>
          </p:sp>
          <p:sp>
            <p:nvSpPr>
              <p:cNvPr id="138" name="Freeform 1769"/>
              <p:cNvSpPr>
                <a:spLocks/>
              </p:cNvSpPr>
              <p:nvPr/>
            </p:nvSpPr>
            <p:spPr bwMode="auto">
              <a:xfrm>
                <a:off x="949916" y="3439467"/>
                <a:ext cx="362386" cy="55221"/>
              </a:xfrm>
              <a:custGeom>
                <a:avLst/>
                <a:gdLst>
                  <a:gd name="T0" fmla="*/ 0 w 2418"/>
                  <a:gd name="T1" fmla="*/ 0 h 375"/>
                  <a:gd name="T2" fmla="*/ 0 w 2418"/>
                  <a:gd name="T3" fmla="*/ 0 h 375"/>
                  <a:gd name="T4" fmla="*/ 0 w 2418"/>
                  <a:gd name="T5" fmla="*/ 0 h 375"/>
                  <a:gd name="T6" fmla="*/ 0 w 2418"/>
                  <a:gd name="T7" fmla="*/ 0 h 375"/>
                  <a:gd name="T8" fmla="*/ 0 w 2418"/>
                  <a:gd name="T9" fmla="*/ 0 h 375"/>
                  <a:gd name="T10" fmla="*/ 0 w 2418"/>
                  <a:gd name="T11" fmla="*/ 0 h 375"/>
                  <a:gd name="T12" fmla="*/ 0 w 2418"/>
                  <a:gd name="T13" fmla="*/ 0 h 375"/>
                  <a:gd name="T14" fmla="*/ 0 60000 65536"/>
                  <a:gd name="T15" fmla="*/ 0 60000 65536"/>
                  <a:gd name="T16" fmla="*/ 0 60000 65536"/>
                  <a:gd name="T17" fmla="*/ 0 60000 65536"/>
                  <a:gd name="T18" fmla="*/ 0 60000 65536"/>
                  <a:gd name="T19" fmla="*/ 0 60000 65536"/>
                  <a:gd name="T20" fmla="*/ 0 60000 65536"/>
                  <a:gd name="T21" fmla="*/ 0 w 2418"/>
                  <a:gd name="T22" fmla="*/ 0 h 375"/>
                  <a:gd name="T23" fmla="*/ 2418 w 2418"/>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18" h="375">
                    <a:moveTo>
                      <a:pt x="2418" y="375"/>
                    </a:moveTo>
                    <a:lnTo>
                      <a:pt x="2000" y="278"/>
                    </a:lnTo>
                    <a:lnTo>
                      <a:pt x="1583" y="191"/>
                    </a:lnTo>
                    <a:lnTo>
                      <a:pt x="1162" y="118"/>
                    </a:lnTo>
                    <a:lnTo>
                      <a:pt x="741" y="56"/>
                    </a:lnTo>
                    <a:lnTo>
                      <a:pt x="316" y="0"/>
                    </a:lnTo>
                    <a:lnTo>
                      <a:pt x="0" y="0"/>
                    </a:lnTo>
                  </a:path>
                </a:pathLst>
              </a:custGeom>
              <a:noFill/>
              <a:ln w="1588">
                <a:solidFill>
                  <a:srgbClr val="000000"/>
                </a:solidFill>
                <a:prstDash val="solid"/>
                <a:round/>
                <a:headEnd/>
                <a:tailEnd/>
              </a:ln>
            </p:spPr>
            <p:txBody>
              <a:bodyPr/>
              <a:lstStyle/>
              <a:p>
                <a:endParaRPr lang="sl-SI"/>
              </a:p>
            </p:txBody>
          </p:sp>
          <p:sp>
            <p:nvSpPr>
              <p:cNvPr id="139" name="Freeform 1770"/>
              <p:cNvSpPr>
                <a:spLocks/>
              </p:cNvSpPr>
              <p:nvPr/>
            </p:nvSpPr>
            <p:spPr bwMode="auto">
              <a:xfrm>
                <a:off x="1616015" y="3943356"/>
                <a:ext cx="286457" cy="89734"/>
              </a:xfrm>
              <a:custGeom>
                <a:avLst/>
                <a:gdLst>
                  <a:gd name="T0" fmla="*/ 0 w 1920"/>
                  <a:gd name="T1" fmla="*/ 0 h 591"/>
                  <a:gd name="T2" fmla="*/ 0 w 1920"/>
                  <a:gd name="T3" fmla="*/ 0 h 591"/>
                  <a:gd name="T4" fmla="*/ 0 w 1920"/>
                  <a:gd name="T5" fmla="*/ 0 h 591"/>
                  <a:gd name="T6" fmla="*/ 0 w 1920"/>
                  <a:gd name="T7" fmla="*/ 0 h 591"/>
                  <a:gd name="T8" fmla="*/ 0 w 1920"/>
                  <a:gd name="T9" fmla="*/ 0 h 591"/>
                  <a:gd name="T10" fmla="*/ 0 w 1920"/>
                  <a:gd name="T11" fmla="*/ 0 h 591"/>
                  <a:gd name="T12" fmla="*/ 0 w 1920"/>
                  <a:gd name="T13" fmla="*/ 0 h 591"/>
                  <a:gd name="T14" fmla="*/ 0 w 1920"/>
                  <a:gd name="T15" fmla="*/ 0 h 591"/>
                  <a:gd name="T16" fmla="*/ 0 w 1920"/>
                  <a:gd name="T17" fmla="*/ 0 h 591"/>
                  <a:gd name="T18" fmla="*/ 0 w 1920"/>
                  <a:gd name="T19" fmla="*/ 0 h 591"/>
                  <a:gd name="T20" fmla="*/ 0 w 1920"/>
                  <a:gd name="T21" fmla="*/ 0 h 591"/>
                  <a:gd name="T22" fmla="*/ 0 w 1920"/>
                  <a:gd name="T23" fmla="*/ 0 h 591"/>
                  <a:gd name="T24" fmla="*/ 0 w 1920"/>
                  <a:gd name="T25" fmla="*/ 0 h 591"/>
                  <a:gd name="T26" fmla="*/ 0 w 1920"/>
                  <a:gd name="T27" fmla="*/ 0 h 591"/>
                  <a:gd name="T28" fmla="*/ 0 w 1920"/>
                  <a:gd name="T29" fmla="*/ 0 h 5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0"/>
                  <a:gd name="T46" fmla="*/ 0 h 591"/>
                  <a:gd name="T47" fmla="*/ 1920 w 1920"/>
                  <a:gd name="T48" fmla="*/ 591 h 5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0" h="591">
                    <a:moveTo>
                      <a:pt x="0" y="0"/>
                    </a:moveTo>
                    <a:lnTo>
                      <a:pt x="108" y="101"/>
                    </a:lnTo>
                    <a:lnTo>
                      <a:pt x="223" y="195"/>
                    </a:lnTo>
                    <a:lnTo>
                      <a:pt x="348" y="278"/>
                    </a:lnTo>
                    <a:lnTo>
                      <a:pt x="476" y="355"/>
                    </a:lnTo>
                    <a:lnTo>
                      <a:pt x="608" y="421"/>
                    </a:lnTo>
                    <a:lnTo>
                      <a:pt x="747" y="477"/>
                    </a:lnTo>
                    <a:lnTo>
                      <a:pt x="891" y="522"/>
                    </a:lnTo>
                    <a:lnTo>
                      <a:pt x="1033" y="557"/>
                    </a:lnTo>
                    <a:lnTo>
                      <a:pt x="1183" y="577"/>
                    </a:lnTo>
                    <a:lnTo>
                      <a:pt x="1329" y="591"/>
                    </a:lnTo>
                    <a:lnTo>
                      <a:pt x="1479" y="591"/>
                    </a:lnTo>
                    <a:lnTo>
                      <a:pt x="1628" y="581"/>
                    </a:lnTo>
                    <a:lnTo>
                      <a:pt x="1774" y="560"/>
                    </a:lnTo>
                    <a:lnTo>
                      <a:pt x="1920" y="528"/>
                    </a:lnTo>
                  </a:path>
                </a:pathLst>
              </a:custGeom>
              <a:noFill/>
              <a:ln w="1588">
                <a:solidFill>
                  <a:srgbClr val="000000"/>
                </a:solidFill>
                <a:prstDash val="solid"/>
                <a:round/>
                <a:headEnd/>
                <a:tailEnd/>
              </a:ln>
            </p:spPr>
            <p:txBody>
              <a:bodyPr/>
              <a:lstStyle/>
              <a:p>
                <a:endParaRPr lang="sl-SI"/>
              </a:p>
            </p:txBody>
          </p:sp>
          <p:sp>
            <p:nvSpPr>
              <p:cNvPr id="140" name="Freeform 1772"/>
              <p:cNvSpPr>
                <a:spLocks/>
              </p:cNvSpPr>
              <p:nvPr/>
            </p:nvSpPr>
            <p:spPr bwMode="auto">
              <a:xfrm>
                <a:off x="1809288" y="3208231"/>
                <a:ext cx="103539" cy="79380"/>
              </a:xfrm>
              <a:custGeom>
                <a:avLst/>
                <a:gdLst>
                  <a:gd name="T0" fmla="*/ 0 w 692"/>
                  <a:gd name="T1" fmla="*/ 0 h 521"/>
                  <a:gd name="T2" fmla="*/ 0 w 692"/>
                  <a:gd name="T3" fmla="*/ 0 h 521"/>
                  <a:gd name="T4" fmla="*/ 0 w 692"/>
                  <a:gd name="T5" fmla="*/ 0 h 521"/>
                  <a:gd name="T6" fmla="*/ 0 w 692"/>
                  <a:gd name="T7" fmla="*/ 0 h 521"/>
                  <a:gd name="T8" fmla="*/ 0 w 692"/>
                  <a:gd name="T9" fmla="*/ 0 h 521"/>
                  <a:gd name="T10" fmla="*/ 0 w 692"/>
                  <a:gd name="T11" fmla="*/ 0 h 521"/>
                  <a:gd name="T12" fmla="*/ 0 60000 65536"/>
                  <a:gd name="T13" fmla="*/ 0 60000 65536"/>
                  <a:gd name="T14" fmla="*/ 0 60000 65536"/>
                  <a:gd name="T15" fmla="*/ 0 60000 65536"/>
                  <a:gd name="T16" fmla="*/ 0 60000 65536"/>
                  <a:gd name="T17" fmla="*/ 0 60000 65536"/>
                  <a:gd name="T18" fmla="*/ 0 w 692"/>
                  <a:gd name="T19" fmla="*/ 0 h 521"/>
                  <a:gd name="T20" fmla="*/ 692 w 692"/>
                  <a:gd name="T21" fmla="*/ 521 h 521"/>
                </a:gdLst>
                <a:ahLst/>
                <a:cxnLst>
                  <a:cxn ang="T12">
                    <a:pos x="T0" y="T1"/>
                  </a:cxn>
                  <a:cxn ang="T13">
                    <a:pos x="T2" y="T3"/>
                  </a:cxn>
                  <a:cxn ang="T14">
                    <a:pos x="T4" y="T5"/>
                  </a:cxn>
                  <a:cxn ang="T15">
                    <a:pos x="T6" y="T7"/>
                  </a:cxn>
                  <a:cxn ang="T16">
                    <a:pos x="T8" y="T9"/>
                  </a:cxn>
                  <a:cxn ang="T17">
                    <a:pos x="T10" y="T11"/>
                  </a:cxn>
                </a:cxnLst>
                <a:rect l="T18" t="T19" r="T20" b="T21"/>
                <a:pathLst>
                  <a:path w="692" h="521">
                    <a:moveTo>
                      <a:pt x="692" y="521"/>
                    </a:moveTo>
                    <a:lnTo>
                      <a:pt x="567" y="399"/>
                    </a:lnTo>
                    <a:lnTo>
                      <a:pt x="435" y="284"/>
                    </a:lnTo>
                    <a:lnTo>
                      <a:pt x="295" y="181"/>
                    </a:lnTo>
                    <a:lnTo>
                      <a:pt x="149" y="86"/>
                    </a:lnTo>
                    <a:lnTo>
                      <a:pt x="0" y="0"/>
                    </a:lnTo>
                  </a:path>
                </a:pathLst>
              </a:custGeom>
              <a:noFill/>
              <a:ln w="1588">
                <a:solidFill>
                  <a:srgbClr val="000000"/>
                </a:solidFill>
                <a:prstDash val="solid"/>
                <a:round/>
                <a:headEnd/>
                <a:tailEnd/>
              </a:ln>
            </p:spPr>
            <p:txBody>
              <a:bodyPr/>
              <a:lstStyle/>
              <a:p>
                <a:endParaRPr lang="sl-SI"/>
              </a:p>
            </p:txBody>
          </p:sp>
          <p:sp>
            <p:nvSpPr>
              <p:cNvPr id="141" name="Freeform 1773"/>
              <p:cNvSpPr>
                <a:spLocks/>
              </p:cNvSpPr>
              <p:nvPr/>
            </p:nvSpPr>
            <p:spPr bwMode="auto">
              <a:xfrm>
                <a:off x="2140612" y="3774242"/>
                <a:ext cx="69026" cy="310616"/>
              </a:xfrm>
              <a:custGeom>
                <a:avLst/>
                <a:gdLst>
                  <a:gd name="T0" fmla="*/ 0 w 460"/>
                  <a:gd name="T1" fmla="*/ 0 h 2083"/>
                  <a:gd name="T2" fmla="*/ 0 w 460"/>
                  <a:gd name="T3" fmla="*/ 0 h 2083"/>
                  <a:gd name="T4" fmla="*/ 0 w 460"/>
                  <a:gd name="T5" fmla="*/ 0 h 2083"/>
                  <a:gd name="T6" fmla="*/ 0 w 460"/>
                  <a:gd name="T7" fmla="*/ 0 h 2083"/>
                  <a:gd name="T8" fmla="*/ 0 w 460"/>
                  <a:gd name="T9" fmla="*/ 0 h 2083"/>
                  <a:gd name="T10" fmla="*/ 0 w 460"/>
                  <a:gd name="T11" fmla="*/ 0 h 2083"/>
                  <a:gd name="T12" fmla="*/ 0 w 460"/>
                  <a:gd name="T13" fmla="*/ 0 h 2083"/>
                  <a:gd name="T14" fmla="*/ 0 w 460"/>
                  <a:gd name="T15" fmla="*/ 0 h 2083"/>
                  <a:gd name="T16" fmla="*/ 0 w 460"/>
                  <a:gd name="T17" fmla="*/ 0 h 2083"/>
                  <a:gd name="T18" fmla="*/ 0 w 460"/>
                  <a:gd name="T19" fmla="*/ 0 h 2083"/>
                  <a:gd name="T20" fmla="*/ 0 w 460"/>
                  <a:gd name="T21" fmla="*/ 0 h 2083"/>
                  <a:gd name="T22" fmla="*/ 0 w 460"/>
                  <a:gd name="T23" fmla="*/ 0 h 2083"/>
                  <a:gd name="T24" fmla="*/ 0 w 460"/>
                  <a:gd name="T25" fmla="*/ 0 h 2083"/>
                  <a:gd name="T26" fmla="*/ 0 w 460"/>
                  <a:gd name="T27" fmla="*/ 0 h 2083"/>
                  <a:gd name="T28" fmla="*/ 0 w 460"/>
                  <a:gd name="T29" fmla="*/ 0 h 2083"/>
                  <a:gd name="T30" fmla="*/ 0 w 460"/>
                  <a:gd name="T31" fmla="*/ 0 h 2083"/>
                  <a:gd name="T32" fmla="*/ 0 w 460"/>
                  <a:gd name="T33" fmla="*/ 0 h 2083"/>
                  <a:gd name="T34" fmla="*/ 0 w 460"/>
                  <a:gd name="T35" fmla="*/ 0 h 20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0"/>
                  <a:gd name="T55" fmla="*/ 0 h 2083"/>
                  <a:gd name="T56" fmla="*/ 460 w 460"/>
                  <a:gd name="T57" fmla="*/ 2083 h 20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0" h="2083">
                    <a:moveTo>
                      <a:pt x="143" y="2083"/>
                    </a:moveTo>
                    <a:lnTo>
                      <a:pt x="220" y="1972"/>
                    </a:lnTo>
                    <a:lnTo>
                      <a:pt x="286" y="1858"/>
                    </a:lnTo>
                    <a:lnTo>
                      <a:pt x="342" y="1736"/>
                    </a:lnTo>
                    <a:lnTo>
                      <a:pt x="387" y="1611"/>
                    </a:lnTo>
                    <a:lnTo>
                      <a:pt x="421" y="1481"/>
                    </a:lnTo>
                    <a:lnTo>
                      <a:pt x="445" y="1349"/>
                    </a:lnTo>
                    <a:lnTo>
                      <a:pt x="460" y="1217"/>
                    </a:lnTo>
                    <a:lnTo>
                      <a:pt x="460" y="1082"/>
                    </a:lnTo>
                    <a:lnTo>
                      <a:pt x="453" y="950"/>
                    </a:lnTo>
                    <a:lnTo>
                      <a:pt x="432" y="818"/>
                    </a:lnTo>
                    <a:lnTo>
                      <a:pt x="401" y="688"/>
                    </a:lnTo>
                    <a:lnTo>
                      <a:pt x="359" y="560"/>
                    </a:lnTo>
                    <a:lnTo>
                      <a:pt x="306" y="438"/>
                    </a:lnTo>
                    <a:lnTo>
                      <a:pt x="244" y="320"/>
                    </a:lnTo>
                    <a:lnTo>
                      <a:pt x="171" y="206"/>
                    </a:lnTo>
                    <a:lnTo>
                      <a:pt x="91" y="101"/>
                    </a:lnTo>
                    <a:lnTo>
                      <a:pt x="0" y="0"/>
                    </a:lnTo>
                  </a:path>
                </a:pathLst>
              </a:custGeom>
              <a:noFill/>
              <a:ln w="1588">
                <a:solidFill>
                  <a:srgbClr val="000000"/>
                </a:solidFill>
                <a:prstDash val="solid"/>
                <a:round/>
                <a:headEnd/>
                <a:tailEnd/>
              </a:ln>
            </p:spPr>
            <p:txBody>
              <a:bodyPr/>
              <a:lstStyle/>
              <a:p>
                <a:endParaRPr lang="sl-SI"/>
              </a:p>
            </p:txBody>
          </p:sp>
        </p:grpSp>
      </p:grpSp>
      <p:grpSp>
        <p:nvGrpSpPr>
          <p:cNvPr id="11" name="Skupina 91"/>
          <p:cNvGrpSpPr/>
          <p:nvPr/>
        </p:nvGrpSpPr>
        <p:grpSpPr>
          <a:xfrm rot="1383249">
            <a:off x="1151024" y="3950630"/>
            <a:ext cx="2664351" cy="1217949"/>
            <a:chOff x="4489939" y="3965789"/>
            <a:chExt cx="2664351" cy="1217949"/>
          </a:xfrm>
        </p:grpSpPr>
        <p:grpSp>
          <p:nvGrpSpPr>
            <p:cNvPr id="12" name="Skupina 80"/>
            <p:cNvGrpSpPr/>
            <p:nvPr/>
          </p:nvGrpSpPr>
          <p:grpSpPr>
            <a:xfrm>
              <a:off x="5487316" y="4423086"/>
              <a:ext cx="479730" cy="334775"/>
              <a:chOff x="1895570" y="4050346"/>
              <a:chExt cx="479730" cy="334775"/>
            </a:xfrm>
          </p:grpSpPr>
          <p:sp>
            <p:nvSpPr>
              <p:cNvPr id="98" name="Freeform 1774"/>
              <p:cNvSpPr>
                <a:spLocks/>
              </p:cNvSpPr>
              <p:nvPr/>
            </p:nvSpPr>
            <p:spPr bwMode="auto">
              <a:xfrm>
                <a:off x="1895570" y="4050346"/>
                <a:ext cx="479730" cy="334775"/>
              </a:xfrm>
              <a:custGeom>
                <a:avLst/>
                <a:gdLst>
                  <a:gd name="T0" fmla="*/ 0 w 3204"/>
                  <a:gd name="T1" fmla="*/ 0 h 2226"/>
                  <a:gd name="T2" fmla="*/ 0 w 3204"/>
                  <a:gd name="T3" fmla="*/ 0 h 2226"/>
                  <a:gd name="T4" fmla="*/ 0 w 3204"/>
                  <a:gd name="T5" fmla="*/ 0 h 2226"/>
                  <a:gd name="T6" fmla="*/ 0 w 3204"/>
                  <a:gd name="T7" fmla="*/ 0 h 2226"/>
                  <a:gd name="T8" fmla="*/ 0 w 3204"/>
                  <a:gd name="T9" fmla="*/ 0 h 2226"/>
                  <a:gd name="T10" fmla="*/ 0 w 3204"/>
                  <a:gd name="T11" fmla="*/ 0 h 2226"/>
                  <a:gd name="T12" fmla="*/ 0 w 3204"/>
                  <a:gd name="T13" fmla="*/ 0 h 2226"/>
                  <a:gd name="T14" fmla="*/ 0 w 3204"/>
                  <a:gd name="T15" fmla="*/ 0 h 2226"/>
                  <a:gd name="T16" fmla="*/ 0 w 3204"/>
                  <a:gd name="T17" fmla="*/ 0 h 2226"/>
                  <a:gd name="T18" fmla="*/ 0 w 3204"/>
                  <a:gd name="T19" fmla="*/ 0 h 2226"/>
                  <a:gd name="T20" fmla="*/ 0 w 3204"/>
                  <a:gd name="T21" fmla="*/ 0 h 2226"/>
                  <a:gd name="T22" fmla="*/ 0 w 3204"/>
                  <a:gd name="T23" fmla="*/ 0 h 2226"/>
                  <a:gd name="T24" fmla="*/ 0 w 3204"/>
                  <a:gd name="T25" fmla="*/ 0 h 2226"/>
                  <a:gd name="T26" fmla="*/ 0 w 3204"/>
                  <a:gd name="T27" fmla="*/ 0 h 2226"/>
                  <a:gd name="T28" fmla="*/ 0 w 3204"/>
                  <a:gd name="T29" fmla="*/ 0 h 2226"/>
                  <a:gd name="T30" fmla="*/ 0 w 3204"/>
                  <a:gd name="T31" fmla="*/ 0 h 2226"/>
                  <a:gd name="T32" fmla="*/ 0 w 3204"/>
                  <a:gd name="T33" fmla="*/ 0 h 2226"/>
                  <a:gd name="T34" fmla="*/ 0 w 3204"/>
                  <a:gd name="T35" fmla="*/ 0 h 2226"/>
                  <a:gd name="T36" fmla="*/ 0 w 3204"/>
                  <a:gd name="T37" fmla="*/ 0 h 2226"/>
                  <a:gd name="T38" fmla="*/ 0 w 3204"/>
                  <a:gd name="T39" fmla="*/ 0 h 2226"/>
                  <a:gd name="T40" fmla="*/ 0 w 3204"/>
                  <a:gd name="T41" fmla="*/ 0 h 2226"/>
                  <a:gd name="T42" fmla="*/ 0 w 3204"/>
                  <a:gd name="T43" fmla="*/ 0 h 2226"/>
                  <a:gd name="T44" fmla="*/ 0 w 3204"/>
                  <a:gd name="T45" fmla="*/ 0 h 2226"/>
                  <a:gd name="T46" fmla="*/ 0 w 3204"/>
                  <a:gd name="T47" fmla="*/ 0 h 2226"/>
                  <a:gd name="T48" fmla="*/ 0 w 3204"/>
                  <a:gd name="T49" fmla="*/ 0 h 2226"/>
                  <a:gd name="T50" fmla="*/ 0 w 3204"/>
                  <a:gd name="T51" fmla="*/ 0 h 2226"/>
                  <a:gd name="T52" fmla="*/ 0 w 3204"/>
                  <a:gd name="T53" fmla="*/ 0 h 2226"/>
                  <a:gd name="T54" fmla="*/ 0 w 3204"/>
                  <a:gd name="T55" fmla="*/ 0 h 2226"/>
                  <a:gd name="T56" fmla="*/ 0 w 3204"/>
                  <a:gd name="T57" fmla="*/ 0 h 2226"/>
                  <a:gd name="T58" fmla="*/ 0 w 3204"/>
                  <a:gd name="T59" fmla="*/ 0 h 2226"/>
                  <a:gd name="T60" fmla="*/ 0 w 3204"/>
                  <a:gd name="T61" fmla="*/ 0 h 2226"/>
                  <a:gd name="T62" fmla="*/ 0 w 3204"/>
                  <a:gd name="T63" fmla="*/ 0 h 2226"/>
                  <a:gd name="T64" fmla="*/ 0 w 3204"/>
                  <a:gd name="T65" fmla="*/ 0 h 2226"/>
                  <a:gd name="T66" fmla="*/ 0 w 3204"/>
                  <a:gd name="T67" fmla="*/ 0 h 2226"/>
                  <a:gd name="T68" fmla="*/ 0 w 3204"/>
                  <a:gd name="T69" fmla="*/ 0 h 2226"/>
                  <a:gd name="T70" fmla="*/ 0 w 3204"/>
                  <a:gd name="T71" fmla="*/ 0 h 2226"/>
                  <a:gd name="T72" fmla="*/ 0 w 3204"/>
                  <a:gd name="T73" fmla="*/ 0 h 2226"/>
                  <a:gd name="T74" fmla="*/ 0 w 3204"/>
                  <a:gd name="T75" fmla="*/ 0 h 2226"/>
                  <a:gd name="T76" fmla="*/ 0 w 3204"/>
                  <a:gd name="T77" fmla="*/ 0 h 2226"/>
                  <a:gd name="T78" fmla="*/ 0 w 3204"/>
                  <a:gd name="T79" fmla="*/ 0 h 22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4"/>
                  <a:gd name="T121" fmla="*/ 0 h 2226"/>
                  <a:gd name="T122" fmla="*/ 3204 w 3204"/>
                  <a:gd name="T123" fmla="*/ 2226 h 22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4" h="2226">
                    <a:moveTo>
                      <a:pt x="0" y="1519"/>
                    </a:moveTo>
                    <a:lnTo>
                      <a:pt x="313" y="1405"/>
                    </a:lnTo>
                    <a:lnTo>
                      <a:pt x="566" y="1311"/>
                    </a:lnTo>
                    <a:lnTo>
                      <a:pt x="845" y="1152"/>
                    </a:lnTo>
                    <a:lnTo>
                      <a:pt x="960" y="967"/>
                    </a:lnTo>
                    <a:lnTo>
                      <a:pt x="1026" y="756"/>
                    </a:lnTo>
                    <a:lnTo>
                      <a:pt x="1237" y="436"/>
                    </a:lnTo>
                    <a:lnTo>
                      <a:pt x="1467" y="181"/>
                    </a:lnTo>
                    <a:lnTo>
                      <a:pt x="1677" y="66"/>
                    </a:lnTo>
                    <a:lnTo>
                      <a:pt x="1885" y="0"/>
                    </a:lnTo>
                    <a:lnTo>
                      <a:pt x="2049" y="22"/>
                    </a:lnTo>
                    <a:lnTo>
                      <a:pt x="2254" y="91"/>
                    </a:lnTo>
                    <a:lnTo>
                      <a:pt x="2463" y="206"/>
                    </a:lnTo>
                    <a:lnTo>
                      <a:pt x="2626" y="299"/>
                    </a:lnTo>
                    <a:lnTo>
                      <a:pt x="2810" y="436"/>
                    </a:lnTo>
                    <a:lnTo>
                      <a:pt x="2880" y="644"/>
                    </a:lnTo>
                    <a:lnTo>
                      <a:pt x="2825" y="818"/>
                    </a:lnTo>
                    <a:lnTo>
                      <a:pt x="3040" y="874"/>
                    </a:lnTo>
                    <a:lnTo>
                      <a:pt x="3180" y="967"/>
                    </a:lnTo>
                    <a:lnTo>
                      <a:pt x="3204" y="1103"/>
                    </a:lnTo>
                    <a:lnTo>
                      <a:pt x="3180" y="1243"/>
                    </a:lnTo>
                    <a:lnTo>
                      <a:pt x="3109" y="1311"/>
                    </a:lnTo>
                    <a:lnTo>
                      <a:pt x="3016" y="1394"/>
                    </a:lnTo>
                    <a:lnTo>
                      <a:pt x="2696" y="1457"/>
                    </a:lnTo>
                    <a:lnTo>
                      <a:pt x="2717" y="1519"/>
                    </a:lnTo>
                    <a:lnTo>
                      <a:pt x="2717" y="1634"/>
                    </a:lnTo>
                    <a:lnTo>
                      <a:pt x="2647" y="1749"/>
                    </a:lnTo>
                    <a:lnTo>
                      <a:pt x="2487" y="1819"/>
                    </a:lnTo>
                    <a:lnTo>
                      <a:pt x="2309" y="1839"/>
                    </a:lnTo>
                    <a:lnTo>
                      <a:pt x="2278" y="1864"/>
                    </a:lnTo>
                    <a:lnTo>
                      <a:pt x="2278" y="1958"/>
                    </a:lnTo>
                    <a:lnTo>
                      <a:pt x="2233" y="2024"/>
                    </a:lnTo>
                    <a:lnTo>
                      <a:pt x="2118" y="2073"/>
                    </a:lnTo>
                    <a:lnTo>
                      <a:pt x="1930" y="2073"/>
                    </a:lnTo>
                    <a:lnTo>
                      <a:pt x="1607" y="2024"/>
                    </a:lnTo>
                    <a:lnTo>
                      <a:pt x="1308" y="2024"/>
                    </a:lnTo>
                    <a:lnTo>
                      <a:pt x="1029" y="2094"/>
                    </a:lnTo>
                    <a:lnTo>
                      <a:pt x="772" y="2160"/>
                    </a:lnTo>
                    <a:lnTo>
                      <a:pt x="576" y="2226"/>
                    </a:lnTo>
                    <a:lnTo>
                      <a:pt x="0" y="1519"/>
                    </a:lnTo>
                    <a:close/>
                  </a:path>
                </a:pathLst>
              </a:custGeom>
              <a:solidFill>
                <a:srgbClr val="FF9975"/>
              </a:solidFill>
              <a:ln w="1588">
                <a:solidFill>
                  <a:srgbClr val="000000"/>
                </a:solidFill>
                <a:prstDash val="solid"/>
                <a:round/>
                <a:headEnd/>
                <a:tailEnd/>
              </a:ln>
            </p:spPr>
            <p:txBody>
              <a:bodyPr/>
              <a:lstStyle/>
              <a:p>
                <a:endParaRPr lang="sl-SI"/>
              </a:p>
            </p:txBody>
          </p:sp>
          <p:sp>
            <p:nvSpPr>
              <p:cNvPr id="99" name="Freeform 1783"/>
              <p:cNvSpPr>
                <a:spLocks/>
              </p:cNvSpPr>
              <p:nvPr/>
            </p:nvSpPr>
            <p:spPr bwMode="auto">
              <a:xfrm>
                <a:off x="2178576" y="4126274"/>
                <a:ext cx="62123" cy="17256"/>
              </a:xfrm>
              <a:custGeom>
                <a:avLst/>
                <a:gdLst>
                  <a:gd name="T0" fmla="*/ 0 w 417"/>
                  <a:gd name="T1" fmla="*/ 0 h 115"/>
                  <a:gd name="T2" fmla="*/ 0 w 417"/>
                  <a:gd name="T3" fmla="*/ 0 h 115"/>
                  <a:gd name="T4" fmla="*/ 0 w 417"/>
                  <a:gd name="T5" fmla="*/ 0 h 115"/>
                  <a:gd name="T6" fmla="*/ 0 w 417"/>
                  <a:gd name="T7" fmla="*/ 0 h 115"/>
                  <a:gd name="T8" fmla="*/ 0 w 417"/>
                  <a:gd name="T9" fmla="*/ 0 h 115"/>
                  <a:gd name="T10" fmla="*/ 0 60000 65536"/>
                  <a:gd name="T11" fmla="*/ 0 60000 65536"/>
                  <a:gd name="T12" fmla="*/ 0 60000 65536"/>
                  <a:gd name="T13" fmla="*/ 0 60000 65536"/>
                  <a:gd name="T14" fmla="*/ 0 60000 65536"/>
                  <a:gd name="T15" fmla="*/ 0 w 417"/>
                  <a:gd name="T16" fmla="*/ 0 h 115"/>
                  <a:gd name="T17" fmla="*/ 417 w 417"/>
                  <a:gd name="T18" fmla="*/ 115 h 115"/>
                </a:gdLst>
                <a:ahLst/>
                <a:cxnLst>
                  <a:cxn ang="T10">
                    <a:pos x="T0" y="T1"/>
                  </a:cxn>
                  <a:cxn ang="T11">
                    <a:pos x="T2" y="T3"/>
                  </a:cxn>
                  <a:cxn ang="T12">
                    <a:pos x="T4" y="T5"/>
                  </a:cxn>
                  <a:cxn ang="T13">
                    <a:pos x="T6" y="T7"/>
                  </a:cxn>
                  <a:cxn ang="T14">
                    <a:pos x="T8" y="T9"/>
                  </a:cxn>
                </a:cxnLst>
                <a:rect l="T15" t="T16" r="T17" b="T18"/>
                <a:pathLst>
                  <a:path w="417" h="115">
                    <a:moveTo>
                      <a:pt x="417" y="115"/>
                    </a:moveTo>
                    <a:lnTo>
                      <a:pt x="324" y="94"/>
                    </a:lnTo>
                    <a:lnTo>
                      <a:pt x="254" y="45"/>
                    </a:lnTo>
                    <a:lnTo>
                      <a:pt x="139" y="24"/>
                    </a:lnTo>
                    <a:lnTo>
                      <a:pt x="0" y="0"/>
                    </a:lnTo>
                  </a:path>
                </a:pathLst>
              </a:custGeom>
              <a:noFill/>
              <a:ln w="1588">
                <a:solidFill>
                  <a:srgbClr val="000000"/>
                </a:solidFill>
                <a:prstDash val="solid"/>
                <a:round/>
                <a:headEnd/>
                <a:tailEnd/>
              </a:ln>
            </p:spPr>
            <p:txBody>
              <a:bodyPr/>
              <a:lstStyle/>
              <a:p>
                <a:endParaRPr lang="sl-SI"/>
              </a:p>
            </p:txBody>
          </p:sp>
          <p:sp>
            <p:nvSpPr>
              <p:cNvPr id="100" name="Freeform 1784"/>
              <p:cNvSpPr>
                <a:spLocks/>
              </p:cNvSpPr>
              <p:nvPr/>
            </p:nvSpPr>
            <p:spPr bwMode="auto">
              <a:xfrm>
                <a:off x="2206187" y="4233264"/>
                <a:ext cx="89734" cy="31062"/>
              </a:xfrm>
              <a:custGeom>
                <a:avLst/>
                <a:gdLst>
                  <a:gd name="T0" fmla="*/ 0 w 602"/>
                  <a:gd name="T1" fmla="*/ 0 h 205"/>
                  <a:gd name="T2" fmla="*/ 0 w 602"/>
                  <a:gd name="T3" fmla="*/ 0 h 205"/>
                  <a:gd name="T4" fmla="*/ 0 w 602"/>
                  <a:gd name="T5" fmla="*/ 0 h 205"/>
                  <a:gd name="T6" fmla="*/ 0 w 602"/>
                  <a:gd name="T7" fmla="*/ 0 h 205"/>
                  <a:gd name="T8" fmla="*/ 0 w 602"/>
                  <a:gd name="T9" fmla="*/ 0 h 205"/>
                  <a:gd name="T10" fmla="*/ 0 w 602"/>
                  <a:gd name="T11" fmla="*/ 0 h 205"/>
                  <a:gd name="T12" fmla="*/ 0 60000 65536"/>
                  <a:gd name="T13" fmla="*/ 0 60000 65536"/>
                  <a:gd name="T14" fmla="*/ 0 60000 65536"/>
                  <a:gd name="T15" fmla="*/ 0 60000 65536"/>
                  <a:gd name="T16" fmla="*/ 0 60000 65536"/>
                  <a:gd name="T17" fmla="*/ 0 60000 65536"/>
                  <a:gd name="T18" fmla="*/ 0 w 602"/>
                  <a:gd name="T19" fmla="*/ 0 h 205"/>
                  <a:gd name="T20" fmla="*/ 602 w 602"/>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602" h="205">
                    <a:moveTo>
                      <a:pt x="602" y="205"/>
                    </a:moveTo>
                    <a:lnTo>
                      <a:pt x="443" y="205"/>
                    </a:lnTo>
                    <a:lnTo>
                      <a:pt x="279" y="160"/>
                    </a:lnTo>
                    <a:lnTo>
                      <a:pt x="140" y="90"/>
                    </a:lnTo>
                    <a:lnTo>
                      <a:pt x="0" y="22"/>
                    </a:lnTo>
                    <a:lnTo>
                      <a:pt x="0" y="0"/>
                    </a:lnTo>
                  </a:path>
                </a:pathLst>
              </a:custGeom>
              <a:noFill/>
              <a:ln w="1588">
                <a:solidFill>
                  <a:srgbClr val="000000"/>
                </a:solidFill>
                <a:prstDash val="solid"/>
                <a:round/>
                <a:headEnd/>
                <a:tailEnd/>
              </a:ln>
            </p:spPr>
            <p:txBody>
              <a:bodyPr/>
              <a:lstStyle/>
              <a:p>
                <a:endParaRPr lang="sl-SI"/>
              </a:p>
            </p:txBody>
          </p:sp>
          <p:sp>
            <p:nvSpPr>
              <p:cNvPr id="101" name="Freeform 1785"/>
              <p:cNvSpPr>
                <a:spLocks/>
              </p:cNvSpPr>
              <p:nvPr/>
            </p:nvSpPr>
            <p:spPr bwMode="auto">
              <a:xfrm>
                <a:off x="2161320" y="4298839"/>
                <a:ext cx="75928" cy="27610"/>
              </a:xfrm>
              <a:custGeom>
                <a:avLst/>
                <a:gdLst>
                  <a:gd name="T0" fmla="*/ 0 w 508"/>
                  <a:gd name="T1" fmla="*/ 0 h 184"/>
                  <a:gd name="T2" fmla="*/ 0 w 508"/>
                  <a:gd name="T3" fmla="*/ 0 h 184"/>
                  <a:gd name="T4" fmla="*/ 0 w 508"/>
                  <a:gd name="T5" fmla="*/ 0 h 184"/>
                  <a:gd name="T6" fmla="*/ 0 w 508"/>
                  <a:gd name="T7" fmla="*/ 0 h 184"/>
                  <a:gd name="T8" fmla="*/ 0 w 508"/>
                  <a:gd name="T9" fmla="*/ 0 h 184"/>
                  <a:gd name="T10" fmla="*/ 0 60000 65536"/>
                  <a:gd name="T11" fmla="*/ 0 60000 65536"/>
                  <a:gd name="T12" fmla="*/ 0 60000 65536"/>
                  <a:gd name="T13" fmla="*/ 0 60000 65536"/>
                  <a:gd name="T14" fmla="*/ 0 60000 65536"/>
                  <a:gd name="T15" fmla="*/ 0 w 508"/>
                  <a:gd name="T16" fmla="*/ 0 h 184"/>
                  <a:gd name="T17" fmla="*/ 508 w 508"/>
                  <a:gd name="T18" fmla="*/ 184 h 184"/>
                </a:gdLst>
                <a:ahLst/>
                <a:cxnLst>
                  <a:cxn ang="T10">
                    <a:pos x="T0" y="T1"/>
                  </a:cxn>
                  <a:cxn ang="T11">
                    <a:pos x="T2" y="T3"/>
                  </a:cxn>
                  <a:cxn ang="T12">
                    <a:pos x="T4" y="T5"/>
                  </a:cxn>
                  <a:cxn ang="T13">
                    <a:pos x="T6" y="T7"/>
                  </a:cxn>
                  <a:cxn ang="T14">
                    <a:pos x="T8" y="T9"/>
                  </a:cxn>
                </a:cxnLst>
                <a:rect l="T15" t="T16" r="T17" b="T18"/>
                <a:pathLst>
                  <a:path w="508" h="184">
                    <a:moveTo>
                      <a:pt x="508" y="184"/>
                    </a:moveTo>
                    <a:lnTo>
                      <a:pt x="394" y="164"/>
                    </a:lnTo>
                    <a:lnTo>
                      <a:pt x="230" y="118"/>
                    </a:lnTo>
                    <a:lnTo>
                      <a:pt x="69" y="49"/>
                    </a:lnTo>
                    <a:lnTo>
                      <a:pt x="0" y="0"/>
                    </a:lnTo>
                  </a:path>
                </a:pathLst>
              </a:custGeom>
              <a:noFill/>
              <a:ln w="1588">
                <a:solidFill>
                  <a:srgbClr val="000000"/>
                </a:solidFill>
                <a:prstDash val="solid"/>
                <a:round/>
                <a:headEnd/>
                <a:tailEnd/>
              </a:ln>
            </p:spPr>
            <p:txBody>
              <a:bodyPr/>
              <a:lstStyle/>
              <a:p>
                <a:endParaRPr lang="sl-SI"/>
              </a:p>
            </p:txBody>
          </p:sp>
        </p:grpSp>
        <p:sp>
          <p:nvSpPr>
            <p:cNvPr id="94" name="Freeform 1776"/>
            <p:cNvSpPr>
              <a:spLocks/>
            </p:cNvSpPr>
            <p:nvPr/>
          </p:nvSpPr>
          <p:spPr bwMode="auto">
            <a:xfrm>
              <a:off x="5832445" y="3965789"/>
              <a:ext cx="1321845" cy="597073"/>
            </a:xfrm>
            <a:custGeom>
              <a:avLst/>
              <a:gdLst>
                <a:gd name="T0" fmla="*/ 0 w 8796"/>
                <a:gd name="T1" fmla="*/ 0 h 3966"/>
                <a:gd name="T2" fmla="*/ 0 w 8796"/>
                <a:gd name="T3" fmla="*/ 0 h 3966"/>
                <a:gd name="T4" fmla="*/ 0 w 8796"/>
                <a:gd name="T5" fmla="*/ 0 h 3966"/>
                <a:gd name="T6" fmla="*/ 0 w 8796"/>
                <a:gd name="T7" fmla="*/ 0 h 3966"/>
                <a:gd name="T8" fmla="*/ 0 w 8796"/>
                <a:gd name="T9" fmla="*/ 0 h 3966"/>
                <a:gd name="T10" fmla="*/ 0 60000 65536"/>
                <a:gd name="T11" fmla="*/ 0 60000 65536"/>
                <a:gd name="T12" fmla="*/ 0 60000 65536"/>
                <a:gd name="T13" fmla="*/ 0 60000 65536"/>
                <a:gd name="T14" fmla="*/ 0 60000 65536"/>
                <a:gd name="T15" fmla="*/ 0 w 8796"/>
                <a:gd name="T16" fmla="*/ 0 h 3966"/>
                <a:gd name="T17" fmla="*/ 8796 w 8796"/>
                <a:gd name="T18" fmla="*/ 3966 h 3966"/>
              </a:gdLst>
              <a:ahLst/>
              <a:cxnLst>
                <a:cxn ang="T10">
                  <a:pos x="T0" y="T1"/>
                </a:cxn>
                <a:cxn ang="T11">
                  <a:pos x="T2" y="T3"/>
                </a:cxn>
                <a:cxn ang="T12">
                  <a:pos x="T4" y="T5"/>
                </a:cxn>
                <a:cxn ang="T13">
                  <a:pos x="T6" y="T7"/>
                </a:cxn>
                <a:cxn ang="T14">
                  <a:pos x="T8" y="T9"/>
                </a:cxn>
              </a:cxnLst>
              <a:rect l="T15" t="T16" r="T17" b="T18"/>
              <a:pathLst>
                <a:path w="8796" h="3966">
                  <a:moveTo>
                    <a:pt x="0" y="3775"/>
                  </a:moveTo>
                  <a:lnTo>
                    <a:pt x="8667" y="0"/>
                  </a:lnTo>
                  <a:lnTo>
                    <a:pt x="8796" y="129"/>
                  </a:lnTo>
                  <a:lnTo>
                    <a:pt x="516" y="3966"/>
                  </a:lnTo>
                  <a:lnTo>
                    <a:pt x="0" y="3775"/>
                  </a:lnTo>
                  <a:close/>
                </a:path>
              </a:pathLst>
            </a:custGeom>
            <a:solidFill>
              <a:srgbClr val="999999"/>
            </a:solidFill>
            <a:ln w="1588">
              <a:solidFill>
                <a:srgbClr val="000000"/>
              </a:solidFill>
              <a:prstDash val="solid"/>
              <a:round/>
              <a:headEnd/>
              <a:tailEnd/>
            </a:ln>
          </p:spPr>
          <p:txBody>
            <a:bodyPr/>
            <a:lstStyle/>
            <a:p>
              <a:endParaRPr lang="sl-SI"/>
            </a:p>
          </p:txBody>
        </p:sp>
        <p:grpSp>
          <p:nvGrpSpPr>
            <p:cNvPr id="13" name="Skupina 87"/>
            <p:cNvGrpSpPr/>
            <p:nvPr/>
          </p:nvGrpSpPr>
          <p:grpSpPr>
            <a:xfrm>
              <a:off x="4489939" y="4576311"/>
              <a:ext cx="1128573" cy="607427"/>
              <a:chOff x="3840178" y="4519722"/>
              <a:chExt cx="1128573" cy="607427"/>
            </a:xfrm>
          </p:grpSpPr>
          <p:sp>
            <p:nvSpPr>
              <p:cNvPr id="96" name="Freeform 1775"/>
              <p:cNvSpPr>
                <a:spLocks/>
              </p:cNvSpPr>
              <p:nvPr/>
            </p:nvSpPr>
            <p:spPr bwMode="auto">
              <a:xfrm>
                <a:off x="3885045" y="4519722"/>
                <a:ext cx="1083706" cy="603976"/>
              </a:xfrm>
              <a:custGeom>
                <a:avLst/>
                <a:gdLst>
                  <a:gd name="T0" fmla="*/ 0 w 7216"/>
                  <a:gd name="T1" fmla="*/ 0 h 4028"/>
                  <a:gd name="T2" fmla="*/ 0 w 7216"/>
                  <a:gd name="T3" fmla="*/ 0 h 4028"/>
                  <a:gd name="T4" fmla="*/ 0 w 7216"/>
                  <a:gd name="T5" fmla="*/ 0 h 4028"/>
                  <a:gd name="T6" fmla="*/ 0 w 7216"/>
                  <a:gd name="T7" fmla="*/ 0 h 4028"/>
                  <a:gd name="T8" fmla="*/ 0 w 7216"/>
                  <a:gd name="T9" fmla="*/ 0 h 4028"/>
                  <a:gd name="T10" fmla="*/ 0 w 7216"/>
                  <a:gd name="T11" fmla="*/ 0 h 4028"/>
                  <a:gd name="T12" fmla="*/ 0 w 7216"/>
                  <a:gd name="T13" fmla="*/ 0 h 4028"/>
                  <a:gd name="T14" fmla="*/ 0 w 7216"/>
                  <a:gd name="T15" fmla="*/ 0 h 4028"/>
                  <a:gd name="T16" fmla="*/ 0 w 7216"/>
                  <a:gd name="T17" fmla="*/ 0 h 4028"/>
                  <a:gd name="T18" fmla="*/ 0 w 7216"/>
                  <a:gd name="T19" fmla="*/ 0 h 4028"/>
                  <a:gd name="T20" fmla="*/ 0 w 7216"/>
                  <a:gd name="T21" fmla="*/ 0 h 4028"/>
                  <a:gd name="T22" fmla="*/ 0 w 7216"/>
                  <a:gd name="T23" fmla="*/ 0 h 4028"/>
                  <a:gd name="T24" fmla="*/ 0 w 7216"/>
                  <a:gd name="T25" fmla="*/ 0 h 4028"/>
                  <a:gd name="T26" fmla="*/ 0 w 7216"/>
                  <a:gd name="T27" fmla="*/ 0 h 4028"/>
                  <a:gd name="T28" fmla="*/ 0 w 7216"/>
                  <a:gd name="T29" fmla="*/ 0 h 4028"/>
                  <a:gd name="T30" fmla="*/ 0 w 7216"/>
                  <a:gd name="T31" fmla="*/ 0 h 4028"/>
                  <a:gd name="T32" fmla="*/ 0 w 7216"/>
                  <a:gd name="T33" fmla="*/ 0 h 4028"/>
                  <a:gd name="T34" fmla="*/ 0 w 7216"/>
                  <a:gd name="T35" fmla="*/ 0 h 4028"/>
                  <a:gd name="T36" fmla="*/ 0 w 7216"/>
                  <a:gd name="T37" fmla="*/ 0 h 4028"/>
                  <a:gd name="T38" fmla="*/ 0 w 7216"/>
                  <a:gd name="T39" fmla="*/ 0 h 4028"/>
                  <a:gd name="T40" fmla="*/ 0 w 7216"/>
                  <a:gd name="T41" fmla="*/ 0 h 4028"/>
                  <a:gd name="T42" fmla="*/ 0 w 7216"/>
                  <a:gd name="T43" fmla="*/ 0 h 4028"/>
                  <a:gd name="T44" fmla="*/ 0 w 7216"/>
                  <a:gd name="T45" fmla="*/ 0 h 4028"/>
                  <a:gd name="T46" fmla="*/ 0 w 7216"/>
                  <a:gd name="T47" fmla="*/ 0 h 4028"/>
                  <a:gd name="T48" fmla="*/ 0 w 7216"/>
                  <a:gd name="T49" fmla="*/ 0 h 4028"/>
                  <a:gd name="T50" fmla="*/ 0 w 7216"/>
                  <a:gd name="T51" fmla="*/ 0 h 4028"/>
                  <a:gd name="T52" fmla="*/ 0 w 7216"/>
                  <a:gd name="T53" fmla="*/ 0 h 4028"/>
                  <a:gd name="T54" fmla="*/ 0 w 7216"/>
                  <a:gd name="T55" fmla="*/ 0 h 4028"/>
                  <a:gd name="T56" fmla="*/ 0 w 7216"/>
                  <a:gd name="T57" fmla="*/ 0 h 4028"/>
                  <a:gd name="T58" fmla="*/ 0 w 7216"/>
                  <a:gd name="T59" fmla="*/ 0 h 4028"/>
                  <a:gd name="T60" fmla="*/ 0 w 7216"/>
                  <a:gd name="T61" fmla="*/ 0 h 4028"/>
                  <a:gd name="T62" fmla="*/ 0 w 7216"/>
                  <a:gd name="T63" fmla="*/ 0 h 4028"/>
                  <a:gd name="T64" fmla="*/ 0 w 7216"/>
                  <a:gd name="T65" fmla="*/ 0 h 4028"/>
                  <a:gd name="T66" fmla="*/ 0 w 7216"/>
                  <a:gd name="T67" fmla="*/ 0 h 4028"/>
                  <a:gd name="T68" fmla="*/ 0 w 7216"/>
                  <a:gd name="T69" fmla="*/ 0 h 4028"/>
                  <a:gd name="T70" fmla="*/ 0 w 7216"/>
                  <a:gd name="T71" fmla="*/ 0 h 4028"/>
                  <a:gd name="T72" fmla="*/ 0 w 7216"/>
                  <a:gd name="T73" fmla="*/ 0 h 4028"/>
                  <a:gd name="T74" fmla="*/ 0 w 7216"/>
                  <a:gd name="T75" fmla="*/ 0 h 4028"/>
                  <a:gd name="T76" fmla="*/ 0 w 7216"/>
                  <a:gd name="T77" fmla="*/ 0 h 4028"/>
                  <a:gd name="T78" fmla="*/ 0 w 7216"/>
                  <a:gd name="T79" fmla="*/ 0 h 4028"/>
                  <a:gd name="T80" fmla="*/ 0 w 7216"/>
                  <a:gd name="T81" fmla="*/ 0 h 4028"/>
                  <a:gd name="T82" fmla="*/ 0 w 7216"/>
                  <a:gd name="T83" fmla="*/ 0 h 4028"/>
                  <a:gd name="T84" fmla="*/ 0 w 7216"/>
                  <a:gd name="T85" fmla="*/ 0 h 4028"/>
                  <a:gd name="T86" fmla="*/ 0 w 7216"/>
                  <a:gd name="T87" fmla="*/ 0 h 4028"/>
                  <a:gd name="T88" fmla="*/ 0 w 7216"/>
                  <a:gd name="T89" fmla="*/ 0 h 4028"/>
                  <a:gd name="T90" fmla="*/ 0 w 7216"/>
                  <a:gd name="T91" fmla="*/ 0 h 40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16"/>
                  <a:gd name="T139" fmla="*/ 0 h 4028"/>
                  <a:gd name="T140" fmla="*/ 7216 w 7216"/>
                  <a:gd name="T141" fmla="*/ 4028 h 40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16" h="4028">
                    <a:moveTo>
                      <a:pt x="1480" y="907"/>
                    </a:moveTo>
                    <a:lnTo>
                      <a:pt x="1744" y="830"/>
                    </a:lnTo>
                    <a:lnTo>
                      <a:pt x="2064" y="767"/>
                    </a:lnTo>
                    <a:lnTo>
                      <a:pt x="2192" y="830"/>
                    </a:lnTo>
                    <a:lnTo>
                      <a:pt x="2322" y="1021"/>
                    </a:lnTo>
                    <a:lnTo>
                      <a:pt x="2388" y="1088"/>
                    </a:lnTo>
                    <a:lnTo>
                      <a:pt x="2523" y="1046"/>
                    </a:lnTo>
                    <a:lnTo>
                      <a:pt x="2899" y="896"/>
                    </a:lnTo>
                    <a:lnTo>
                      <a:pt x="3355" y="747"/>
                    </a:lnTo>
                    <a:lnTo>
                      <a:pt x="3800" y="576"/>
                    </a:lnTo>
                    <a:lnTo>
                      <a:pt x="4248" y="383"/>
                    </a:lnTo>
                    <a:lnTo>
                      <a:pt x="4632" y="191"/>
                    </a:lnTo>
                    <a:lnTo>
                      <a:pt x="5018" y="63"/>
                    </a:lnTo>
                    <a:lnTo>
                      <a:pt x="5275" y="0"/>
                    </a:lnTo>
                    <a:lnTo>
                      <a:pt x="5404" y="0"/>
                    </a:lnTo>
                    <a:lnTo>
                      <a:pt x="5790" y="129"/>
                    </a:lnTo>
                    <a:lnTo>
                      <a:pt x="5981" y="257"/>
                    </a:lnTo>
                    <a:lnTo>
                      <a:pt x="6290" y="403"/>
                    </a:lnTo>
                    <a:lnTo>
                      <a:pt x="6569" y="653"/>
                    </a:lnTo>
                    <a:lnTo>
                      <a:pt x="6868" y="931"/>
                    </a:lnTo>
                    <a:lnTo>
                      <a:pt x="7076" y="1255"/>
                    </a:lnTo>
                    <a:lnTo>
                      <a:pt x="7135" y="1471"/>
                    </a:lnTo>
                    <a:lnTo>
                      <a:pt x="7216" y="1738"/>
                    </a:lnTo>
                    <a:lnTo>
                      <a:pt x="7146" y="1877"/>
                    </a:lnTo>
                    <a:lnTo>
                      <a:pt x="6684" y="2291"/>
                    </a:lnTo>
                    <a:lnTo>
                      <a:pt x="6245" y="2545"/>
                    </a:lnTo>
                    <a:lnTo>
                      <a:pt x="5714" y="2775"/>
                    </a:lnTo>
                    <a:lnTo>
                      <a:pt x="5275" y="2942"/>
                    </a:lnTo>
                    <a:lnTo>
                      <a:pt x="4889" y="3071"/>
                    </a:lnTo>
                    <a:lnTo>
                      <a:pt x="4116" y="3352"/>
                    </a:lnTo>
                    <a:lnTo>
                      <a:pt x="3605" y="3516"/>
                    </a:lnTo>
                    <a:lnTo>
                      <a:pt x="2961" y="3766"/>
                    </a:lnTo>
                    <a:lnTo>
                      <a:pt x="2579" y="3902"/>
                    </a:lnTo>
                    <a:lnTo>
                      <a:pt x="2266" y="3972"/>
                    </a:lnTo>
                    <a:lnTo>
                      <a:pt x="1935" y="4028"/>
                    </a:lnTo>
                    <a:lnTo>
                      <a:pt x="1458" y="4020"/>
                    </a:lnTo>
                    <a:lnTo>
                      <a:pt x="974" y="3964"/>
                    </a:lnTo>
                    <a:lnTo>
                      <a:pt x="651" y="3836"/>
                    </a:lnTo>
                    <a:lnTo>
                      <a:pt x="397" y="3644"/>
                    </a:lnTo>
                    <a:lnTo>
                      <a:pt x="202" y="3391"/>
                    </a:lnTo>
                    <a:lnTo>
                      <a:pt x="46" y="3074"/>
                    </a:lnTo>
                    <a:lnTo>
                      <a:pt x="0" y="2775"/>
                    </a:lnTo>
                    <a:lnTo>
                      <a:pt x="70" y="2382"/>
                    </a:lnTo>
                    <a:lnTo>
                      <a:pt x="397" y="1853"/>
                    </a:lnTo>
                    <a:lnTo>
                      <a:pt x="780" y="1279"/>
                    </a:lnTo>
                    <a:lnTo>
                      <a:pt x="1480" y="907"/>
                    </a:lnTo>
                    <a:close/>
                  </a:path>
                </a:pathLst>
              </a:custGeom>
              <a:solidFill>
                <a:srgbClr val="855224"/>
              </a:solidFill>
              <a:ln w="0">
                <a:solidFill>
                  <a:srgbClr val="855224"/>
                </a:solidFill>
                <a:prstDash val="solid"/>
                <a:round/>
                <a:headEnd/>
                <a:tailEnd/>
              </a:ln>
            </p:spPr>
            <p:txBody>
              <a:bodyPr/>
              <a:lstStyle/>
              <a:p>
                <a:endParaRPr lang="sl-SI"/>
              </a:p>
            </p:txBody>
          </p:sp>
          <p:sp>
            <p:nvSpPr>
              <p:cNvPr id="97" name="Freeform 1777"/>
              <p:cNvSpPr>
                <a:spLocks/>
              </p:cNvSpPr>
              <p:nvPr/>
            </p:nvSpPr>
            <p:spPr bwMode="auto">
              <a:xfrm>
                <a:off x="3840178" y="4519722"/>
                <a:ext cx="1128573" cy="607427"/>
              </a:xfrm>
              <a:custGeom>
                <a:avLst/>
                <a:gdLst>
                  <a:gd name="T0" fmla="*/ 0 w 7518"/>
                  <a:gd name="T1" fmla="*/ 0 h 4027"/>
                  <a:gd name="T2" fmla="*/ 0 w 7518"/>
                  <a:gd name="T3" fmla="*/ 0 h 4027"/>
                  <a:gd name="T4" fmla="*/ 0 w 7518"/>
                  <a:gd name="T5" fmla="*/ 0 h 4027"/>
                  <a:gd name="T6" fmla="*/ 0 w 7518"/>
                  <a:gd name="T7" fmla="*/ 0 h 4027"/>
                  <a:gd name="T8" fmla="*/ 0 w 7518"/>
                  <a:gd name="T9" fmla="*/ 0 h 4027"/>
                  <a:gd name="T10" fmla="*/ 0 w 7518"/>
                  <a:gd name="T11" fmla="*/ 0 h 4027"/>
                  <a:gd name="T12" fmla="*/ 0 w 7518"/>
                  <a:gd name="T13" fmla="*/ 0 h 4027"/>
                  <a:gd name="T14" fmla="*/ 0 w 7518"/>
                  <a:gd name="T15" fmla="*/ 0 h 4027"/>
                  <a:gd name="T16" fmla="*/ 0 w 7518"/>
                  <a:gd name="T17" fmla="*/ 0 h 4027"/>
                  <a:gd name="T18" fmla="*/ 0 w 7518"/>
                  <a:gd name="T19" fmla="*/ 0 h 4027"/>
                  <a:gd name="T20" fmla="*/ 0 w 7518"/>
                  <a:gd name="T21" fmla="*/ 0 h 4027"/>
                  <a:gd name="T22" fmla="*/ 0 w 7518"/>
                  <a:gd name="T23" fmla="*/ 0 h 4027"/>
                  <a:gd name="T24" fmla="*/ 0 w 7518"/>
                  <a:gd name="T25" fmla="*/ 0 h 4027"/>
                  <a:gd name="T26" fmla="*/ 0 w 7518"/>
                  <a:gd name="T27" fmla="*/ 0 h 4027"/>
                  <a:gd name="T28" fmla="*/ 0 w 7518"/>
                  <a:gd name="T29" fmla="*/ 0 h 4027"/>
                  <a:gd name="T30" fmla="*/ 0 w 7518"/>
                  <a:gd name="T31" fmla="*/ 0 h 4027"/>
                  <a:gd name="T32" fmla="*/ 0 w 7518"/>
                  <a:gd name="T33" fmla="*/ 0 h 4027"/>
                  <a:gd name="T34" fmla="*/ 0 w 7518"/>
                  <a:gd name="T35" fmla="*/ 0 h 4027"/>
                  <a:gd name="T36" fmla="*/ 0 w 7518"/>
                  <a:gd name="T37" fmla="*/ 0 h 4027"/>
                  <a:gd name="T38" fmla="*/ 0 w 7518"/>
                  <a:gd name="T39" fmla="*/ 0 h 4027"/>
                  <a:gd name="T40" fmla="*/ 0 w 7518"/>
                  <a:gd name="T41" fmla="*/ 0 h 4027"/>
                  <a:gd name="T42" fmla="*/ 0 w 7518"/>
                  <a:gd name="T43" fmla="*/ 0 h 4027"/>
                  <a:gd name="T44" fmla="*/ 0 w 7518"/>
                  <a:gd name="T45" fmla="*/ 0 h 4027"/>
                  <a:gd name="T46" fmla="*/ 0 w 7518"/>
                  <a:gd name="T47" fmla="*/ 0 h 4027"/>
                  <a:gd name="T48" fmla="*/ 0 w 7518"/>
                  <a:gd name="T49" fmla="*/ 0 h 4027"/>
                  <a:gd name="T50" fmla="*/ 0 w 7518"/>
                  <a:gd name="T51" fmla="*/ 0 h 4027"/>
                  <a:gd name="T52" fmla="*/ 0 w 7518"/>
                  <a:gd name="T53" fmla="*/ 0 h 4027"/>
                  <a:gd name="T54" fmla="*/ 0 w 7518"/>
                  <a:gd name="T55" fmla="*/ 0 h 4027"/>
                  <a:gd name="T56" fmla="*/ 0 w 7518"/>
                  <a:gd name="T57" fmla="*/ 0 h 4027"/>
                  <a:gd name="T58" fmla="*/ 0 w 7518"/>
                  <a:gd name="T59" fmla="*/ 0 h 4027"/>
                  <a:gd name="T60" fmla="*/ 0 w 7518"/>
                  <a:gd name="T61" fmla="*/ 0 h 4027"/>
                  <a:gd name="T62" fmla="*/ 0 w 7518"/>
                  <a:gd name="T63" fmla="*/ 0 h 4027"/>
                  <a:gd name="T64" fmla="*/ 0 w 7518"/>
                  <a:gd name="T65" fmla="*/ 0 h 4027"/>
                  <a:gd name="T66" fmla="*/ 0 w 7518"/>
                  <a:gd name="T67" fmla="*/ 0 h 4027"/>
                  <a:gd name="T68" fmla="*/ 0 w 7518"/>
                  <a:gd name="T69" fmla="*/ 0 h 40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18"/>
                  <a:gd name="T106" fmla="*/ 0 h 4027"/>
                  <a:gd name="T107" fmla="*/ 7518 w 7518"/>
                  <a:gd name="T108" fmla="*/ 4027 h 40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18" h="4027">
                    <a:moveTo>
                      <a:pt x="2690" y="1087"/>
                    </a:moveTo>
                    <a:lnTo>
                      <a:pt x="2825" y="1046"/>
                    </a:lnTo>
                    <a:lnTo>
                      <a:pt x="3201" y="896"/>
                    </a:lnTo>
                    <a:lnTo>
                      <a:pt x="3657" y="747"/>
                    </a:lnTo>
                    <a:lnTo>
                      <a:pt x="4102" y="576"/>
                    </a:lnTo>
                    <a:lnTo>
                      <a:pt x="4550" y="383"/>
                    </a:lnTo>
                    <a:lnTo>
                      <a:pt x="4934" y="192"/>
                    </a:lnTo>
                    <a:lnTo>
                      <a:pt x="5320" y="63"/>
                    </a:lnTo>
                    <a:lnTo>
                      <a:pt x="5577" y="0"/>
                    </a:lnTo>
                    <a:lnTo>
                      <a:pt x="5706" y="0"/>
                    </a:lnTo>
                    <a:lnTo>
                      <a:pt x="6092" y="129"/>
                    </a:lnTo>
                    <a:lnTo>
                      <a:pt x="6283" y="258"/>
                    </a:lnTo>
                    <a:lnTo>
                      <a:pt x="6592" y="403"/>
                    </a:lnTo>
                    <a:lnTo>
                      <a:pt x="6871" y="653"/>
                    </a:lnTo>
                    <a:lnTo>
                      <a:pt x="7170" y="931"/>
                    </a:lnTo>
                    <a:lnTo>
                      <a:pt x="7378" y="1255"/>
                    </a:lnTo>
                    <a:lnTo>
                      <a:pt x="7437" y="1471"/>
                    </a:lnTo>
                    <a:lnTo>
                      <a:pt x="7518" y="1738"/>
                    </a:lnTo>
                    <a:lnTo>
                      <a:pt x="7448" y="1877"/>
                    </a:lnTo>
                    <a:lnTo>
                      <a:pt x="6986" y="2291"/>
                    </a:lnTo>
                    <a:lnTo>
                      <a:pt x="6547" y="2545"/>
                    </a:lnTo>
                    <a:lnTo>
                      <a:pt x="6016" y="2775"/>
                    </a:lnTo>
                    <a:lnTo>
                      <a:pt x="5577" y="2942"/>
                    </a:lnTo>
                    <a:lnTo>
                      <a:pt x="5191" y="3071"/>
                    </a:lnTo>
                    <a:lnTo>
                      <a:pt x="4418" y="3352"/>
                    </a:lnTo>
                    <a:lnTo>
                      <a:pt x="3907" y="3516"/>
                    </a:lnTo>
                    <a:lnTo>
                      <a:pt x="3263" y="3766"/>
                    </a:lnTo>
                    <a:lnTo>
                      <a:pt x="2881" y="3902"/>
                    </a:lnTo>
                    <a:lnTo>
                      <a:pt x="2568" y="3971"/>
                    </a:lnTo>
                    <a:lnTo>
                      <a:pt x="2237" y="4027"/>
                    </a:lnTo>
                    <a:lnTo>
                      <a:pt x="1760" y="4020"/>
                    </a:lnTo>
                    <a:lnTo>
                      <a:pt x="1276" y="3964"/>
                    </a:lnTo>
                    <a:lnTo>
                      <a:pt x="904" y="3843"/>
                    </a:lnTo>
                    <a:lnTo>
                      <a:pt x="417" y="3565"/>
                    </a:lnTo>
                    <a:lnTo>
                      <a:pt x="0" y="3265"/>
                    </a:lnTo>
                  </a:path>
                </a:pathLst>
              </a:custGeom>
              <a:noFill/>
              <a:ln w="1588">
                <a:solidFill>
                  <a:srgbClr val="000000"/>
                </a:solidFill>
                <a:prstDash val="solid"/>
                <a:round/>
                <a:headEnd/>
                <a:tailEnd/>
              </a:ln>
            </p:spPr>
            <p:txBody>
              <a:bodyPr/>
              <a:lstStyle/>
              <a:p>
                <a:endParaRPr lang="sl-SI"/>
              </a:p>
            </p:txBody>
          </p:sp>
        </p:grpSp>
      </p:grpSp>
      <p:sp>
        <p:nvSpPr>
          <p:cNvPr id="59" name="PoljeZBesedilom 58"/>
          <p:cNvSpPr txBox="1"/>
          <p:nvPr/>
        </p:nvSpPr>
        <p:spPr>
          <a:xfrm>
            <a:off x="266701" y="1189038"/>
            <a:ext cx="8686800" cy="1200329"/>
          </a:xfrm>
          <a:prstGeom prst="rect">
            <a:avLst/>
          </a:prstGeom>
          <a:noFill/>
        </p:spPr>
        <p:txBody>
          <a:bodyPr wrap="square" rtlCol="0">
            <a:spAutoFit/>
          </a:bodyPr>
          <a:lstStyle/>
          <a:p>
            <a:r>
              <a:rPr lang="en-US" sz="2400" dirty="0" smtClean="0"/>
              <a:t>In constructing a learning experience around TRIZ, the following are some of the key areas which should be introduced to lay the foundations on which TRIZ tools could be established:</a:t>
            </a:r>
            <a:endParaRPr lang="en-US" sz="2400" dirty="0"/>
          </a:p>
        </p:txBody>
      </p:sp>
      <p:sp>
        <p:nvSpPr>
          <p:cNvPr id="60" name="PoljeZBesedilom 59"/>
          <p:cNvSpPr txBox="1"/>
          <p:nvPr/>
        </p:nvSpPr>
        <p:spPr>
          <a:xfrm>
            <a:off x="3685604" y="2417387"/>
            <a:ext cx="5458396" cy="3785652"/>
          </a:xfrm>
          <a:prstGeom prst="rect">
            <a:avLst/>
          </a:prstGeom>
          <a:noFill/>
        </p:spPr>
        <p:txBody>
          <a:bodyPr wrap="square" rtlCol="0">
            <a:spAutoFit/>
          </a:bodyPr>
          <a:lstStyle/>
          <a:p>
            <a:pPr marL="342900" indent="-342900">
              <a:buAutoNum type="arabicPeriod"/>
            </a:pPr>
            <a:r>
              <a:rPr lang="en-US" sz="2000" dirty="0" smtClean="0"/>
              <a:t>TRIZ history</a:t>
            </a:r>
            <a:r>
              <a:rPr lang="sl-SI" sz="2000" dirty="0" smtClean="0"/>
              <a:t>.</a:t>
            </a:r>
            <a:endParaRPr lang="en-US" sz="2000" dirty="0" smtClean="0"/>
          </a:p>
          <a:p>
            <a:pPr marL="342900" indent="-342900">
              <a:buAutoNum type="arabicPeriod"/>
            </a:pPr>
            <a:r>
              <a:rPr lang="en-US" sz="2000" dirty="0" smtClean="0"/>
              <a:t>Thinking outside the box and in a box implementation</a:t>
            </a:r>
            <a:r>
              <a:rPr lang="sl-SI" sz="2000" dirty="0" smtClean="0"/>
              <a:t>.</a:t>
            </a:r>
            <a:endParaRPr lang="en-US" sz="2000" dirty="0" smtClean="0"/>
          </a:p>
          <a:p>
            <a:pPr marL="342900" indent="-342900">
              <a:buAutoNum type="arabicPeriod"/>
            </a:pPr>
            <a:r>
              <a:rPr lang="en-US" sz="2000" dirty="0" smtClean="0"/>
              <a:t>Overcoming psychological inertia</a:t>
            </a:r>
            <a:r>
              <a:rPr lang="sl-SI" sz="2000" dirty="0" smtClean="0"/>
              <a:t>.</a:t>
            </a:r>
            <a:endParaRPr lang="en-US" sz="2000" dirty="0" smtClean="0"/>
          </a:p>
          <a:p>
            <a:pPr marL="342900" indent="-342900">
              <a:buAutoNum type="arabicPeriod"/>
            </a:pPr>
            <a:r>
              <a:rPr lang="en-US" sz="2000" dirty="0" smtClean="0"/>
              <a:t>Incremental Quality improvement vs. quantum leap improvement</a:t>
            </a:r>
            <a:r>
              <a:rPr lang="sl-SI" sz="2000" dirty="0" smtClean="0"/>
              <a:t>.</a:t>
            </a:r>
            <a:endParaRPr lang="en-US" sz="2000" dirty="0" smtClean="0"/>
          </a:p>
          <a:p>
            <a:pPr marL="342900" indent="-342900">
              <a:buAutoNum type="arabicPeriod"/>
            </a:pPr>
            <a:r>
              <a:rPr lang="en-US" sz="2000" dirty="0" smtClean="0"/>
              <a:t>Examples of good TRIZ solutions to seemingly unsolvable problems</a:t>
            </a:r>
            <a:r>
              <a:rPr lang="sl-SI" sz="2000" dirty="0" smtClean="0"/>
              <a:t>.</a:t>
            </a:r>
            <a:endParaRPr lang="en-US" sz="2000" dirty="0" smtClean="0"/>
          </a:p>
          <a:p>
            <a:pPr marL="342900" indent="-342900">
              <a:buAutoNum type="arabicPeriod"/>
            </a:pPr>
            <a:r>
              <a:rPr lang="en-US" sz="2000" dirty="0" smtClean="0"/>
              <a:t>Introduce TRIZ theory in such a way that students can feel that they can adopt it and that when they try using the tools, they work i.e., approachable and non-threatening!</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The lecture</a:t>
            </a:r>
            <a:endParaRPr lang="en-US" dirty="0"/>
          </a:p>
        </p:txBody>
      </p:sp>
      <p:grpSp>
        <p:nvGrpSpPr>
          <p:cNvPr id="6" name="Skupina 141"/>
          <p:cNvGrpSpPr/>
          <p:nvPr/>
        </p:nvGrpSpPr>
        <p:grpSpPr>
          <a:xfrm>
            <a:off x="687618" y="3084137"/>
            <a:ext cx="1515117" cy="2954306"/>
            <a:chOff x="711777" y="3070179"/>
            <a:chExt cx="1515117" cy="2954306"/>
          </a:xfrm>
        </p:grpSpPr>
        <p:sp>
          <p:nvSpPr>
            <p:cNvPr id="30" name="Freeform 1743"/>
            <p:cNvSpPr>
              <a:spLocks/>
            </p:cNvSpPr>
            <p:nvPr/>
          </p:nvSpPr>
          <p:spPr bwMode="auto">
            <a:xfrm>
              <a:off x="787705" y="5624135"/>
              <a:ext cx="1439189" cy="400350"/>
            </a:xfrm>
            <a:custGeom>
              <a:avLst/>
              <a:gdLst>
                <a:gd name="T0" fmla="*/ 0 w 9592"/>
                <a:gd name="T1" fmla="*/ 0 h 2672"/>
                <a:gd name="T2" fmla="*/ 0 w 9592"/>
                <a:gd name="T3" fmla="*/ 0 h 2672"/>
                <a:gd name="T4" fmla="*/ 0 w 9592"/>
                <a:gd name="T5" fmla="*/ 0 h 2672"/>
                <a:gd name="T6" fmla="*/ 0 w 9592"/>
                <a:gd name="T7" fmla="*/ 0 h 2672"/>
                <a:gd name="T8" fmla="*/ 0 w 9592"/>
                <a:gd name="T9" fmla="*/ 0 h 2672"/>
                <a:gd name="T10" fmla="*/ 0 w 9592"/>
                <a:gd name="T11" fmla="*/ 0 h 2672"/>
                <a:gd name="T12" fmla="*/ 0 w 9592"/>
                <a:gd name="T13" fmla="*/ 0 h 2672"/>
                <a:gd name="T14" fmla="*/ 0 w 9592"/>
                <a:gd name="T15" fmla="*/ 0 h 2672"/>
                <a:gd name="T16" fmla="*/ 0 w 9592"/>
                <a:gd name="T17" fmla="*/ 0 h 2672"/>
                <a:gd name="T18" fmla="*/ 0 w 9592"/>
                <a:gd name="T19" fmla="*/ 0 h 2672"/>
                <a:gd name="T20" fmla="*/ 0 w 9592"/>
                <a:gd name="T21" fmla="*/ 0 h 2672"/>
                <a:gd name="T22" fmla="*/ 0 w 9592"/>
                <a:gd name="T23" fmla="*/ 0 h 2672"/>
                <a:gd name="T24" fmla="*/ 0 w 9592"/>
                <a:gd name="T25" fmla="*/ 0 h 2672"/>
                <a:gd name="T26" fmla="*/ 0 w 9592"/>
                <a:gd name="T27" fmla="*/ 0 h 2672"/>
                <a:gd name="T28" fmla="*/ 0 w 9592"/>
                <a:gd name="T29" fmla="*/ 0 h 2672"/>
                <a:gd name="T30" fmla="*/ 0 w 9592"/>
                <a:gd name="T31" fmla="*/ 0 h 2672"/>
                <a:gd name="T32" fmla="*/ 0 w 9592"/>
                <a:gd name="T33" fmla="*/ 0 h 2672"/>
                <a:gd name="T34" fmla="*/ 0 w 9592"/>
                <a:gd name="T35" fmla="*/ 0 h 2672"/>
                <a:gd name="T36" fmla="*/ 0 w 9592"/>
                <a:gd name="T37" fmla="*/ 0 h 2672"/>
                <a:gd name="T38" fmla="*/ 0 w 9592"/>
                <a:gd name="T39" fmla="*/ 0 h 2672"/>
                <a:gd name="T40" fmla="*/ 0 w 9592"/>
                <a:gd name="T41" fmla="*/ 0 h 2672"/>
                <a:gd name="T42" fmla="*/ 0 w 9592"/>
                <a:gd name="T43" fmla="*/ 0 h 2672"/>
                <a:gd name="T44" fmla="*/ 0 w 9592"/>
                <a:gd name="T45" fmla="*/ 0 h 2672"/>
                <a:gd name="T46" fmla="*/ 0 w 9592"/>
                <a:gd name="T47" fmla="*/ 0 h 2672"/>
                <a:gd name="T48" fmla="*/ 0 w 9592"/>
                <a:gd name="T49" fmla="*/ 0 h 2672"/>
                <a:gd name="T50" fmla="*/ 0 w 9592"/>
                <a:gd name="T51" fmla="*/ 0 h 2672"/>
                <a:gd name="T52" fmla="*/ 0 w 9592"/>
                <a:gd name="T53" fmla="*/ 0 h 2672"/>
                <a:gd name="T54" fmla="*/ 0 w 9592"/>
                <a:gd name="T55" fmla="*/ 0 h 2672"/>
                <a:gd name="T56" fmla="*/ 0 w 9592"/>
                <a:gd name="T57" fmla="*/ 0 h 2672"/>
                <a:gd name="T58" fmla="*/ 0 w 9592"/>
                <a:gd name="T59" fmla="*/ 0 h 2672"/>
                <a:gd name="T60" fmla="*/ 0 w 9592"/>
                <a:gd name="T61" fmla="*/ 0 h 2672"/>
                <a:gd name="T62" fmla="*/ 0 w 9592"/>
                <a:gd name="T63" fmla="*/ 0 h 2672"/>
                <a:gd name="T64" fmla="*/ 0 w 9592"/>
                <a:gd name="T65" fmla="*/ 0 h 2672"/>
                <a:gd name="T66" fmla="*/ 0 w 9592"/>
                <a:gd name="T67" fmla="*/ 0 h 2672"/>
                <a:gd name="T68" fmla="*/ 0 w 9592"/>
                <a:gd name="T69" fmla="*/ 0 h 2672"/>
                <a:gd name="T70" fmla="*/ 0 w 9592"/>
                <a:gd name="T71" fmla="*/ 0 h 2672"/>
                <a:gd name="T72" fmla="*/ 0 w 9592"/>
                <a:gd name="T73" fmla="*/ 0 h 2672"/>
                <a:gd name="T74" fmla="*/ 0 w 9592"/>
                <a:gd name="T75" fmla="*/ 0 h 2672"/>
                <a:gd name="T76" fmla="*/ 0 w 9592"/>
                <a:gd name="T77" fmla="*/ 0 h 2672"/>
                <a:gd name="T78" fmla="*/ 0 w 9592"/>
                <a:gd name="T79" fmla="*/ 0 h 2672"/>
                <a:gd name="T80" fmla="*/ 0 w 9592"/>
                <a:gd name="T81" fmla="*/ 0 h 2672"/>
                <a:gd name="T82" fmla="*/ 0 w 9592"/>
                <a:gd name="T83" fmla="*/ 0 h 2672"/>
                <a:gd name="T84" fmla="*/ 0 w 9592"/>
                <a:gd name="T85" fmla="*/ 0 h 2672"/>
                <a:gd name="T86" fmla="*/ 0 w 9592"/>
                <a:gd name="T87" fmla="*/ 0 h 2672"/>
                <a:gd name="T88" fmla="*/ 0 w 9592"/>
                <a:gd name="T89" fmla="*/ 0 h 2672"/>
                <a:gd name="T90" fmla="*/ 0 w 9592"/>
                <a:gd name="T91" fmla="*/ 0 h 2672"/>
                <a:gd name="T92" fmla="*/ 0 w 9592"/>
                <a:gd name="T93" fmla="*/ 0 h 2672"/>
                <a:gd name="T94" fmla="*/ 0 w 9592"/>
                <a:gd name="T95" fmla="*/ 0 h 2672"/>
                <a:gd name="T96" fmla="*/ 0 w 9592"/>
                <a:gd name="T97" fmla="*/ 0 h 2672"/>
                <a:gd name="T98" fmla="*/ 0 w 9592"/>
                <a:gd name="T99" fmla="*/ 0 h 2672"/>
                <a:gd name="T100" fmla="*/ 0 w 9592"/>
                <a:gd name="T101" fmla="*/ 0 h 2672"/>
                <a:gd name="T102" fmla="*/ 0 w 9592"/>
                <a:gd name="T103" fmla="*/ 0 h 26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92"/>
                <a:gd name="T157" fmla="*/ 0 h 2672"/>
                <a:gd name="T158" fmla="*/ 9592 w 9592"/>
                <a:gd name="T159" fmla="*/ 2672 h 26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92" h="2672">
                  <a:moveTo>
                    <a:pt x="2770" y="943"/>
                  </a:moveTo>
                  <a:lnTo>
                    <a:pt x="2439" y="1089"/>
                  </a:lnTo>
                  <a:lnTo>
                    <a:pt x="2307" y="1173"/>
                  </a:lnTo>
                  <a:lnTo>
                    <a:pt x="2122" y="1333"/>
                  </a:lnTo>
                  <a:lnTo>
                    <a:pt x="1729" y="1312"/>
                  </a:lnTo>
                  <a:lnTo>
                    <a:pt x="1221" y="1358"/>
                  </a:lnTo>
                  <a:lnTo>
                    <a:pt x="709" y="1517"/>
                  </a:lnTo>
                  <a:lnTo>
                    <a:pt x="435" y="1635"/>
                  </a:lnTo>
                  <a:lnTo>
                    <a:pt x="202" y="1840"/>
                  </a:lnTo>
                  <a:lnTo>
                    <a:pt x="63" y="2095"/>
                  </a:lnTo>
                  <a:lnTo>
                    <a:pt x="0" y="2369"/>
                  </a:lnTo>
                  <a:lnTo>
                    <a:pt x="63" y="2557"/>
                  </a:lnTo>
                  <a:lnTo>
                    <a:pt x="202" y="2623"/>
                  </a:lnTo>
                  <a:lnTo>
                    <a:pt x="525" y="2648"/>
                  </a:lnTo>
                  <a:lnTo>
                    <a:pt x="1082" y="2672"/>
                  </a:lnTo>
                  <a:lnTo>
                    <a:pt x="1614" y="2578"/>
                  </a:lnTo>
                  <a:lnTo>
                    <a:pt x="2053" y="2464"/>
                  </a:lnTo>
                  <a:lnTo>
                    <a:pt x="2696" y="2432"/>
                  </a:lnTo>
                  <a:lnTo>
                    <a:pt x="3139" y="2393"/>
                  </a:lnTo>
                  <a:lnTo>
                    <a:pt x="3601" y="2234"/>
                  </a:lnTo>
                  <a:lnTo>
                    <a:pt x="3973" y="2209"/>
                  </a:lnTo>
                  <a:lnTo>
                    <a:pt x="4297" y="2188"/>
                  </a:lnTo>
                  <a:lnTo>
                    <a:pt x="4596" y="2119"/>
                  </a:lnTo>
                  <a:lnTo>
                    <a:pt x="4830" y="1980"/>
                  </a:lnTo>
                  <a:lnTo>
                    <a:pt x="5073" y="1601"/>
                  </a:lnTo>
                  <a:lnTo>
                    <a:pt x="5129" y="1750"/>
                  </a:lnTo>
                  <a:lnTo>
                    <a:pt x="5222" y="1935"/>
                  </a:lnTo>
                  <a:lnTo>
                    <a:pt x="5459" y="2112"/>
                  </a:lnTo>
                  <a:lnTo>
                    <a:pt x="5800" y="2188"/>
                  </a:lnTo>
                  <a:lnTo>
                    <a:pt x="5971" y="2303"/>
                  </a:lnTo>
                  <a:lnTo>
                    <a:pt x="6587" y="2488"/>
                  </a:lnTo>
                  <a:lnTo>
                    <a:pt x="7327" y="2578"/>
                  </a:lnTo>
                  <a:lnTo>
                    <a:pt x="8018" y="2578"/>
                  </a:lnTo>
                  <a:lnTo>
                    <a:pt x="8346" y="2561"/>
                  </a:lnTo>
                  <a:lnTo>
                    <a:pt x="8850" y="2439"/>
                  </a:lnTo>
                  <a:lnTo>
                    <a:pt x="9244" y="2303"/>
                  </a:lnTo>
                  <a:lnTo>
                    <a:pt x="9567" y="2070"/>
                  </a:lnTo>
                  <a:lnTo>
                    <a:pt x="9592" y="1840"/>
                  </a:lnTo>
                  <a:lnTo>
                    <a:pt x="9477" y="1656"/>
                  </a:lnTo>
                  <a:lnTo>
                    <a:pt x="9268" y="1497"/>
                  </a:lnTo>
                  <a:lnTo>
                    <a:pt x="8969" y="1333"/>
                  </a:lnTo>
                  <a:lnTo>
                    <a:pt x="8576" y="1218"/>
                  </a:lnTo>
                  <a:lnTo>
                    <a:pt x="8089" y="1128"/>
                  </a:lnTo>
                  <a:lnTo>
                    <a:pt x="7532" y="1082"/>
                  </a:lnTo>
                  <a:lnTo>
                    <a:pt x="7074" y="1082"/>
                  </a:lnTo>
                  <a:lnTo>
                    <a:pt x="6614" y="1152"/>
                  </a:lnTo>
                  <a:lnTo>
                    <a:pt x="6677" y="898"/>
                  </a:lnTo>
                  <a:lnTo>
                    <a:pt x="6677" y="575"/>
                  </a:lnTo>
                  <a:lnTo>
                    <a:pt x="6100" y="258"/>
                  </a:lnTo>
                  <a:lnTo>
                    <a:pt x="5330" y="0"/>
                  </a:lnTo>
                  <a:lnTo>
                    <a:pt x="4495" y="66"/>
                  </a:lnTo>
                  <a:lnTo>
                    <a:pt x="2770" y="943"/>
                  </a:lnTo>
                  <a:close/>
                </a:path>
              </a:pathLst>
            </a:custGeom>
            <a:solidFill>
              <a:srgbClr val="70240D"/>
            </a:solidFill>
            <a:ln w="0">
              <a:solidFill>
                <a:srgbClr val="70240D"/>
              </a:solidFill>
              <a:prstDash val="solid"/>
              <a:round/>
              <a:headEnd/>
              <a:tailEnd/>
            </a:ln>
          </p:spPr>
          <p:txBody>
            <a:bodyPr/>
            <a:lstStyle/>
            <a:p>
              <a:endParaRPr lang="sl-SI"/>
            </a:p>
          </p:txBody>
        </p:sp>
        <p:sp>
          <p:nvSpPr>
            <p:cNvPr id="31" name="Freeform 1744"/>
            <p:cNvSpPr>
              <a:spLocks/>
            </p:cNvSpPr>
            <p:nvPr/>
          </p:nvSpPr>
          <p:spPr bwMode="auto">
            <a:xfrm>
              <a:off x="1043101" y="4757861"/>
              <a:ext cx="862823" cy="1056095"/>
            </a:xfrm>
            <a:custGeom>
              <a:avLst/>
              <a:gdLst>
                <a:gd name="T0" fmla="*/ 0 w 5761"/>
                <a:gd name="T1" fmla="*/ 0 h 7040"/>
                <a:gd name="T2" fmla="*/ 0 w 5761"/>
                <a:gd name="T3" fmla="*/ 0 h 7040"/>
                <a:gd name="T4" fmla="*/ 0 w 5761"/>
                <a:gd name="T5" fmla="*/ 0 h 7040"/>
                <a:gd name="T6" fmla="*/ 0 w 5761"/>
                <a:gd name="T7" fmla="*/ 0 h 7040"/>
                <a:gd name="T8" fmla="*/ 0 w 5761"/>
                <a:gd name="T9" fmla="*/ 0 h 7040"/>
                <a:gd name="T10" fmla="*/ 0 w 5761"/>
                <a:gd name="T11" fmla="*/ 0 h 7040"/>
                <a:gd name="T12" fmla="*/ 0 w 5761"/>
                <a:gd name="T13" fmla="*/ 0 h 7040"/>
                <a:gd name="T14" fmla="*/ 0 w 5761"/>
                <a:gd name="T15" fmla="*/ 0 h 7040"/>
                <a:gd name="T16" fmla="*/ 0 w 5761"/>
                <a:gd name="T17" fmla="*/ 0 h 7040"/>
                <a:gd name="T18" fmla="*/ 0 w 5761"/>
                <a:gd name="T19" fmla="*/ 0 h 7040"/>
                <a:gd name="T20" fmla="*/ 0 w 5761"/>
                <a:gd name="T21" fmla="*/ 0 h 7040"/>
                <a:gd name="T22" fmla="*/ 0 w 5761"/>
                <a:gd name="T23" fmla="*/ 0 h 7040"/>
                <a:gd name="T24" fmla="*/ 0 w 5761"/>
                <a:gd name="T25" fmla="*/ 0 h 7040"/>
                <a:gd name="T26" fmla="*/ 0 w 5761"/>
                <a:gd name="T27" fmla="*/ 0 h 7040"/>
                <a:gd name="T28" fmla="*/ 0 w 5761"/>
                <a:gd name="T29" fmla="*/ 0 h 7040"/>
                <a:gd name="T30" fmla="*/ 0 w 5761"/>
                <a:gd name="T31" fmla="*/ 0 h 7040"/>
                <a:gd name="T32" fmla="*/ 0 w 5761"/>
                <a:gd name="T33" fmla="*/ 0 h 7040"/>
                <a:gd name="T34" fmla="*/ 0 w 5761"/>
                <a:gd name="T35" fmla="*/ 0 h 7040"/>
                <a:gd name="T36" fmla="*/ 0 w 5761"/>
                <a:gd name="T37" fmla="*/ 0 h 7040"/>
                <a:gd name="T38" fmla="*/ 0 w 5761"/>
                <a:gd name="T39" fmla="*/ 0 h 7040"/>
                <a:gd name="T40" fmla="*/ 0 w 5761"/>
                <a:gd name="T41" fmla="*/ 0 h 7040"/>
                <a:gd name="T42" fmla="*/ 0 w 5761"/>
                <a:gd name="T43" fmla="*/ 0 h 7040"/>
                <a:gd name="T44" fmla="*/ 0 w 5761"/>
                <a:gd name="T45" fmla="*/ 0 h 7040"/>
                <a:gd name="T46" fmla="*/ 0 w 5761"/>
                <a:gd name="T47" fmla="*/ 0 h 7040"/>
                <a:gd name="T48" fmla="*/ 0 w 5761"/>
                <a:gd name="T49" fmla="*/ 0 h 7040"/>
                <a:gd name="T50" fmla="*/ 0 w 5761"/>
                <a:gd name="T51" fmla="*/ 0 h 7040"/>
                <a:gd name="T52" fmla="*/ 0 w 5761"/>
                <a:gd name="T53" fmla="*/ 0 h 7040"/>
                <a:gd name="T54" fmla="*/ 0 w 5761"/>
                <a:gd name="T55" fmla="*/ 0 h 7040"/>
                <a:gd name="T56" fmla="*/ 0 w 5761"/>
                <a:gd name="T57" fmla="*/ 0 h 7040"/>
                <a:gd name="T58" fmla="*/ 0 w 5761"/>
                <a:gd name="T59" fmla="*/ 0 h 7040"/>
                <a:gd name="T60" fmla="*/ 0 w 5761"/>
                <a:gd name="T61" fmla="*/ 0 h 7040"/>
                <a:gd name="T62" fmla="*/ 0 w 5761"/>
                <a:gd name="T63" fmla="*/ 0 h 7040"/>
                <a:gd name="T64" fmla="*/ 0 w 5761"/>
                <a:gd name="T65" fmla="*/ 0 h 7040"/>
                <a:gd name="T66" fmla="*/ 0 w 5761"/>
                <a:gd name="T67" fmla="*/ 0 h 7040"/>
                <a:gd name="T68" fmla="*/ 0 w 5761"/>
                <a:gd name="T69" fmla="*/ 0 h 7040"/>
                <a:gd name="T70" fmla="*/ 0 w 5761"/>
                <a:gd name="T71" fmla="*/ 0 h 7040"/>
                <a:gd name="T72" fmla="*/ 0 w 5761"/>
                <a:gd name="T73" fmla="*/ 0 h 7040"/>
                <a:gd name="T74" fmla="*/ 0 w 5761"/>
                <a:gd name="T75" fmla="*/ 0 h 7040"/>
                <a:gd name="T76" fmla="*/ 0 w 5761"/>
                <a:gd name="T77" fmla="*/ 0 h 7040"/>
                <a:gd name="T78" fmla="*/ 0 w 5761"/>
                <a:gd name="T79" fmla="*/ 0 h 7040"/>
                <a:gd name="T80" fmla="*/ 0 w 5761"/>
                <a:gd name="T81" fmla="*/ 0 h 7040"/>
                <a:gd name="T82" fmla="*/ 0 w 5761"/>
                <a:gd name="T83" fmla="*/ 0 h 7040"/>
                <a:gd name="T84" fmla="*/ 0 w 5761"/>
                <a:gd name="T85" fmla="*/ 0 h 7040"/>
                <a:gd name="T86" fmla="*/ 0 w 5761"/>
                <a:gd name="T87" fmla="*/ 0 h 7040"/>
                <a:gd name="T88" fmla="*/ 0 w 5761"/>
                <a:gd name="T89" fmla="*/ 0 h 7040"/>
                <a:gd name="T90" fmla="*/ 0 w 5761"/>
                <a:gd name="T91" fmla="*/ 0 h 7040"/>
                <a:gd name="T92" fmla="*/ 0 w 5761"/>
                <a:gd name="T93" fmla="*/ 0 h 7040"/>
                <a:gd name="T94" fmla="*/ 0 w 5761"/>
                <a:gd name="T95" fmla="*/ 0 h 7040"/>
                <a:gd name="T96" fmla="*/ 0 w 5761"/>
                <a:gd name="T97" fmla="*/ 0 h 7040"/>
                <a:gd name="T98" fmla="*/ 0 w 5761"/>
                <a:gd name="T99" fmla="*/ 0 h 7040"/>
                <a:gd name="T100" fmla="*/ 0 w 5761"/>
                <a:gd name="T101" fmla="*/ 0 h 7040"/>
                <a:gd name="T102" fmla="*/ 0 w 5761"/>
                <a:gd name="T103" fmla="*/ 0 h 7040"/>
                <a:gd name="T104" fmla="*/ 0 w 5761"/>
                <a:gd name="T105" fmla="*/ 0 h 7040"/>
                <a:gd name="T106" fmla="*/ 0 w 5761"/>
                <a:gd name="T107" fmla="*/ 0 h 70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61"/>
                <a:gd name="T163" fmla="*/ 0 h 7040"/>
                <a:gd name="T164" fmla="*/ 5761 w 5761"/>
                <a:gd name="T165" fmla="*/ 7040 h 704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61" h="7040">
                  <a:moveTo>
                    <a:pt x="543" y="1597"/>
                  </a:moveTo>
                  <a:lnTo>
                    <a:pt x="351" y="1854"/>
                  </a:lnTo>
                  <a:lnTo>
                    <a:pt x="156" y="2108"/>
                  </a:lnTo>
                  <a:lnTo>
                    <a:pt x="69" y="2386"/>
                  </a:lnTo>
                  <a:lnTo>
                    <a:pt x="24" y="2685"/>
                  </a:lnTo>
                  <a:lnTo>
                    <a:pt x="0" y="3009"/>
                  </a:lnTo>
                  <a:lnTo>
                    <a:pt x="27" y="3326"/>
                  </a:lnTo>
                  <a:lnTo>
                    <a:pt x="93" y="3646"/>
                  </a:lnTo>
                  <a:lnTo>
                    <a:pt x="285" y="4091"/>
                  </a:lnTo>
                  <a:lnTo>
                    <a:pt x="417" y="4324"/>
                  </a:lnTo>
                  <a:lnTo>
                    <a:pt x="511" y="4484"/>
                  </a:lnTo>
                  <a:lnTo>
                    <a:pt x="626" y="4669"/>
                  </a:lnTo>
                  <a:lnTo>
                    <a:pt x="766" y="4922"/>
                  </a:lnTo>
                  <a:lnTo>
                    <a:pt x="991" y="5371"/>
                  </a:lnTo>
                  <a:lnTo>
                    <a:pt x="1158" y="5750"/>
                  </a:lnTo>
                  <a:lnTo>
                    <a:pt x="1187" y="5883"/>
                  </a:lnTo>
                  <a:lnTo>
                    <a:pt x="1204" y="6049"/>
                  </a:lnTo>
                  <a:lnTo>
                    <a:pt x="1158" y="6233"/>
                  </a:lnTo>
                  <a:lnTo>
                    <a:pt x="991" y="6651"/>
                  </a:lnTo>
                  <a:lnTo>
                    <a:pt x="995" y="6696"/>
                  </a:lnTo>
                  <a:lnTo>
                    <a:pt x="1089" y="6696"/>
                  </a:lnTo>
                  <a:lnTo>
                    <a:pt x="1179" y="6651"/>
                  </a:lnTo>
                  <a:lnTo>
                    <a:pt x="1434" y="6602"/>
                  </a:lnTo>
                  <a:lnTo>
                    <a:pt x="1687" y="6602"/>
                  </a:lnTo>
                  <a:lnTo>
                    <a:pt x="2018" y="6651"/>
                  </a:lnTo>
                  <a:lnTo>
                    <a:pt x="2338" y="6786"/>
                  </a:lnTo>
                  <a:lnTo>
                    <a:pt x="2800" y="6971"/>
                  </a:lnTo>
                  <a:lnTo>
                    <a:pt x="3176" y="7033"/>
                  </a:lnTo>
                  <a:lnTo>
                    <a:pt x="3378" y="7040"/>
                  </a:lnTo>
                  <a:lnTo>
                    <a:pt x="3399" y="6901"/>
                  </a:lnTo>
                  <a:lnTo>
                    <a:pt x="3448" y="6512"/>
                  </a:lnTo>
                  <a:lnTo>
                    <a:pt x="3431" y="6331"/>
                  </a:lnTo>
                  <a:lnTo>
                    <a:pt x="3493" y="6373"/>
                  </a:lnTo>
                  <a:lnTo>
                    <a:pt x="3955" y="6348"/>
                  </a:lnTo>
                  <a:lnTo>
                    <a:pt x="4266" y="6331"/>
                  </a:lnTo>
                  <a:lnTo>
                    <a:pt x="4718" y="6303"/>
                  </a:lnTo>
                  <a:lnTo>
                    <a:pt x="5021" y="6397"/>
                  </a:lnTo>
                  <a:lnTo>
                    <a:pt x="5090" y="6098"/>
                  </a:lnTo>
                  <a:lnTo>
                    <a:pt x="5163" y="5625"/>
                  </a:lnTo>
                  <a:lnTo>
                    <a:pt x="5205" y="4992"/>
                  </a:lnTo>
                  <a:lnTo>
                    <a:pt x="5205" y="4669"/>
                  </a:lnTo>
                  <a:lnTo>
                    <a:pt x="5292" y="4157"/>
                  </a:lnTo>
                  <a:lnTo>
                    <a:pt x="5487" y="3646"/>
                  </a:lnTo>
                  <a:lnTo>
                    <a:pt x="5616" y="3197"/>
                  </a:lnTo>
                  <a:lnTo>
                    <a:pt x="5744" y="2748"/>
                  </a:lnTo>
                  <a:lnTo>
                    <a:pt x="5761" y="2296"/>
                  </a:lnTo>
                  <a:lnTo>
                    <a:pt x="5761" y="1858"/>
                  </a:lnTo>
                  <a:lnTo>
                    <a:pt x="5643" y="1210"/>
                  </a:lnTo>
                  <a:lnTo>
                    <a:pt x="5163" y="637"/>
                  </a:lnTo>
                  <a:lnTo>
                    <a:pt x="5038" y="320"/>
                  </a:lnTo>
                  <a:lnTo>
                    <a:pt x="4008" y="320"/>
                  </a:lnTo>
                  <a:lnTo>
                    <a:pt x="3047" y="0"/>
                  </a:lnTo>
                  <a:lnTo>
                    <a:pt x="1120" y="254"/>
                  </a:lnTo>
                  <a:lnTo>
                    <a:pt x="543" y="1597"/>
                  </a:lnTo>
                  <a:close/>
                </a:path>
              </a:pathLst>
            </a:custGeom>
            <a:solidFill>
              <a:srgbClr val="963D14"/>
            </a:solidFill>
            <a:ln w="1588">
              <a:solidFill>
                <a:srgbClr val="000000"/>
              </a:solidFill>
              <a:prstDash val="solid"/>
              <a:round/>
              <a:headEnd/>
              <a:tailEnd/>
            </a:ln>
          </p:spPr>
          <p:txBody>
            <a:bodyPr/>
            <a:lstStyle/>
            <a:p>
              <a:endParaRPr lang="sl-SI"/>
            </a:p>
          </p:txBody>
        </p:sp>
        <p:sp>
          <p:nvSpPr>
            <p:cNvPr id="32" name="Freeform 1745"/>
            <p:cNvSpPr>
              <a:spLocks/>
            </p:cNvSpPr>
            <p:nvPr/>
          </p:nvSpPr>
          <p:spPr bwMode="auto">
            <a:xfrm>
              <a:off x="1405487" y="4499014"/>
              <a:ext cx="421058" cy="459022"/>
            </a:xfrm>
            <a:custGeom>
              <a:avLst/>
              <a:gdLst>
                <a:gd name="T0" fmla="*/ 0 w 2825"/>
                <a:gd name="T1" fmla="*/ 0 h 3044"/>
                <a:gd name="T2" fmla="*/ 0 w 2825"/>
                <a:gd name="T3" fmla="*/ 0 h 3044"/>
                <a:gd name="T4" fmla="*/ 0 w 2825"/>
                <a:gd name="T5" fmla="*/ 0 h 3044"/>
                <a:gd name="T6" fmla="*/ 0 w 2825"/>
                <a:gd name="T7" fmla="*/ 0 h 3044"/>
                <a:gd name="T8" fmla="*/ 0 w 2825"/>
                <a:gd name="T9" fmla="*/ 0 h 3044"/>
                <a:gd name="T10" fmla="*/ 0 w 2825"/>
                <a:gd name="T11" fmla="*/ 0 h 3044"/>
                <a:gd name="T12" fmla="*/ 0 w 2825"/>
                <a:gd name="T13" fmla="*/ 0 h 3044"/>
                <a:gd name="T14" fmla="*/ 0 w 2825"/>
                <a:gd name="T15" fmla="*/ 0 h 3044"/>
                <a:gd name="T16" fmla="*/ 0 w 2825"/>
                <a:gd name="T17" fmla="*/ 0 h 3044"/>
                <a:gd name="T18" fmla="*/ 0 w 2825"/>
                <a:gd name="T19" fmla="*/ 0 h 3044"/>
                <a:gd name="T20" fmla="*/ 0 w 2825"/>
                <a:gd name="T21" fmla="*/ 0 h 3044"/>
                <a:gd name="T22" fmla="*/ 0 w 2825"/>
                <a:gd name="T23" fmla="*/ 0 h 30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25"/>
                <a:gd name="T37" fmla="*/ 0 h 3044"/>
                <a:gd name="T38" fmla="*/ 2825 w 2825"/>
                <a:gd name="T39" fmla="*/ 3044 h 30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25" h="3044">
                  <a:moveTo>
                    <a:pt x="533" y="3044"/>
                  </a:moveTo>
                  <a:lnTo>
                    <a:pt x="1252" y="3044"/>
                  </a:lnTo>
                  <a:lnTo>
                    <a:pt x="1830" y="2998"/>
                  </a:lnTo>
                  <a:lnTo>
                    <a:pt x="2755" y="2814"/>
                  </a:lnTo>
                  <a:lnTo>
                    <a:pt x="2825" y="1729"/>
                  </a:lnTo>
                  <a:lnTo>
                    <a:pt x="2182" y="512"/>
                  </a:lnTo>
                  <a:lnTo>
                    <a:pt x="1862" y="257"/>
                  </a:lnTo>
                  <a:lnTo>
                    <a:pt x="1155" y="0"/>
                  </a:lnTo>
                  <a:lnTo>
                    <a:pt x="129" y="320"/>
                  </a:lnTo>
                  <a:lnTo>
                    <a:pt x="0" y="1343"/>
                  </a:lnTo>
                  <a:lnTo>
                    <a:pt x="66" y="1729"/>
                  </a:lnTo>
                  <a:lnTo>
                    <a:pt x="533" y="3044"/>
                  </a:lnTo>
                  <a:close/>
                </a:path>
              </a:pathLst>
            </a:custGeom>
            <a:solidFill>
              <a:srgbClr val="FFFFFF"/>
            </a:solidFill>
            <a:ln w="1588">
              <a:solidFill>
                <a:srgbClr val="000000"/>
              </a:solidFill>
              <a:prstDash val="solid"/>
              <a:round/>
              <a:headEnd/>
              <a:tailEnd/>
            </a:ln>
          </p:spPr>
          <p:txBody>
            <a:bodyPr/>
            <a:lstStyle/>
            <a:p>
              <a:endParaRPr lang="sl-SI"/>
            </a:p>
          </p:txBody>
        </p:sp>
        <p:sp>
          <p:nvSpPr>
            <p:cNvPr id="33" name="Freeform 1746"/>
            <p:cNvSpPr>
              <a:spLocks/>
            </p:cNvSpPr>
            <p:nvPr/>
          </p:nvSpPr>
          <p:spPr bwMode="auto">
            <a:xfrm>
              <a:off x="1384779" y="4174592"/>
              <a:ext cx="817956" cy="890433"/>
            </a:xfrm>
            <a:custGeom>
              <a:avLst/>
              <a:gdLst>
                <a:gd name="T0" fmla="*/ 0 w 5458"/>
                <a:gd name="T1" fmla="*/ 0 h 5948"/>
                <a:gd name="T2" fmla="*/ 0 w 5458"/>
                <a:gd name="T3" fmla="*/ 0 h 5948"/>
                <a:gd name="T4" fmla="*/ 0 w 5458"/>
                <a:gd name="T5" fmla="*/ 0 h 5948"/>
                <a:gd name="T6" fmla="*/ 0 w 5458"/>
                <a:gd name="T7" fmla="*/ 0 h 5948"/>
                <a:gd name="T8" fmla="*/ 0 w 5458"/>
                <a:gd name="T9" fmla="*/ 0 h 5948"/>
                <a:gd name="T10" fmla="*/ 0 w 5458"/>
                <a:gd name="T11" fmla="*/ 0 h 5948"/>
                <a:gd name="T12" fmla="*/ 0 w 5458"/>
                <a:gd name="T13" fmla="*/ 0 h 5948"/>
                <a:gd name="T14" fmla="*/ 0 w 5458"/>
                <a:gd name="T15" fmla="*/ 0 h 5948"/>
                <a:gd name="T16" fmla="*/ 0 w 5458"/>
                <a:gd name="T17" fmla="*/ 0 h 5948"/>
                <a:gd name="T18" fmla="*/ 0 w 5458"/>
                <a:gd name="T19" fmla="*/ 0 h 5948"/>
                <a:gd name="T20" fmla="*/ 0 w 5458"/>
                <a:gd name="T21" fmla="*/ 0 h 5948"/>
                <a:gd name="T22" fmla="*/ 0 w 5458"/>
                <a:gd name="T23" fmla="*/ 0 h 5948"/>
                <a:gd name="T24" fmla="*/ 0 w 5458"/>
                <a:gd name="T25" fmla="*/ 0 h 5948"/>
                <a:gd name="T26" fmla="*/ 0 w 5458"/>
                <a:gd name="T27" fmla="*/ 0 h 5948"/>
                <a:gd name="T28" fmla="*/ 0 w 5458"/>
                <a:gd name="T29" fmla="*/ 0 h 5948"/>
                <a:gd name="T30" fmla="*/ 0 w 5458"/>
                <a:gd name="T31" fmla="*/ 0 h 5948"/>
                <a:gd name="T32" fmla="*/ 0 w 5458"/>
                <a:gd name="T33" fmla="*/ 0 h 5948"/>
                <a:gd name="T34" fmla="*/ 0 w 5458"/>
                <a:gd name="T35" fmla="*/ 0 h 5948"/>
                <a:gd name="T36" fmla="*/ 0 w 5458"/>
                <a:gd name="T37" fmla="*/ 0 h 5948"/>
                <a:gd name="T38" fmla="*/ 0 w 5458"/>
                <a:gd name="T39" fmla="*/ 0 h 5948"/>
                <a:gd name="T40" fmla="*/ 0 w 5458"/>
                <a:gd name="T41" fmla="*/ 0 h 5948"/>
                <a:gd name="T42" fmla="*/ 0 w 5458"/>
                <a:gd name="T43" fmla="*/ 0 h 5948"/>
                <a:gd name="T44" fmla="*/ 0 w 5458"/>
                <a:gd name="T45" fmla="*/ 0 h 5948"/>
                <a:gd name="T46" fmla="*/ 0 w 5458"/>
                <a:gd name="T47" fmla="*/ 0 h 5948"/>
                <a:gd name="T48" fmla="*/ 0 w 5458"/>
                <a:gd name="T49" fmla="*/ 0 h 5948"/>
                <a:gd name="T50" fmla="*/ 0 w 5458"/>
                <a:gd name="T51" fmla="*/ 0 h 5948"/>
                <a:gd name="T52" fmla="*/ 0 w 5458"/>
                <a:gd name="T53" fmla="*/ 0 h 5948"/>
                <a:gd name="T54" fmla="*/ 0 w 5458"/>
                <a:gd name="T55" fmla="*/ 0 h 5948"/>
                <a:gd name="T56" fmla="*/ 0 w 5458"/>
                <a:gd name="T57" fmla="*/ 0 h 5948"/>
                <a:gd name="T58" fmla="*/ 0 w 5458"/>
                <a:gd name="T59" fmla="*/ 0 h 5948"/>
                <a:gd name="T60" fmla="*/ 0 w 5458"/>
                <a:gd name="T61" fmla="*/ 0 h 5948"/>
                <a:gd name="T62" fmla="*/ 0 w 5458"/>
                <a:gd name="T63" fmla="*/ 0 h 5948"/>
                <a:gd name="T64" fmla="*/ 0 w 5458"/>
                <a:gd name="T65" fmla="*/ 0 h 5948"/>
                <a:gd name="T66" fmla="*/ 0 w 5458"/>
                <a:gd name="T67" fmla="*/ 0 h 5948"/>
                <a:gd name="T68" fmla="*/ 0 w 5458"/>
                <a:gd name="T69" fmla="*/ 0 h 5948"/>
                <a:gd name="T70" fmla="*/ 0 w 5458"/>
                <a:gd name="T71" fmla="*/ 0 h 5948"/>
                <a:gd name="T72" fmla="*/ 0 w 5458"/>
                <a:gd name="T73" fmla="*/ 0 h 5948"/>
                <a:gd name="T74" fmla="*/ 0 w 5458"/>
                <a:gd name="T75" fmla="*/ 0 h 5948"/>
                <a:gd name="T76" fmla="*/ 0 w 5458"/>
                <a:gd name="T77" fmla="*/ 0 h 5948"/>
                <a:gd name="T78" fmla="*/ 0 w 5458"/>
                <a:gd name="T79" fmla="*/ 0 h 59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458"/>
                <a:gd name="T121" fmla="*/ 0 h 5948"/>
                <a:gd name="T122" fmla="*/ 5458 w 5458"/>
                <a:gd name="T123" fmla="*/ 5948 h 59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458" h="5948">
                  <a:moveTo>
                    <a:pt x="1221" y="3071"/>
                  </a:moveTo>
                  <a:lnTo>
                    <a:pt x="1603" y="3391"/>
                  </a:lnTo>
                  <a:lnTo>
                    <a:pt x="1934" y="3836"/>
                  </a:lnTo>
                  <a:lnTo>
                    <a:pt x="2119" y="4180"/>
                  </a:lnTo>
                  <a:lnTo>
                    <a:pt x="2247" y="4667"/>
                  </a:lnTo>
                  <a:lnTo>
                    <a:pt x="2310" y="5178"/>
                  </a:lnTo>
                  <a:lnTo>
                    <a:pt x="2303" y="5495"/>
                  </a:lnTo>
                  <a:lnTo>
                    <a:pt x="2247" y="5948"/>
                  </a:lnTo>
                  <a:lnTo>
                    <a:pt x="2567" y="5885"/>
                  </a:lnTo>
                  <a:lnTo>
                    <a:pt x="3277" y="5794"/>
                  </a:lnTo>
                  <a:lnTo>
                    <a:pt x="3968" y="5725"/>
                  </a:lnTo>
                  <a:lnTo>
                    <a:pt x="4428" y="5690"/>
                  </a:lnTo>
                  <a:lnTo>
                    <a:pt x="4501" y="5425"/>
                  </a:lnTo>
                  <a:lnTo>
                    <a:pt x="4501" y="5148"/>
                  </a:lnTo>
                  <a:lnTo>
                    <a:pt x="4455" y="4824"/>
                  </a:lnTo>
                  <a:lnTo>
                    <a:pt x="4271" y="4341"/>
                  </a:lnTo>
                  <a:lnTo>
                    <a:pt x="4174" y="4028"/>
                  </a:lnTo>
                  <a:lnTo>
                    <a:pt x="4174" y="3773"/>
                  </a:lnTo>
                  <a:lnTo>
                    <a:pt x="4570" y="3537"/>
                  </a:lnTo>
                  <a:lnTo>
                    <a:pt x="4869" y="3258"/>
                  </a:lnTo>
                  <a:lnTo>
                    <a:pt x="5217" y="2890"/>
                  </a:lnTo>
                  <a:lnTo>
                    <a:pt x="5402" y="2705"/>
                  </a:lnTo>
                  <a:lnTo>
                    <a:pt x="5451" y="2545"/>
                  </a:lnTo>
                  <a:lnTo>
                    <a:pt x="5458" y="2364"/>
                  </a:lnTo>
                  <a:lnTo>
                    <a:pt x="5402" y="2222"/>
                  </a:lnTo>
                  <a:lnTo>
                    <a:pt x="5332" y="2107"/>
                  </a:lnTo>
                  <a:lnTo>
                    <a:pt x="5126" y="1853"/>
                  </a:lnTo>
                  <a:lnTo>
                    <a:pt x="4685" y="1342"/>
                  </a:lnTo>
                  <a:lnTo>
                    <a:pt x="4365" y="959"/>
                  </a:lnTo>
                  <a:lnTo>
                    <a:pt x="3659" y="449"/>
                  </a:lnTo>
                  <a:lnTo>
                    <a:pt x="3145" y="0"/>
                  </a:lnTo>
                  <a:lnTo>
                    <a:pt x="2762" y="0"/>
                  </a:lnTo>
                  <a:lnTo>
                    <a:pt x="1860" y="63"/>
                  </a:lnTo>
                  <a:lnTo>
                    <a:pt x="1155" y="191"/>
                  </a:lnTo>
                  <a:lnTo>
                    <a:pt x="1092" y="257"/>
                  </a:lnTo>
                  <a:lnTo>
                    <a:pt x="66" y="639"/>
                  </a:lnTo>
                  <a:lnTo>
                    <a:pt x="0" y="830"/>
                  </a:lnTo>
                  <a:lnTo>
                    <a:pt x="386" y="1471"/>
                  </a:lnTo>
                  <a:lnTo>
                    <a:pt x="705" y="2173"/>
                  </a:lnTo>
                  <a:lnTo>
                    <a:pt x="1221" y="3071"/>
                  </a:lnTo>
                  <a:close/>
                </a:path>
              </a:pathLst>
            </a:custGeom>
            <a:solidFill>
              <a:srgbClr val="855224"/>
            </a:solidFill>
            <a:ln w="1588">
              <a:solidFill>
                <a:srgbClr val="000000"/>
              </a:solidFill>
              <a:prstDash val="solid"/>
              <a:round/>
              <a:headEnd/>
              <a:tailEnd/>
            </a:ln>
          </p:spPr>
          <p:txBody>
            <a:bodyPr/>
            <a:lstStyle/>
            <a:p>
              <a:endParaRPr lang="sl-SI"/>
            </a:p>
          </p:txBody>
        </p:sp>
        <p:sp>
          <p:nvSpPr>
            <p:cNvPr id="34" name="Freeform 1747"/>
            <p:cNvSpPr>
              <a:spLocks/>
            </p:cNvSpPr>
            <p:nvPr/>
          </p:nvSpPr>
          <p:spPr bwMode="auto">
            <a:xfrm>
              <a:off x="846377" y="4095213"/>
              <a:ext cx="742028" cy="1028485"/>
            </a:xfrm>
            <a:custGeom>
              <a:avLst/>
              <a:gdLst>
                <a:gd name="T0" fmla="*/ 0 w 4944"/>
                <a:gd name="T1" fmla="*/ 0 h 6842"/>
                <a:gd name="T2" fmla="*/ 0 w 4944"/>
                <a:gd name="T3" fmla="*/ 0 h 6842"/>
                <a:gd name="T4" fmla="*/ 0 w 4944"/>
                <a:gd name="T5" fmla="*/ 0 h 6842"/>
                <a:gd name="T6" fmla="*/ 0 w 4944"/>
                <a:gd name="T7" fmla="*/ 0 h 6842"/>
                <a:gd name="T8" fmla="*/ 0 w 4944"/>
                <a:gd name="T9" fmla="*/ 0 h 6842"/>
                <a:gd name="T10" fmla="*/ 0 w 4944"/>
                <a:gd name="T11" fmla="*/ 0 h 6842"/>
                <a:gd name="T12" fmla="*/ 0 w 4944"/>
                <a:gd name="T13" fmla="*/ 0 h 6842"/>
                <a:gd name="T14" fmla="*/ 0 w 4944"/>
                <a:gd name="T15" fmla="*/ 0 h 6842"/>
                <a:gd name="T16" fmla="*/ 0 w 4944"/>
                <a:gd name="T17" fmla="*/ 0 h 6842"/>
                <a:gd name="T18" fmla="*/ 0 w 4944"/>
                <a:gd name="T19" fmla="*/ 0 h 6842"/>
                <a:gd name="T20" fmla="*/ 0 w 4944"/>
                <a:gd name="T21" fmla="*/ 0 h 6842"/>
                <a:gd name="T22" fmla="*/ 0 w 4944"/>
                <a:gd name="T23" fmla="*/ 0 h 6842"/>
                <a:gd name="T24" fmla="*/ 0 w 4944"/>
                <a:gd name="T25" fmla="*/ 0 h 6842"/>
                <a:gd name="T26" fmla="*/ 0 w 4944"/>
                <a:gd name="T27" fmla="*/ 0 h 6842"/>
                <a:gd name="T28" fmla="*/ 0 w 4944"/>
                <a:gd name="T29" fmla="*/ 0 h 6842"/>
                <a:gd name="T30" fmla="*/ 0 w 4944"/>
                <a:gd name="T31" fmla="*/ 0 h 6842"/>
                <a:gd name="T32" fmla="*/ 0 w 4944"/>
                <a:gd name="T33" fmla="*/ 0 h 6842"/>
                <a:gd name="T34" fmla="*/ 0 w 4944"/>
                <a:gd name="T35" fmla="*/ 0 h 6842"/>
                <a:gd name="T36" fmla="*/ 0 w 4944"/>
                <a:gd name="T37" fmla="*/ 0 h 6842"/>
                <a:gd name="T38" fmla="*/ 0 w 4944"/>
                <a:gd name="T39" fmla="*/ 0 h 6842"/>
                <a:gd name="T40" fmla="*/ 0 w 4944"/>
                <a:gd name="T41" fmla="*/ 0 h 6842"/>
                <a:gd name="T42" fmla="*/ 0 w 4944"/>
                <a:gd name="T43" fmla="*/ 0 h 6842"/>
                <a:gd name="T44" fmla="*/ 0 w 4944"/>
                <a:gd name="T45" fmla="*/ 0 h 6842"/>
                <a:gd name="T46" fmla="*/ 0 w 4944"/>
                <a:gd name="T47" fmla="*/ 0 h 6842"/>
                <a:gd name="T48" fmla="*/ 0 w 4944"/>
                <a:gd name="T49" fmla="*/ 0 h 6842"/>
                <a:gd name="T50" fmla="*/ 0 w 4944"/>
                <a:gd name="T51" fmla="*/ 0 h 6842"/>
                <a:gd name="T52" fmla="*/ 0 w 4944"/>
                <a:gd name="T53" fmla="*/ 0 h 6842"/>
                <a:gd name="T54" fmla="*/ 0 w 4944"/>
                <a:gd name="T55" fmla="*/ 0 h 6842"/>
                <a:gd name="T56" fmla="*/ 0 w 4944"/>
                <a:gd name="T57" fmla="*/ 0 h 6842"/>
                <a:gd name="T58" fmla="*/ 0 w 4944"/>
                <a:gd name="T59" fmla="*/ 0 h 6842"/>
                <a:gd name="T60" fmla="*/ 0 w 4944"/>
                <a:gd name="T61" fmla="*/ 0 h 6842"/>
                <a:gd name="T62" fmla="*/ 0 w 4944"/>
                <a:gd name="T63" fmla="*/ 0 h 6842"/>
                <a:gd name="T64" fmla="*/ 0 w 4944"/>
                <a:gd name="T65" fmla="*/ 0 h 6842"/>
                <a:gd name="T66" fmla="*/ 0 w 4944"/>
                <a:gd name="T67" fmla="*/ 0 h 6842"/>
                <a:gd name="T68" fmla="*/ 0 w 4944"/>
                <a:gd name="T69" fmla="*/ 0 h 6842"/>
                <a:gd name="T70" fmla="*/ 0 w 4944"/>
                <a:gd name="T71" fmla="*/ 0 h 6842"/>
                <a:gd name="T72" fmla="*/ 0 w 4944"/>
                <a:gd name="T73" fmla="*/ 0 h 6842"/>
                <a:gd name="T74" fmla="*/ 0 w 4944"/>
                <a:gd name="T75" fmla="*/ 0 h 6842"/>
                <a:gd name="T76" fmla="*/ 0 w 4944"/>
                <a:gd name="T77" fmla="*/ 0 h 6842"/>
                <a:gd name="T78" fmla="*/ 0 w 4944"/>
                <a:gd name="T79" fmla="*/ 0 h 6842"/>
                <a:gd name="T80" fmla="*/ 0 w 4944"/>
                <a:gd name="T81" fmla="*/ 0 h 6842"/>
                <a:gd name="T82" fmla="*/ 0 w 4944"/>
                <a:gd name="T83" fmla="*/ 0 h 6842"/>
                <a:gd name="T84" fmla="*/ 0 w 4944"/>
                <a:gd name="T85" fmla="*/ 0 h 6842"/>
                <a:gd name="T86" fmla="*/ 0 w 4944"/>
                <a:gd name="T87" fmla="*/ 0 h 6842"/>
                <a:gd name="T88" fmla="*/ 0 w 4944"/>
                <a:gd name="T89" fmla="*/ 0 h 6842"/>
                <a:gd name="T90" fmla="*/ 0 w 4944"/>
                <a:gd name="T91" fmla="*/ 0 h 6842"/>
                <a:gd name="T92" fmla="*/ 0 w 4944"/>
                <a:gd name="T93" fmla="*/ 0 h 6842"/>
                <a:gd name="T94" fmla="*/ 0 w 4944"/>
                <a:gd name="T95" fmla="*/ 0 h 6842"/>
                <a:gd name="T96" fmla="*/ 0 w 4944"/>
                <a:gd name="T97" fmla="*/ 0 h 68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44"/>
                <a:gd name="T148" fmla="*/ 0 h 6842"/>
                <a:gd name="T149" fmla="*/ 4944 w 4944"/>
                <a:gd name="T150" fmla="*/ 6842 h 68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44" h="6842">
                  <a:moveTo>
                    <a:pt x="769" y="0"/>
                  </a:moveTo>
                  <a:lnTo>
                    <a:pt x="320" y="450"/>
                  </a:lnTo>
                  <a:lnTo>
                    <a:pt x="184" y="637"/>
                  </a:lnTo>
                  <a:lnTo>
                    <a:pt x="94" y="797"/>
                  </a:lnTo>
                  <a:lnTo>
                    <a:pt x="49" y="1099"/>
                  </a:lnTo>
                  <a:lnTo>
                    <a:pt x="49" y="1398"/>
                  </a:lnTo>
                  <a:lnTo>
                    <a:pt x="63" y="1600"/>
                  </a:lnTo>
                  <a:lnTo>
                    <a:pt x="24" y="1858"/>
                  </a:lnTo>
                  <a:lnTo>
                    <a:pt x="0" y="2174"/>
                  </a:lnTo>
                  <a:lnTo>
                    <a:pt x="24" y="2435"/>
                  </a:lnTo>
                  <a:lnTo>
                    <a:pt x="184" y="2825"/>
                  </a:lnTo>
                  <a:lnTo>
                    <a:pt x="372" y="3193"/>
                  </a:lnTo>
                  <a:lnTo>
                    <a:pt x="626" y="3517"/>
                  </a:lnTo>
                  <a:lnTo>
                    <a:pt x="741" y="3632"/>
                  </a:lnTo>
                  <a:lnTo>
                    <a:pt x="964" y="3774"/>
                  </a:lnTo>
                  <a:lnTo>
                    <a:pt x="1020" y="4462"/>
                  </a:lnTo>
                  <a:lnTo>
                    <a:pt x="964" y="4860"/>
                  </a:lnTo>
                  <a:lnTo>
                    <a:pt x="810" y="5106"/>
                  </a:lnTo>
                  <a:lnTo>
                    <a:pt x="671" y="5360"/>
                  </a:lnTo>
                  <a:lnTo>
                    <a:pt x="578" y="5565"/>
                  </a:lnTo>
                  <a:lnTo>
                    <a:pt x="671" y="5590"/>
                  </a:lnTo>
                  <a:lnTo>
                    <a:pt x="810" y="5569"/>
                  </a:lnTo>
                  <a:lnTo>
                    <a:pt x="671" y="5844"/>
                  </a:lnTo>
                  <a:lnTo>
                    <a:pt x="508" y="6213"/>
                  </a:lnTo>
                  <a:lnTo>
                    <a:pt x="386" y="6651"/>
                  </a:lnTo>
                  <a:lnTo>
                    <a:pt x="626" y="6675"/>
                  </a:lnTo>
                  <a:lnTo>
                    <a:pt x="996" y="6651"/>
                  </a:lnTo>
                  <a:lnTo>
                    <a:pt x="1346" y="6588"/>
                  </a:lnTo>
                  <a:lnTo>
                    <a:pt x="1757" y="6466"/>
                  </a:lnTo>
                  <a:lnTo>
                    <a:pt x="2181" y="6397"/>
                  </a:lnTo>
                  <a:lnTo>
                    <a:pt x="2428" y="6375"/>
                  </a:lnTo>
                  <a:lnTo>
                    <a:pt x="2697" y="6397"/>
                  </a:lnTo>
                  <a:lnTo>
                    <a:pt x="3337" y="6713"/>
                  </a:lnTo>
                  <a:lnTo>
                    <a:pt x="3723" y="6842"/>
                  </a:lnTo>
                  <a:lnTo>
                    <a:pt x="3852" y="6588"/>
                  </a:lnTo>
                  <a:lnTo>
                    <a:pt x="4172" y="6202"/>
                  </a:lnTo>
                  <a:lnTo>
                    <a:pt x="4559" y="5882"/>
                  </a:lnTo>
                  <a:lnTo>
                    <a:pt x="4816" y="5628"/>
                  </a:lnTo>
                  <a:lnTo>
                    <a:pt x="4944" y="5565"/>
                  </a:lnTo>
                  <a:lnTo>
                    <a:pt x="4944" y="5437"/>
                  </a:lnTo>
                  <a:lnTo>
                    <a:pt x="4767" y="4922"/>
                  </a:lnTo>
                  <a:lnTo>
                    <a:pt x="4687" y="4414"/>
                  </a:lnTo>
                  <a:lnTo>
                    <a:pt x="4687" y="4156"/>
                  </a:lnTo>
                  <a:lnTo>
                    <a:pt x="4366" y="3197"/>
                  </a:lnTo>
                  <a:lnTo>
                    <a:pt x="4172" y="2431"/>
                  </a:lnTo>
                  <a:lnTo>
                    <a:pt x="3981" y="1533"/>
                  </a:lnTo>
                  <a:lnTo>
                    <a:pt x="3915" y="1088"/>
                  </a:lnTo>
                  <a:lnTo>
                    <a:pt x="3915" y="832"/>
                  </a:lnTo>
                  <a:lnTo>
                    <a:pt x="769" y="0"/>
                  </a:lnTo>
                  <a:close/>
                </a:path>
              </a:pathLst>
            </a:custGeom>
            <a:solidFill>
              <a:srgbClr val="855224"/>
            </a:solidFill>
            <a:ln w="0">
              <a:solidFill>
                <a:srgbClr val="855224"/>
              </a:solidFill>
              <a:prstDash val="solid"/>
              <a:round/>
              <a:headEnd/>
              <a:tailEnd/>
            </a:ln>
          </p:spPr>
          <p:txBody>
            <a:bodyPr/>
            <a:lstStyle/>
            <a:p>
              <a:endParaRPr lang="sl-SI"/>
            </a:p>
          </p:txBody>
        </p:sp>
        <p:sp>
          <p:nvSpPr>
            <p:cNvPr id="58" name="Freeform 1771"/>
            <p:cNvSpPr>
              <a:spLocks/>
            </p:cNvSpPr>
            <p:nvPr/>
          </p:nvSpPr>
          <p:spPr bwMode="auto">
            <a:xfrm>
              <a:off x="711777" y="3436016"/>
              <a:ext cx="807602" cy="842115"/>
            </a:xfrm>
            <a:custGeom>
              <a:avLst/>
              <a:gdLst>
                <a:gd name="T0" fmla="*/ 0 w 5383"/>
                <a:gd name="T1" fmla="*/ 0 h 5613"/>
                <a:gd name="T2" fmla="*/ 0 w 5383"/>
                <a:gd name="T3" fmla="*/ 0 h 5613"/>
                <a:gd name="T4" fmla="*/ 0 w 5383"/>
                <a:gd name="T5" fmla="*/ 0 h 5613"/>
                <a:gd name="T6" fmla="*/ 0 w 5383"/>
                <a:gd name="T7" fmla="*/ 0 h 5613"/>
                <a:gd name="T8" fmla="*/ 0 w 5383"/>
                <a:gd name="T9" fmla="*/ 0 h 5613"/>
                <a:gd name="T10" fmla="*/ 0 w 5383"/>
                <a:gd name="T11" fmla="*/ 0 h 5613"/>
                <a:gd name="T12" fmla="*/ 0 w 5383"/>
                <a:gd name="T13" fmla="*/ 0 h 5613"/>
                <a:gd name="T14" fmla="*/ 0 w 5383"/>
                <a:gd name="T15" fmla="*/ 0 h 5613"/>
                <a:gd name="T16" fmla="*/ 0 w 5383"/>
                <a:gd name="T17" fmla="*/ 0 h 5613"/>
                <a:gd name="T18" fmla="*/ 0 w 5383"/>
                <a:gd name="T19" fmla="*/ 0 h 5613"/>
                <a:gd name="T20" fmla="*/ 0 w 5383"/>
                <a:gd name="T21" fmla="*/ 0 h 5613"/>
                <a:gd name="T22" fmla="*/ 0 w 5383"/>
                <a:gd name="T23" fmla="*/ 0 h 5613"/>
                <a:gd name="T24" fmla="*/ 0 w 5383"/>
                <a:gd name="T25" fmla="*/ 0 h 5613"/>
                <a:gd name="T26" fmla="*/ 0 w 5383"/>
                <a:gd name="T27" fmla="*/ 0 h 5613"/>
                <a:gd name="T28" fmla="*/ 0 w 5383"/>
                <a:gd name="T29" fmla="*/ 0 h 5613"/>
                <a:gd name="T30" fmla="*/ 0 w 5383"/>
                <a:gd name="T31" fmla="*/ 0 h 5613"/>
                <a:gd name="T32" fmla="*/ 0 w 5383"/>
                <a:gd name="T33" fmla="*/ 0 h 5613"/>
                <a:gd name="T34" fmla="*/ 0 w 5383"/>
                <a:gd name="T35" fmla="*/ 0 h 5613"/>
                <a:gd name="T36" fmla="*/ 0 w 5383"/>
                <a:gd name="T37" fmla="*/ 0 h 5613"/>
                <a:gd name="T38" fmla="*/ 0 w 5383"/>
                <a:gd name="T39" fmla="*/ 0 h 5613"/>
                <a:gd name="T40" fmla="*/ 0 w 5383"/>
                <a:gd name="T41" fmla="*/ 0 h 5613"/>
                <a:gd name="T42" fmla="*/ 0 w 5383"/>
                <a:gd name="T43" fmla="*/ 0 h 5613"/>
                <a:gd name="T44" fmla="*/ 0 w 5383"/>
                <a:gd name="T45" fmla="*/ 0 h 5613"/>
                <a:gd name="T46" fmla="*/ 0 w 5383"/>
                <a:gd name="T47" fmla="*/ 0 h 5613"/>
                <a:gd name="T48" fmla="*/ 0 w 5383"/>
                <a:gd name="T49" fmla="*/ 0 h 5613"/>
                <a:gd name="T50" fmla="*/ 0 w 5383"/>
                <a:gd name="T51" fmla="*/ 0 h 5613"/>
                <a:gd name="T52" fmla="*/ 0 w 5383"/>
                <a:gd name="T53" fmla="*/ 0 h 5613"/>
                <a:gd name="T54" fmla="*/ 0 w 5383"/>
                <a:gd name="T55" fmla="*/ 0 h 5613"/>
                <a:gd name="T56" fmla="*/ 0 w 5383"/>
                <a:gd name="T57" fmla="*/ 0 h 5613"/>
                <a:gd name="T58" fmla="*/ 0 w 5383"/>
                <a:gd name="T59" fmla="*/ 0 h 5613"/>
                <a:gd name="T60" fmla="*/ 0 w 5383"/>
                <a:gd name="T61" fmla="*/ 0 h 5613"/>
                <a:gd name="T62" fmla="*/ 0 w 5383"/>
                <a:gd name="T63" fmla="*/ 0 h 56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83"/>
                <a:gd name="T97" fmla="*/ 0 h 5613"/>
                <a:gd name="T98" fmla="*/ 5383 w 5383"/>
                <a:gd name="T99" fmla="*/ 5613 h 56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83" h="5613">
                  <a:moveTo>
                    <a:pt x="1528" y="48"/>
                  </a:moveTo>
                  <a:lnTo>
                    <a:pt x="1465" y="21"/>
                  </a:lnTo>
                  <a:lnTo>
                    <a:pt x="1395" y="7"/>
                  </a:lnTo>
                  <a:lnTo>
                    <a:pt x="1326" y="0"/>
                  </a:lnTo>
                  <a:lnTo>
                    <a:pt x="1256" y="7"/>
                  </a:lnTo>
                  <a:lnTo>
                    <a:pt x="1187" y="24"/>
                  </a:lnTo>
                  <a:lnTo>
                    <a:pt x="1121" y="51"/>
                  </a:lnTo>
                  <a:lnTo>
                    <a:pt x="1062" y="90"/>
                  </a:lnTo>
                  <a:lnTo>
                    <a:pt x="1009" y="136"/>
                  </a:lnTo>
                  <a:lnTo>
                    <a:pt x="964" y="191"/>
                  </a:lnTo>
                  <a:lnTo>
                    <a:pt x="930" y="251"/>
                  </a:lnTo>
                  <a:lnTo>
                    <a:pt x="905" y="317"/>
                  </a:lnTo>
                  <a:lnTo>
                    <a:pt x="887" y="386"/>
                  </a:lnTo>
                  <a:lnTo>
                    <a:pt x="884" y="455"/>
                  </a:lnTo>
                  <a:lnTo>
                    <a:pt x="891" y="525"/>
                  </a:lnTo>
                  <a:lnTo>
                    <a:pt x="908" y="594"/>
                  </a:lnTo>
                  <a:lnTo>
                    <a:pt x="940" y="657"/>
                  </a:lnTo>
                  <a:lnTo>
                    <a:pt x="978" y="716"/>
                  </a:lnTo>
                  <a:lnTo>
                    <a:pt x="1023" y="768"/>
                  </a:lnTo>
                  <a:lnTo>
                    <a:pt x="1079" y="814"/>
                  </a:lnTo>
                  <a:lnTo>
                    <a:pt x="947" y="900"/>
                  </a:lnTo>
                  <a:lnTo>
                    <a:pt x="821" y="995"/>
                  </a:lnTo>
                  <a:lnTo>
                    <a:pt x="703" y="1099"/>
                  </a:lnTo>
                  <a:lnTo>
                    <a:pt x="592" y="1210"/>
                  </a:lnTo>
                  <a:lnTo>
                    <a:pt x="490" y="1328"/>
                  </a:lnTo>
                  <a:lnTo>
                    <a:pt x="397" y="1453"/>
                  </a:lnTo>
                  <a:lnTo>
                    <a:pt x="309" y="1586"/>
                  </a:lnTo>
                  <a:lnTo>
                    <a:pt x="237" y="1722"/>
                  </a:lnTo>
                  <a:lnTo>
                    <a:pt x="171" y="1864"/>
                  </a:lnTo>
                  <a:lnTo>
                    <a:pt x="115" y="2010"/>
                  </a:lnTo>
                  <a:lnTo>
                    <a:pt x="70" y="2163"/>
                  </a:lnTo>
                  <a:lnTo>
                    <a:pt x="35" y="2316"/>
                  </a:lnTo>
                  <a:lnTo>
                    <a:pt x="15" y="2470"/>
                  </a:lnTo>
                  <a:lnTo>
                    <a:pt x="0" y="2627"/>
                  </a:lnTo>
                  <a:lnTo>
                    <a:pt x="0" y="2786"/>
                  </a:lnTo>
                  <a:lnTo>
                    <a:pt x="11" y="2943"/>
                  </a:lnTo>
                  <a:lnTo>
                    <a:pt x="32" y="3096"/>
                  </a:lnTo>
                  <a:lnTo>
                    <a:pt x="62" y="3249"/>
                  </a:lnTo>
                  <a:lnTo>
                    <a:pt x="108" y="3402"/>
                  </a:lnTo>
                  <a:lnTo>
                    <a:pt x="160" y="3548"/>
                  </a:lnTo>
                  <a:lnTo>
                    <a:pt x="226" y="3691"/>
                  </a:lnTo>
                  <a:lnTo>
                    <a:pt x="299" y="3830"/>
                  </a:lnTo>
                  <a:lnTo>
                    <a:pt x="466" y="4066"/>
                  </a:lnTo>
                  <a:lnTo>
                    <a:pt x="755" y="4289"/>
                  </a:lnTo>
                  <a:lnTo>
                    <a:pt x="960" y="4449"/>
                  </a:lnTo>
                  <a:lnTo>
                    <a:pt x="1170" y="4595"/>
                  </a:lnTo>
                  <a:lnTo>
                    <a:pt x="1381" y="4734"/>
                  </a:lnTo>
                  <a:lnTo>
                    <a:pt x="1604" y="4866"/>
                  </a:lnTo>
                  <a:lnTo>
                    <a:pt x="1831" y="4985"/>
                  </a:lnTo>
                  <a:lnTo>
                    <a:pt x="2064" y="5096"/>
                  </a:lnTo>
                  <a:lnTo>
                    <a:pt x="2296" y="5196"/>
                  </a:lnTo>
                  <a:lnTo>
                    <a:pt x="2536" y="5287"/>
                  </a:lnTo>
                  <a:lnTo>
                    <a:pt x="2780" y="5364"/>
                  </a:lnTo>
                  <a:lnTo>
                    <a:pt x="3028" y="5432"/>
                  </a:lnTo>
                  <a:lnTo>
                    <a:pt x="3278" y="5491"/>
                  </a:lnTo>
                  <a:lnTo>
                    <a:pt x="3532" y="5537"/>
                  </a:lnTo>
                  <a:lnTo>
                    <a:pt x="3786" y="5575"/>
                  </a:lnTo>
                  <a:lnTo>
                    <a:pt x="4040" y="5599"/>
                  </a:lnTo>
                  <a:lnTo>
                    <a:pt x="4298" y="5613"/>
                  </a:lnTo>
                  <a:lnTo>
                    <a:pt x="4552" y="5613"/>
                  </a:lnTo>
                  <a:lnTo>
                    <a:pt x="4809" y="5606"/>
                  </a:lnTo>
                  <a:lnTo>
                    <a:pt x="5063" y="5586"/>
                  </a:lnTo>
                  <a:lnTo>
                    <a:pt x="5316" y="5557"/>
                  </a:lnTo>
                  <a:lnTo>
                    <a:pt x="5383" y="5547"/>
                  </a:lnTo>
                </a:path>
              </a:pathLst>
            </a:custGeom>
            <a:noFill/>
            <a:ln w="1588">
              <a:solidFill>
                <a:srgbClr val="000000"/>
              </a:solidFill>
              <a:prstDash val="solid"/>
              <a:round/>
              <a:headEnd/>
              <a:tailEnd/>
            </a:ln>
          </p:spPr>
          <p:txBody>
            <a:bodyPr/>
            <a:lstStyle/>
            <a:p>
              <a:endParaRPr lang="sl-SI"/>
            </a:p>
          </p:txBody>
        </p:sp>
        <p:sp>
          <p:nvSpPr>
            <p:cNvPr id="65" name="Freeform 1778"/>
            <p:cNvSpPr>
              <a:spLocks/>
            </p:cNvSpPr>
            <p:nvPr/>
          </p:nvSpPr>
          <p:spPr bwMode="auto">
            <a:xfrm>
              <a:off x="1985304" y="4564588"/>
              <a:ext cx="27610" cy="165662"/>
            </a:xfrm>
            <a:custGeom>
              <a:avLst/>
              <a:gdLst>
                <a:gd name="T0" fmla="*/ 0 w 184"/>
                <a:gd name="T1" fmla="*/ 0 h 1103"/>
                <a:gd name="T2" fmla="*/ 0 w 184"/>
                <a:gd name="T3" fmla="*/ 0 h 1103"/>
                <a:gd name="T4" fmla="*/ 0 w 184"/>
                <a:gd name="T5" fmla="*/ 0 h 1103"/>
                <a:gd name="T6" fmla="*/ 0 w 184"/>
                <a:gd name="T7" fmla="*/ 0 h 1103"/>
                <a:gd name="T8" fmla="*/ 0 w 184"/>
                <a:gd name="T9" fmla="*/ 0 h 1103"/>
                <a:gd name="T10" fmla="*/ 0 60000 65536"/>
                <a:gd name="T11" fmla="*/ 0 60000 65536"/>
                <a:gd name="T12" fmla="*/ 0 60000 65536"/>
                <a:gd name="T13" fmla="*/ 0 60000 65536"/>
                <a:gd name="T14" fmla="*/ 0 60000 65536"/>
                <a:gd name="T15" fmla="*/ 0 w 184"/>
                <a:gd name="T16" fmla="*/ 0 h 1103"/>
                <a:gd name="T17" fmla="*/ 184 w 184"/>
                <a:gd name="T18" fmla="*/ 1103 h 1103"/>
              </a:gdLst>
              <a:ahLst/>
              <a:cxnLst>
                <a:cxn ang="T10">
                  <a:pos x="T0" y="T1"/>
                </a:cxn>
                <a:cxn ang="T11">
                  <a:pos x="T2" y="T3"/>
                </a:cxn>
                <a:cxn ang="T12">
                  <a:pos x="T4" y="T5"/>
                </a:cxn>
                <a:cxn ang="T13">
                  <a:pos x="T6" y="T7"/>
                </a:cxn>
                <a:cxn ang="T14">
                  <a:pos x="T8" y="T9"/>
                </a:cxn>
              </a:cxnLst>
              <a:rect l="T15" t="T16" r="T17" b="T18"/>
              <a:pathLst>
                <a:path w="184" h="1103">
                  <a:moveTo>
                    <a:pt x="184" y="1103"/>
                  </a:moveTo>
                  <a:lnTo>
                    <a:pt x="184" y="783"/>
                  </a:lnTo>
                  <a:lnTo>
                    <a:pt x="159" y="484"/>
                  </a:lnTo>
                  <a:lnTo>
                    <a:pt x="69" y="185"/>
                  </a:lnTo>
                  <a:lnTo>
                    <a:pt x="0" y="0"/>
                  </a:lnTo>
                </a:path>
              </a:pathLst>
            </a:custGeom>
            <a:noFill/>
            <a:ln w="1588">
              <a:solidFill>
                <a:srgbClr val="000000"/>
              </a:solidFill>
              <a:prstDash val="solid"/>
              <a:round/>
              <a:headEnd/>
              <a:tailEnd/>
            </a:ln>
          </p:spPr>
          <p:txBody>
            <a:bodyPr/>
            <a:lstStyle/>
            <a:p>
              <a:endParaRPr lang="sl-SI"/>
            </a:p>
          </p:txBody>
        </p:sp>
        <p:sp>
          <p:nvSpPr>
            <p:cNvPr id="66" name="Freeform 1779"/>
            <p:cNvSpPr>
              <a:spLocks/>
            </p:cNvSpPr>
            <p:nvPr/>
          </p:nvSpPr>
          <p:spPr bwMode="auto">
            <a:xfrm>
              <a:off x="1281240" y="4322998"/>
              <a:ext cx="103539" cy="69026"/>
            </a:xfrm>
            <a:custGeom>
              <a:avLst/>
              <a:gdLst>
                <a:gd name="T0" fmla="*/ 0 w 672"/>
                <a:gd name="T1" fmla="*/ 0 h 459"/>
                <a:gd name="T2" fmla="*/ 0 w 672"/>
                <a:gd name="T3" fmla="*/ 0 h 459"/>
                <a:gd name="T4" fmla="*/ 0 w 672"/>
                <a:gd name="T5" fmla="*/ 0 h 459"/>
                <a:gd name="T6" fmla="*/ 0 w 672"/>
                <a:gd name="T7" fmla="*/ 0 h 459"/>
                <a:gd name="T8" fmla="*/ 0 w 672"/>
                <a:gd name="T9" fmla="*/ 0 h 459"/>
                <a:gd name="T10" fmla="*/ 0 w 672"/>
                <a:gd name="T11" fmla="*/ 0 h 459"/>
                <a:gd name="T12" fmla="*/ 0 w 672"/>
                <a:gd name="T13" fmla="*/ 0 h 459"/>
                <a:gd name="T14" fmla="*/ 0 w 672"/>
                <a:gd name="T15" fmla="*/ 0 h 459"/>
                <a:gd name="T16" fmla="*/ 0 w 672"/>
                <a:gd name="T17" fmla="*/ 0 h 459"/>
                <a:gd name="T18" fmla="*/ 0 w 672"/>
                <a:gd name="T19" fmla="*/ 0 h 459"/>
                <a:gd name="T20" fmla="*/ 0 w 672"/>
                <a:gd name="T21" fmla="*/ 0 h 459"/>
                <a:gd name="T22" fmla="*/ 0 w 672"/>
                <a:gd name="T23" fmla="*/ 0 h 459"/>
                <a:gd name="T24" fmla="*/ 0 w 672"/>
                <a:gd name="T25" fmla="*/ 0 h 4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2"/>
                <a:gd name="T40" fmla="*/ 0 h 459"/>
                <a:gd name="T41" fmla="*/ 672 w 672"/>
                <a:gd name="T42" fmla="*/ 459 h 4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2" h="459">
                  <a:moveTo>
                    <a:pt x="25" y="0"/>
                  </a:moveTo>
                  <a:lnTo>
                    <a:pt x="161" y="0"/>
                  </a:lnTo>
                  <a:lnTo>
                    <a:pt x="279" y="0"/>
                  </a:lnTo>
                  <a:lnTo>
                    <a:pt x="369" y="0"/>
                  </a:lnTo>
                  <a:lnTo>
                    <a:pt x="464" y="45"/>
                  </a:lnTo>
                  <a:lnTo>
                    <a:pt x="554" y="69"/>
                  </a:lnTo>
                  <a:lnTo>
                    <a:pt x="672" y="69"/>
                  </a:lnTo>
                  <a:lnTo>
                    <a:pt x="464" y="139"/>
                  </a:lnTo>
                  <a:lnTo>
                    <a:pt x="325" y="184"/>
                  </a:lnTo>
                  <a:lnTo>
                    <a:pt x="230" y="254"/>
                  </a:lnTo>
                  <a:lnTo>
                    <a:pt x="140" y="323"/>
                  </a:lnTo>
                  <a:lnTo>
                    <a:pt x="70" y="414"/>
                  </a:lnTo>
                  <a:lnTo>
                    <a:pt x="0" y="459"/>
                  </a:lnTo>
                </a:path>
              </a:pathLst>
            </a:custGeom>
            <a:noFill/>
            <a:ln w="1588">
              <a:solidFill>
                <a:srgbClr val="000000"/>
              </a:solidFill>
              <a:prstDash val="solid"/>
              <a:round/>
              <a:headEnd/>
              <a:tailEnd/>
            </a:ln>
          </p:spPr>
          <p:txBody>
            <a:bodyPr/>
            <a:lstStyle/>
            <a:p>
              <a:endParaRPr lang="sl-SI"/>
            </a:p>
          </p:txBody>
        </p:sp>
        <p:sp>
          <p:nvSpPr>
            <p:cNvPr id="67" name="Freeform 1780"/>
            <p:cNvSpPr>
              <a:spLocks/>
            </p:cNvSpPr>
            <p:nvPr/>
          </p:nvSpPr>
          <p:spPr bwMode="auto">
            <a:xfrm>
              <a:off x="1364071" y="4340254"/>
              <a:ext cx="20708" cy="48318"/>
            </a:xfrm>
            <a:custGeom>
              <a:avLst/>
              <a:gdLst>
                <a:gd name="T0" fmla="*/ 0 w 118"/>
                <a:gd name="T1" fmla="*/ 0 h 323"/>
                <a:gd name="T2" fmla="*/ 0 w 118"/>
                <a:gd name="T3" fmla="*/ 0 h 323"/>
                <a:gd name="T4" fmla="*/ 0 w 118"/>
                <a:gd name="T5" fmla="*/ 0 h 323"/>
                <a:gd name="T6" fmla="*/ 0 w 118"/>
                <a:gd name="T7" fmla="*/ 0 h 323"/>
                <a:gd name="T8" fmla="*/ 0 w 118"/>
                <a:gd name="T9" fmla="*/ 0 h 323"/>
                <a:gd name="T10" fmla="*/ 0 60000 65536"/>
                <a:gd name="T11" fmla="*/ 0 60000 65536"/>
                <a:gd name="T12" fmla="*/ 0 60000 65536"/>
                <a:gd name="T13" fmla="*/ 0 60000 65536"/>
                <a:gd name="T14" fmla="*/ 0 60000 65536"/>
                <a:gd name="T15" fmla="*/ 0 w 118"/>
                <a:gd name="T16" fmla="*/ 0 h 323"/>
                <a:gd name="T17" fmla="*/ 118 w 118"/>
                <a:gd name="T18" fmla="*/ 323 h 323"/>
              </a:gdLst>
              <a:ahLst/>
              <a:cxnLst>
                <a:cxn ang="T10">
                  <a:pos x="T0" y="T1"/>
                </a:cxn>
                <a:cxn ang="T11">
                  <a:pos x="T2" y="T3"/>
                </a:cxn>
                <a:cxn ang="T12">
                  <a:pos x="T4" y="T5"/>
                </a:cxn>
                <a:cxn ang="T13">
                  <a:pos x="T6" y="T7"/>
                </a:cxn>
                <a:cxn ang="T14">
                  <a:pos x="T8" y="T9"/>
                </a:cxn>
              </a:cxnLst>
              <a:rect l="T15" t="T16" r="T17" b="T18"/>
              <a:pathLst>
                <a:path w="118" h="323">
                  <a:moveTo>
                    <a:pt x="118" y="0"/>
                  </a:moveTo>
                  <a:lnTo>
                    <a:pt x="48" y="45"/>
                  </a:lnTo>
                  <a:lnTo>
                    <a:pt x="24" y="115"/>
                  </a:lnTo>
                  <a:lnTo>
                    <a:pt x="0" y="253"/>
                  </a:lnTo>
                  <a:lnTo>
                    <a:pt x="0" y="323"/>
                  </a:lnTo>
                </a:path>
              </a:pathLst>
            </a:custGeom>
            <a:noFill/>
            <a:ln w="1588">
              <a:solidFill>
                <a:srgbClr val="000000"/>
              </a:solidFill>
              <a:prstDash val="solid"/>
              <a:round/>
              <a:headEnd/>
              <a:tailEnd/>
            </a:ln>
          </p:spPr>
          <p:txBody>
            <a:bodyPr/>
            <a:lstStyle/>
            <a:p>
              <a:endParaRPr lang="sl-SI"/>
            </a:p>
          </p:txBody>
        </p:sp>
        <p:sp>
          <p:nvSpPr>
            <p:cNvPr id="68" name="Freeform 1781"/>
            <p:cNvSpPr>
              <a:spLocks/>
            </p:cNvSpPr>
            <p:nvPr/>
          </p:nvSpPr>
          <p:spPr bwMode="auto">
            <a:xfrm>
              <a:off x="846377" y="4164238"/>
              <a:ext cx="742028" cy="959459"/>
            </a:xfrm>
            <a:custGeom>
              <a:avLst/>
              <a:gdLst>
                <a:gd name="T0" fmla="*/ 0 w 4944"/>
                <a:gd name="T1" fmla="*/ 0 h 6392"/>
                <a:gd name="T2" fmla="*/ 0 w 4944"/>
                <a:gd name="T3" fmla="*/ 0 h 6392"/>
                <a:gd name="T4" fmla="*/ 0 w 4944"/>
                <a:gd name="T5" fmla="*/ 0 h 6392"/>
                <a:gd name="T6" fmla="*/ 0 w 4944"/>
                <a:gd name="T7" fmla="*/ 0 h 6392"/>
                <a:gd name="T8" fmla="*/ 0 w 4944"/>
                <a:gd name="T9" fmla="*/ 0 h 6392"/>
                <a:gd name="T10" fmla="*/ 0 w 4944"/>
                <a:gd name="T11" fmla="*/ 0 h 6392"/>
                <a:gd name="T12" fmla="*/ 0 w 4944"/>
                <a:gd name="T13" fmla="*/ 0 h 6392"/>
                <a:gd name="T14" fmla="*/ 0 w 4944"/>
                <a:gd name="T15" fmla="*/ 0 h 6392"/>
                <a:gd name="T16" fmla="*/ 0 w 4944"/>
                <a:gd name="T17" fmla="*/ 0 h 6392"/>
                <a:gd name="T18" fmla="*/ 0 w 4944"/>
                <a:gd name="T19" fmla="*/ 0 h 6392"/>
                <a:gd name="T20" fmla="*/ 0 w 4944"/>
                <a:gd name="T21" fmla="*/ 0 h 6392"/>
                <a:gd name="T22" fmla="*/ 0 w 4944"/>
                <a:gd name="T23" fmla="*/ 0 h 6392"/>
                <a:gd name="T24" fmla="*/ 0 w 4944"/>
                <a:gd name="T25" fmla="*/ 0 h 6392"/>
                <a:gd name="T26" fmla="*/ 0 w 4944"/>
                <a:gd name="T27" fmla="*/ 0 h 6392"/>
                <a:gd name="T28" fmla="*/ 0 w 4944"/>
                <a:gd name="T29" fmla="*/ 0 h 6392"/>
                <a:gd name="T30" fmla="*/ 0 w 4944"/>
                <a:gd name="T31" fmla="*/ 0 h 6392"/>
                <a:gd name="T32" fmla="*/ 0 w 4944"/>
                <a:gd name="T33" fmla="*/ 0 h 6392"/>
                <a:gd name="T34" fmla="*/ 0 w 4944"/>
                <a:gd name="T35" fmla="*/ 0 h 6392"/>
                <a:gd name="T36" fmla="*/ 0 w 4944"/>
                <a:gd name="T37" fmla="*/ 0 h 6392"/>
                <a:gd name="T38" fmla="*/ 0 w 4944"/>
                <a:gd name="T39" fmla="*/ 0 h 6392"/>
                <a:gd name="T40" fmla="*/ 0 w 4944"/>
                <a:gd name="T41" fmla="*/ 0 h 6392"/>
                <a:gd name="T42" fmla="*/ 0 w 4944"/>
                <a:gd name="T43" fmla="*/ 0 h 6392"/>
                <a:gd name="T44" fmla="*/ 0 w 4944"/>
                <a:gd name="T45" fmla="*/ 0 h 6392"/>
                <a:gd name="T46" fmla="*/ 0 w 4944"/>
                <a:gd name="T47" fmla="*/ 0 h 6392"/>
                <a:gd name="T48" fmla="*/ 0 w 4944"/>
                <a:gd name="T49" fmla="*/ 0 h 6392"/>
                <a:gd name="T50" fmla="*/ 0 w 4944"/>
                <a:gd name="T51" fmla="*/ 0 h 6392"/>
                <a:gd name="T52" fmla="*/ 0 w 4944"/>
                <a:gd name="T53" fmla="*/ 0 h 6392"/>
                <a:gd name="T54" fmla="*/ 0 w 4944"/>
                <a:gd name="T55" fmla="*/ 0 h 6392"/>
                <a:gd name="T56" fmla="*/ 0 w 4944"/>
                <a:gd name="T57" fmla="*/ 0 h 6392"/>
                <a:gd name="T58" fmla="*/ 0 w 4944"/>
                <a:gd name="T59" fmla="*/ 0 h 6392"/>
                <a:gd name="T60" fmla="*/ 0 w 4944"/>
                <a:gd name="T61" fmla="*/ 0 h 6392"/>
                <a:gd name="T62" fmla="*/ 0 w 4944"/>
                <a:gd name="T63" fmla="*/ 0 h 6392"/>
                <a:gd name="T64" fmla="*/ 0 w 4944"/>
                <a:gd name="T65" fmla="*/ 0 h 6392"/>
                <a:gd name="T66" fmla="*/ 0 w 4944"/>
                <a:gd name="T67" fmla="*/ 0 h 6392"/>
                <a:gd name="T68" fmla="*/ 0 w 4944"/>
                <a:gd name="T69" fmla="*/ 0 h 6392"/>
                <a:gd name="T70" fmla="*/ 0 w 4944"/>
                <a:gd name="T71" fmla="*/ 0 h 6392"/>
                <a:gd name="T72" fmla="*/ 0 w 4944"/>
                <a:gd name="T73" fmla="*/ 0 h 6392"/>
                <a:gd name="T74" fmla="*/ 0 w 4944"/>
                <a:gd name="T75" fmla="*/ 0 h 6392"/>
                <a:gd name="T76" fmla="*/ 0 w 4944"/>
                <a:gd name="T77" fmla="*/ 0 h 6392"/>
                <a:gd name="T78" fmla="*/ 0 w 4944"/>
                <a:gd name="T79" fmla="*/ 0 h 6392"/>
                <a:gd name="T80" fmla="*/ 0 w 4944"/>
                <a:gd name="T81" fmla="*/ 0 h 63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44"/>
                <a:gd name="T124" fmla="*/ 0 h 6392"/>
                <a:gd name="T125" fmla="*/ 4944 w 4944"/>
                <a:gd name="T126" fmla="*/ 6392 h 63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44" h="6392">
                  <a:moveTo>
                    <a:pt x="320" y="0"/>
                  </a:moveTo>
                  <a:lnTo>
                    <a:pt x="184" y="188"/>
                  </a:lnTo>
                  <a:lnTo>
                    <a:pt x="94" y="347"/>
                  </a:lnTo>
                  <a:lnTo>
                    <a:pt x="49" y="649"/>
                  </a:lnTo>
                  <a:lnTo>
                    <a:pt x="49" y="948"/>
                  </a:lnTo>
                  <a:lnTo>
                    <a:pt x="62" y="1149"/>
                  </a:lnTo>
                  <a:lnTo>
                    <a:pt x="25" y="1408"/>
                  </a:lnTo>
                  <a:lnTo>
                    <a:pt x="0" y="1724"/>
                  </a:lnTo>
                  <a:lnTo>
                    <a:pt x="25" y="1985"/>
                  </a:lnTo>
                  <a:lnTo>
                    <a:pt x="184" y="2374"/>
                  </a:lnTo>
                  <a:lnTo>
                    <a:pt x="372" y="2743"/>
                  </a:lnTo>
                  <a:lnTo>
                    <a:pt x="627" y="3067"/>
                  </a:lnTo>
                  <a:lnTo>
                    <a:pt x="741" y="3182"/>
                  </a:lnTo>
                  <a:lnTo>
                    <a:pt x="964" y="3324"/>
                  </a:lnTo>
                  <a:lnTo>
                    <a:pt x="1019" y="4013"/>
                  </a:lnTo>
                  <a:lnTo>
                    <a:pt x="964" y="4410"/>
                  </a:lnTo>
                  <a:lnTo>
                    <a:pt x="811" y="4657"/>
                  </a:lnTo>
                  <a:lnTo>
                    <a:pt x="671" y="4910"/>
                  </a:lnTo>
                  <a:lnTo>
                    <a:pt x="578" y="5115"/>
                  </a:lnTo>
                  <a:lnTo>
                    <a:pt x="671" y="5140"/>
                  </a:lnTo>
                  <a:lnTo>
                    <a:pt x="811" y="5119"/>
                  </a:lnTo>
                  <a:lnTo>
                    <a:pt x="671" y="5394"/>
                  </a:lnTo>
                  <a:lnTo>
                    <a:pt x="508" y="5763"/>
                  </a:lnTo>
                  <a:lnTo>
                    <a:pt x="387" y="6201"/>
                  </a:lnTo>
                  <a:lnTo>
                    <a:pt x="627" y="6225"/>
                  </a:lnTo>
                  <a:lnTo>
                    <a:pt x="995" y="6201"/>
                  </a:lnTo>
                  <a:lnTo>
                    <a:pt x="1346" y="6138"/>
                  </a:lnTo>
                  <a:lnTo>
                    <a:pt x="1757" y="6017"/>
                  </a:lnTo>
                  <a:lnTo>
                    <a:pt x="2181" y="5947"/>
                  </a:lnTo>
                  <a:lnTo>
                    <a:pt x="2428" y="5926"/>
                  </a:lnTo>
                  <a:lnTo>
                    <a:pt x="2697" y="5947"/>
                  </a:lnTo>
                  <a:lnTo>
                    <a:pt x="3336" y="6263"/>
                  </a:lnTo>
                  <a:lnTo>
                    <a:pt x="3723" y="6392"/>
                  </a:lnTo>
                  <a:lnTo>
                    <a:pt x="3852" y="6138"/>
                  </a:lnTo>
                  <a:lnTo>
                    <a:pt x="4172" y="5752"/>
                  </a:lnTo>
                  <a:lnTo>
                    <a:pt x="4558" y="5432"/>
                  </a:lnTo>
                  <a:lnTo>
                    <a:pt x="4816" y="5178"/>
                  </a:lnTo>
                  <a:lnTo>
                    <a:pt x="4944" y="5115"/>
                  </a:lnTo>
                  <a:lnTo>
                    <a:pt x="4944" y="4987"/>
                  </a:lnTo>
                  <a:lnTo>
                    <a:pt x="4767" y="4472"/>
                  </a:lnTo>
                  <a:lnTo>
                    <a:pt x="4687" y="3964"/>
                  </a:lnTo>
                </a:path>
              </a:pathLst>
            </a:custGeom>
            <a:noFill/>
            <a:ln w="1588">
              <a:solidFill>
                <a:srgbClr val="000000"/>
              </a:solidFill>
              <a:prstDash val="solid"/>
              <a:round/>
              <a:headEnd/>
              <a:tailEnd/>
            </a:ln>
          </p:spPr>
          <p:txBody>
            <a:bodyPr/>
            <a:lstStyle/>
            <a:p>
              <a:endParaRPr lang="sl-SI"/>
            </a:p>
          </p:txBody>
        </p:sp>
        <p:sp>
          <p:nvSpPr>
            <p:cNvPr id="69" name="Freeform 1782"/>
            <p:cNvSpPr>
              <a:spLocks/>
            </p:cNvSpPr>
            <p:nvPr/>
          </p:nvSpPr>
          <p:spPr bwMode="auto">
            <a:xfrm>
              <a:off x="967172" y="4861399"/>
              <a:ext cx="320970" cy="72477"/>
            </a:xfrm>
            <a:custGeom>
              <a:avLst/>
              <a:gdLst>
                <a:gd name="T0" fmla="*/ 0 w 2151"/>
                <a:gd name="T1" fmla="*/ 0 h 463"/>
                <a:gd name="T2" fmla="*/ 0 w 2151"/>
                <a:gd name="T3" fmla="*/ 0 h 463"/>
                <a:gd name="T4" fmla="*/ 0 w 2151"/>
                <a:gd name="T5" fmla="*/ 0 h 463"/>
                <a:gd name="T6" fmla="*/ 0 w 2151"/>
                <a:gd name="T7" fmla="*/ 0 h 463"/>
                <a:gd name="T8" fmla="*/ 0 w 2151"/>
                <a:gd name="T9" fmla="*/ 0 h 463"/>
                <a:gd name="T10" fmla="*/ 0 w 2151"/>
                <a:gd name="T11" fmla="*/ 0 h 463"/>
                <a:gd name="T12" fmla="*/ 0 w 2151"/>
                <a:gd name="T13" fmla="*/ 0 h 463"/>
                <a:gd name="T14" fmla="*/ 0 w 2151"/>
                <a:gd name="T15" fmla="*/ 0 h 463"/>
                <a:gd name="T16" fmla="*/ 0 w 2151"/>
                <a:gd name="T17" fmla="*/ 0 h 463"/>
                <a:gd name="T18" fmla="*/ 0 w 2151"/>
                <a:gd name="T19" fmla="*/ 0 h 463"/>
                <a:gd name="T20" fmla="*/ 0 w 2151"/>
                <a:gd name="T21" fmla="*/ 0 h 463"/>
                <a:gd name="T22" fmla="*/ 0 w 2151"/>
                <a:gd name="T23" fmla="*/ 0 h 463"/>
                <a:gd name="T24" fmla="*/ 0 w 2151"/>
                <a:gd name="T25" fmla="*/ 0 h 4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1"/>
                <a:gd name="T40" fmla="*/ 0 h 463"/>
                <a:gd name="T41" fmla="*/ 2151 w 2151"/>
                <a:gd name="T42" fmla="*/ 463 h 4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1" h="463">
                  <a:moveTo>
                    <a:pt x="0" y="463"/>
                  </a:moveTo>
                  <a:lnTo>
                    <a:pt x="300" y="415"/>
                  </a:lnTo>
                  <a:lnTo>
                    <a:pt x="624" y="369"/>
                  </a:lnTo>
                  <a:lnTo>
                    <a:pt x="902" y="348"/>
                  </a:lnTo>
                  <a:lnTo>
                    <a:pt x="1180" y="324"/>
                  </a:lnTo>
                  <a:lnTo>
                    <a:pt x="1480" y="324"/>
                  </a:lnTo>
                  <a:lnTo>
                    <a:pt x="1713" y="348"/>
                  </a:lnTo>
                  <a:lnTo>
                    <a:pt x="1921" y="393"/>
                  </a:lnTo>
                  <a:lnTo>
                    <a:pt x="2061" y="415"/>
                  </a:lnTo>
                  <a:lnTo>
                    <a:pt x="2061" y="393"/>
                  </a:lnTo>
                  <a:lnTo>
                    <a:pt x="2061" y="300"/>
                  </a:lnTo>
                  <a:lnTo>
                    <a:pt x="2082" y="163"/>
                  </a:lnTo>
                  <a:lnTo>
                    <a:pt x="2151" y="0"/>
                  </a:lnTo>
                </a:path>
              </a:pathLst>
            </a:custGeom>
            <a:noFill/>
            <a:ln w="1588">
              <a:solidFill>
                <a:srgbClr val="000000"/>
              </a:solidFill>
              <a:prstDash val="solid"/>
              <a:round/>
              <a:headEnd/>
              <a:tailEnd/>
            </a:ln>
          </p:spPr>
          <p:txBody>
            <a:bodyPr/>
            <a:lstStyle/>
            <a:p>
              <a:endParaRPr lang="sl-SI"/>
            </a:p>
          </p:txBody>
        </p:sp>
        <p:sp>
          <p:nvSpPr>
            <p:cNvPr id="73" name="Freeform 1786"/>
            <p:cNvSpPr>
              <a:spLocks/>
            </p:cNvSpPr>
            <p:nvPr/>
          </p:nvSpPr>
          <p:spPr bwMode="auto">
            <a:xfrm>
              <a:off x="1546990" y="5068477"/>
              <a:ext cx="79380" cy="641940"/>
            </a:xfrm>
            <a:custGeom>
              <a:avLst/>
              <a:gdLst>
                <a:gd name="T0" fmla="*/ 0 w 533"/>
                <a:gd name="T1" fmla="*/ 0 h 4285"/>
                <a:gd name="T2" fmla="*/ 0 w 533"/>
                <a:gd name="T3" fmla="*/ 0 h 4285"/>
                <a:gd name="T4" fmla="*/ 0 w 533"/>
                <a:gd name="T5" fmla="*/ 0 h 4285"/>
                <a:gd name="T6" fmla="*/ 0 w 533"/>
                <a:gd name="T7" fmla="*/ 0 h 4285"/>
                <a:gd name="T8" fmla="*/ 0 w 533"/>
                <a:gd name="T9" fmla="*/ 0 h 4285"/>
                <a:gd name="T10" fmla="*/ 0 w 533"/>
                <a:gd name="T11" fmla="*/ 0 h 4285"/>
                <a:gd name="T12" fmla="*/ 0 w 533"/>
                <a:gd name="T13" fmla="*/ 0 h 4285"/>
                <a:gd name="T14" fmla="*/ 0 w 533"/>
                <a:gd name="T15" fmla="*/ 0 h 4285"/>
                <a:gd name="T16" fmla="*/ 0 w 533"/>
                <a:gd name="T17" fmla="*/ 0 h 4285"/>
                <a:gd name="T18" fmla="*/ 0 w 533"/>
                <a:gd name="T19" fmla="*/ 0 h 4285"/>
                <a:gd name="T20" fmla="*/ 0 w 533"/>
                <a:gd name="T21" fmla="*/ 0 h 4285"/>
                <a:gd name="T22" fmla="*/ 0 w 533"/>
                <a:gd name="T23" fmla="*/ 0 h 4285"/>
                <a:gd name="T24" fmla="*/ 0 w 533"/>
                <a:gd name="T25" fmla="*/ 0 h 4285"/>
                <a:gd name="T26" fmla="*/ 0 w 533"/>
                <a:gd name="T27" fmla="*/ 0 h 4285"/>
                <a:gd name="T28" fmla="*/ 0 w 533"/>
                <a:gd name="T29" fmla="*/ 0 h 4285"/>
                <a:gd name="T30" fmla="*/ 0 w 533"/>
                <a:gd name="T31" fmla="*/ 0 h 4285"/>
                <a:gd name="T32" fmla="*/ 0 w 533"/>
                <a:gd name="T33" fmla="*/ 0 h 4285"/>
                <a:gd name="T34" fmla="*/ 0 w 533"/>
                <a:gd name="T35" fmla="*/ 0 h 4285"/>
                <a:gd name="T36" fmla="*/ 0 w 533"/>
                <a:gd name="T37" fmla="*/ 0 h 4285"/>
                <a:gd name="T38" fmla="*/ 0 w 533"/>
                <a:gd name="T39" fmla="*/ 0 h 4285"/>
                <a:gd name="T40" fmla="*/ 0 w 533"/>
                <a:gd name="T41" fmla="*/ 0 h 4285"/>
                <a:gd name="T42" fmla="*/ 0 w 533"/>
                <a:gd name="T43" fmla="*/ 0 h 4285"/>
                <a:gd name="T44" fmla="*/ 0 w 533"/>
                <a:gd name="T45" fmla="*/ 0 h 4285"/>
                <a:gd name="T46" fmla="*/ 0 w 533"/>
                <a:gd name="T47" fmla="*/ 0 h 42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3"/>
                <a:gd name="T73" fmla="*/ 0 h 4285"/>
                <a:gd name="T74" fmla="*/ 533 w 533"/>
                <a:gd name="T75" fmla="*/ 4285 h 42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3" h="4285">
                  <a:moveTo>
                    <a:pt x="533" y="0"/>
                  </a:moveTo>
                  <a:lnTo>
                    <a:pt x="489" y="94"/>
                  </a:lnTo>
                  <a:lnTo>
                    <a:pt x="418" y="184"/>
                  </a:lnTo>
                  <a:lnTo>
                    <a:pt x="374" y="233"/>
                  </a:lnTo>
                  <a:lnTo>
                    <a:pt x="303" y="278"/>
                  </a:lnTo>
                  <a:lnTo>
                    <a:pt x="140" y="323"/>
                  </a:lnTo>
                  <a:lnTo>
                    <a:pt x="279" y="417"/>
                  </a:lnTo>
                  <a:lnTo>
                    <a:pt x="418" y="602"/>
                  </a:lnTo>
                  <a:lnTo>
                    <a:pt x="464" y="806"/>
                  </a:lnTo>
                  <a:lnTo>
                    <a:pt x="509" y="1060"/>
                  </a:lnTo>
                  <a:lnTo>
                    <a:pt x="509" y="1270"/>
                  </a:lnTo>
                  <a:lnTo>
                    <a:pt x="464" y="1454"/>
                  </a:lnTo>
                  <a:lnTo>
                    <a:pt x="374" y="1708"/>
                  </a:lnTo>
                  <a:lnTo>
                    <a:pt x="279" y="1892"/>
                  </a:lnTo>
                  <a:lnTo>
                    <a:pt x="185" y="2028"/>
                  </a:lnTo>
                  <a:lnTo>
                    <a:pt x="95" y="2261"/>
                  </a:lnTo>
                  <a:lnTo>
                    <a:pt x="71" y="2445"/>
                  </a:lnTo>
                  <a:lnTo>
                    <a:pt x="0" y="2696"/>
                  </a:lnTo>
                  <a:lnTo>
                    <a:pt x="25" y="2974"/>
                  </a:lnTo>
                  <a:lnTo>
                    <a:pt x="71" y="3183"/>
                  </a:lnTo>
                  <a:lnTo>
                    <a:pt x="71" y="3274"/>
                  </a:lnTo>
                  <a:lnTo>
                    <a:pt x="71" y="3527"/>
                  </a:lnTo>
                  <a:lnTo>
                    <a:pt x="25" y="3851"/>
                  </a:lnTo>
                  <a:lnTo>
                    <a:pt x="46" y="4285"/>
                  </a:lnTo>
                </a:path>
              </a:pathLst>
            </a:custGeom>
            <a:noFill/>
            <a:ln w="1588">
              <a:solidFill>
                <a:srgbClr val="000000"/>
              </a:solidFill>
              <a:prstDash val="solid"/>
              <a:round/>
              <a:headEnd/>
              <a:tailEnd/>
            </a:ln>
          </p:spPr>
          <p:txBody>
            <a:bodyPr/>
            <a:lstStyle/>
            <a:p>
              <a:endParaRPr lang="sl-SI"/>
            </a:p>
          </p:txBody>
        </p:sp>
        <p:sp>
          <p:nvSpPr>
            <p:cNvPr id="74" name="Freeform 1787"/>
            <p:cNvSpPr>
              <a:spLocks/>
            </p:cNvSpPr>
            <p:nvPr/>
          </p:nvSpPr>
          <p:spPr bwMode="auto">
            <a:xfrm>
              <a:off x="787705" y="5786345"/>
              <a:ext cx="1439189" cy="238139"/>
            </a:xfrm>
            <a:custGeom>
              <a:avLst/>
              <a:gdLst>
                <a:gd name="T0" fmla="*/ 0 w 9592"/>
                <a:gd name="T1" fmla="*/ 0 h 1590"/>
                <a:gd name="T2" fmla="*/ 0 w 9592"/>
                <a:gd name="T3" fmla="*/ 0 h 1590"/>
                <a:gd name="T4" fmla="*/ 0 w 9592"/>
                <a:gd name="T5" fmla="*/ 0 h 1590"/>
                <a:gd name="T6" fmla="*/ 0 w 9592"/>
                <a:gd name="T7" fmla="*/ 0 h 1590"/>
                <a:gd name="T8" fmla="*/ 0 w 9592"/>
                <a:gd name="T9" fmla="*/ 0 h 1590"/>
                <a:gd name="T10" fmla="*/ 0 w 9592"/>
                <a:gd name="T11" fmla="*/ 0 h 1590"/>
                <a:gd name="T12" fmla="*/ 0 w 9592"/>
                <a:gd name="T13" fmla="*/ 0 h 1590"/>
                <a:gd name="T14" fmla="*/ 0 w 9592"/>
                <a:gd name="T15" fmla="*/ 0 h 1590"/>
                <a:gd name="T16" fmla="*/ 0 w 9592"/>
                <a:gd name="T17" fmla="*/ 0 h 1590"/>
                <a:gd name="T18" fmla="*/ 0 w 9592"/>
                <a:gd name="T19" fmla="*/ 0 h 1590"/>
                <a:gd name="T20" fmla="*/ 0 w 9592"/>
                <a:gd name="T21" fmla="*/ 0 h 1590"/>
                <a:gd name="T22" fmla="*/ 0 w 9592"/>
                <a:gd name="T23" fmla="*/ 0 h 1590"/>
                <a:gd name="T24" fmla="*/ 0 w 9592"/>
                <a:gd name="T25" fmla="*/ 0 h 1590"/>
                <a:gd name="T26" fmla="*/ 0 w 9592"/>
                <a:gd name="T27" fmla="*/ 0 h 1590"/>
                <a:gd name="T28" fmla="*/ 0 w 9592"/>
                <a:gd name="T29" fmla="*/ 0 h 1590"/>
                <a:gd name="T30" fmla="*/ 0 w 9592"/>
                <a:gd name="T31" fmla="*/ 0 h 1590"/>
                <a:gd name="T32" fmla="*/ 0 w 9592"/>
                <a:gd name="T33" fmla="*/ 0 h 1590"/>
                <a:gd name="T34" fmla="*/ 0 w 9592"/>
                <a:gd name="T35" fmla="*/ 0 h 1590"/>
                <a:gd name="T36" fmla="*/ 0 w 9592"/>
                <a:gd name="T37" fmla="*/ 0 h 1590"/>
                <a:gd name="T38" fmla="*/ 0 w 9592"/>
                <a:gd name="T39" fmla="*/ 0 h 1590"/>
                <a:gd name="T40" fmla="*/ 0 w 9592"/>
                <a:gd name="T41" fmla="*/ 0 h 1590"/>
                <a:gd name="T42" fmla="*/ 0 w 9592"/>
                <a:gd name="T43" fmla="*/ 0 h 1590"/>
                <a:gd name="T44" fmla="*/ 0 w 9592"/>
                <a:gd name="T45" fmla="*/ 0 h 1590"/>
                <a:gd name="T46" fmla="*/ 0 w 9592"/>
                <a:gd name="T47" fmla="*/ 0 h 1590"/>
                <a:gd name="T48" fmla="*/ 0 w 9592"/>
                <a:gd name="T49" fmla="*/ 0 h 1590"/>
                <a:gd name="T50" fmla="*/ 0 w 9592"/>
                <a:gd name="T51" fmla="*/ 0 h 1590"/>
                <a:gd name="T52" fmla="*/ 0 w 9592"/>
                <a:gd name="T53" fmla="*/ 0 h 1590"/>
                <a:gd name="T54" fmla="*/ 0 w 9592"/>
                <a:gd name="T55" fmla="*/ 0 h 1590"/>
                <a:gd name="T56" fmla="*/ 0 w 9592"/>
                <a:gd name="T57" fmla="*/ 0 h 1590"/>
                <a:gd name="T58" fmla="*/ 0 w 9592"/>
                <a:gd name="T59" fmla="*/ 0 h 1590"/>
                <a:gd name="T60" fmla="*/ 0 w 9592"/>
                <a:gd name="T61" fmla="*/ 0 h 1590"/>
                <a:gd name="T62" fmla="*/ 0 w 9592"/>
                <a:gd name="T63" fmla="*/ 0 h 1590"/>
                <a:gd name="T64" fmla="*/ 0 w 9592"/>
                <a:gd name="T65" fmla="*/ 0 h 1590"/>
                <a:gd name="T66" fmla="*/ 0 w 9592"/>
                <a:gd name="T67" fmla="*/ 0 h 1590"/>
                <a:gd name="T68" fmla="*/ 0 w 9592"/>
                <a:gd name="T69" fmla="*/ 0 h 1590"/>
                <a:gd name="T70" fmla="*/ 0 w 9592"/>
                <a:gd name="T71" fmla="*/ 0 h 1590"/>
                <a:gd name="T72" fmla="*/ 0 w 9592"/>
                <a:gd name="T73" fmla="*/ 0 h 1590"/>
                <a:gd name="T74" fmla="*/ 0 w 9592"/>
                <a:gd name="T75" fmla="*/ 0 h 1590"/>
                <a:gd name="T76" fmla="*/ 0 w 9592"/>
                <a:gd name="T77" fmla="*/ 0 h 1590"/>
                <a:gd name="T78" fmla="*/ 0 w 9592"/>
                <a:gd name="T79" fmla="*/ 0 h 1590"/>
                <a:gd name="T80" fmla="*/ 0 w 9592"/>
                <a:gd name="T81" fmla="*/ 0 h 1590"/>
                <a:gd name="T82" fmla="*/ 0 w 9592"/>
                <a:gd name="T83" fmla="*/ 0 h 1590"/>
                <a:gd name="T84" fmla="*/ 0 w 9592"/>
                <a:gd name="T85" fmla="*/ 0 h 1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592"/>
                <a:gd name="T130" fmla="*/ 0 h 1590"/>
                <a:gd name="T131" fmla="*/ 9592 w 9592"/>
                <a:gd name="T132" fmla="*/ 1590 h 15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592" h="1590">
                  <a:moveTo>
                    <a:pt x="2122" y="251"/>
                  </a:moveTo>
                  <a:lnTo>
                    <a:pt x="1729" y="230"/>
                  </a:lnTo>
                  <a:lnTo>
                    <a:pt x="1221" y="276"/>
                  </a:lnTo>
                  <a:lnTo>
                    <a:pt x="709" y="435"/>
                  </a:lnTo>
                  <a:lnTo>
                    <a:pt x="435" y="553"/>
                  </a:lnTo>
                  <a:lnTo>
                    <a:pt x="202" y="758"/>
                  </a:lnTo>
                  <a:lnTo>
                    <a:pt x="63" y="1013"/>
                  </a:lnTo>
                  <a:lnTo>
                    <a:pt x="0" y="1287"/>
                  </a:lnTo>
                  <a:lnTo>
                    <a:pt x="63" y="1475"/>
                  </a:lnTo>
                  <a:lnTo>
                    <a:pt x="202" y="1541"/>
                  </a:lnTo>
                  <a:lnTo>
                    <a:pt x="525" y="1566"/>
                  </a:lnTo>
                  <a:lnTo>
                    <a:pt x="1082" y="1590"/>
                  </a:lnTo>
                  <a:lnTo>
                    <a:pt x="1614" y="1496"/>
                  </a:lnTo>
                  <a:lnTo>
                    <a:pt x="2053" y="1382"/>
                  </a:lnTo>
                  <a:lnTo>
                    <a:pt x="2696" y="1350"/>
                  </a:lnTo>
                  <a:lnTo>
                    <a:pt x="3139" y="1311"/>
                  </a:lnTo>
                  <a:lnTo>
                    <a:pt x="3601" y="1152"/>
                  </a:lnTo>
                  <a:lnTo>
                    <a:pt x="3973" y="1127"/>
                  </a:lnTo>
                  <a:lnTo>
                    <a:pt x="4297" y="1106"/>
                  </a:lnTo>
                  <a:lnTo>
                    <a:pt x="4596" y="1037"/>
                  </a:lnTo>
                  <a:lnTo>
                    <a:pt x="4830" y="898"/>
                  </a:lnTo>
                  <a:lnTo>
                    <a:pt x="5073" y="519"/>
                  </a:lnTo>
                  <a:lnTo>
                    <a:pt x="5129" y="668"/>
                  </a:lnTo>
                  <a:lnTo>
                    <a:pt x="5222" y="853"/>
                  </a:lnTo>
                  <a:lnTo>
                    <a:pt x="5459" y="1030"/>
                  </a:lnTo>
                  <a:lnTo>
                    <a:pt x="5800" y="1106"/>
                  </a:lnTo>
                  <a:lnTo>
                    <a:pt x="5971" y="1221"/>
                  </a:lnTo>
                  <a:lnTo>
                    <a:pt x="6587" y="1406"/>
                  </a:lnTo>
                  <a:lnTo>
                    <a:pt x="7327" y="1496"/>
                  </a:lnTo>
                  <a:lnTo>
                    <a:pt x="8018" y="1496"/>
                  </a:lnTo>
                  <a:lnTo>
                    <a:pt x="8346" y="1479"/>
                  </a:lnTo>
                  <a:lnTo>
                    <a:pt x="8850" y="1357"/>
                  </a:lnTo>
                  <a:lnTo>
                    <a:pt x="9244" y="1221"/>
                  </a:lnTo>
                  <a:lnTo>
                    <a:pt x="9567" y="988"/>
                  </a:lnTo>
                  <a:lnTo>
                    <a:pt x="9592" y="758"/>
                  </a:lnTo>
                  <a:lnTo>
                    <a:pt x="9477" y="574"/>
                  </a:lnTo>
                  <a:lnTo>
                    <a:pt x="9268" y="415"/>
                  </a:lnTo>
                  <a:lnTo>
                    <a:pt x="8969" y="251"/>
                  </a:lnTo>
                  <a:lnTo>
                    <a:pt x="8576" y="136"/>
                  </a:lnTo>
                  <a:lnTo>
                    <a:pt x="8089" y="46"/>
                  </a:lnTo>
                  <a:lnTo>
                    <a:pt x="7532" y="0"/>
                  </a:lnTo>
                  <a:lnTo>
                    <a:pt x="7074" y="0"/>
                  </a:lnTo>
                  <a:lnTo>
                    <a:pt x="6614" y="70"/>
                  </a:lnTo>
                </a:path>
              </a:pathLst>
            </a:custGeom>
            <a:noFill/>
            <a:ln w="1588">
              <a:solidFill>
                <a:srgbClr val="000000"/>
              </a:solidFill>
              <a:prstDash val="solid"/>
              <a:round/>
              <a:headEnd/>
              <a:tailEnd/>
            </a:ln>
          </p:spPr>
          <p:txBody>
            <a:bodyPr/>
            <a:lstStyle/>
            <a:p>
              <a:endParaRPr lang="sl-SI"/>
            </a:p>
          </p:txBody>
        </p:sp>
        <p:sp>
          <p:nvSpPr>
            <p:cNvPr id="75" name="Freeform 1788"/>
            <p:cNvSpPr>
              <a:spLocks/>
            </p:cNvSpPr>
            <p:nvPr/>
          </p:nvSpPr>
          <p:spPr bwMode="auto">
            <a:xfrm>
              <a:off x="1640174" y="5738027"/>
              <a:ext cx="151857" cy="10354"/>
            </a:xfrm>
            <a:custGeom>
              <a:avLst/>
              <a:gdLst>
                <a:gd name="T0" fmla="*/ 0 w 1017"/>
                <a:gd name="T1" fmla="*/ 0 h 90"/>
                <a:gd name="T2" fmla="*/ 0 w 1017"/>
                <a:gd name="T3" fmla="*/ 0 h 90"/>
                <a:gd name="T4" fmla="*/ 0 w 1017"/>
                <a:gd name="T5" fmla="*/ 0 h 90"/>
                <a:gd name="T6" fmla="*/ 0 w 1017"/>
                <a:gd name="T7" fmla="*/ 0 h 90"/>
                <a:gd name="T8" fmla="*/ 0 w 1017"/>
                <a:gd name="T9" fmla="*/ 0 h 90"/>
                <a:gd name="T10" fmla="*/ 0 w 1017"/>
                <a:gd name="T11" fmla="*/ 0 h 90"/>
                <a:gd name="T12" fmla="*/ 0 w 1017"/>
                <a:gd name="T13" fmla="*/ 0 h 90"/>
                <a:gd name="T14" fmla="*/ 0 w 1017"/>
                <a:gd name="T15" fmla="*/ 0 h 90"/>
                <a:gd name="T16" fmla="*/ 0 w 1017"/>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7"/>
                <a:gd name="T28" fmla="*/ 0 h 90"/>
                <a:gd name="T29" fmla="*/ 1017 w 1017"/>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7" h="90">
                  <a:moveTo>
                    <a:pt x="1017" y="70"/>
                  </a:moveTo>
                  <a:lnTo>
                    <a:pt x="888" y="34"/>
                  </a:lnTo>
                  <a:lnTo>
                    <a:pt x="752" y="10"/>
                  </a:lnTo>
                  <a:lnTo>
                    <a:pt x="619" y="0"/>
                  </a:lnTo>
                  <a:lnTo>
                    <a:pt x="484" y="0"/>
                  </a:lnTo>
                  <a:lnTo>
                    <a:pt x="349" y="10"/>
                  </a:lnTo>
                  <a:lnTo>
                    <a:pt x="216" y="31"/>
                  </a:lnTo>
                  <a:lnTo>
                    <a:pt x="84" y="63"/>
                  </a:lnTo>
                  <a:lnTo>
                    <a:pt x="0" y="90"/>
                  </a:lnTo>
                </a:path>
              </a:pathLst>
            </a:custGeom>
            <a:noFill/>
            <a:ln w="1588">
              <a:solidFill>
                <a:srgbClr val="000000"/>
              </a:solidFill>
              <a:prstDash val="solid"/>
              <a:round/>
              <a:headEnd/>
              <a:tailEnd/>
            </a:ln>
          </p:spPr>
          <p:txBody>
            <a:bodyPr/>
            <a:lstStyle/>
            <a:p>
              <a:endParaRPr lang="sl-SI"/>
            </a:p>
          </p:txBody>
        </p:sp>
        <p:sp>
          <p:nvSpPr>
            <p:cNvPr id="76" name="Freeform 1789"/>
            <p:cNvSpPr>
              <a:spLocks/>
            </p:cNvSpPr>
            <p:nvPr/>
          </p:nvSpPr>
          <p:spPr bwMode="auto">
            <a:xfrm>
              <a:off x="1674687" y="5769089"/>
              <a:ext cx="120795" cy="41415"/>
            </a:xfrm>
            <a:custGeom>
              <a:avLst/>
              <a:gdLst>
                <a:gd name="T0" fmla="*/ 0 w 811"/>
                <a:gd name="T1" fmla="*/ 0 h 258"/>
                <a:gd name="T2" fmla="*/ 0 w 811"/>
                <a:gd name="T3" fmla="*/ 0 h 258"/>
                <a:gd name="T4" fmla="*/ 0 w 811"/>
                <a:gd name="T5" fmla="*/ 0 h 258"/>
                <a:gd name="T6" fmla="*/ 0 w 811"/>
                <a:gd name="T7" fmla="*/ 0 h 258"/>
                <a:gd name="T8" fmla="*/ 0 w 811"/>
                <a:gd name="T9" fmla="*/ 0 h 258"/>
                <a:gd name="T10" fmla="*/ 0 w 811"/>
                <a:gd name="T11" fmla="*/ 0 h 258"/>
                <a:gd name="T12" fmla="*/ 0 w 811"/>
                <a:gd name="T13" fmla="*/ 0 h 258"/>
                <a:gd name="T14" fmla="*/ 0 w 811"/>
                <a:gd name="T15" fmla="*/ 0 h 258"/>
                <a:gd name="T16" fmla="*/ 0 w 811"/>
                <a:gd name="T17" fmla="*/ 0 h 258"/>
                <a:gd name="T18" fmla="*/ 0 w 811"/>
                <a:gd name="T19" fmla="*/ 0 h 258"/>
                <a:gd name="T20" fmla="*/ 0 w 811"/>
                <a:gd name="T21" fmla="*/ 0 h 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1"/>
                <a:gd name="T34" fmla="*/ 0 h 258"/>
                <a:gd name="T35" fmla="*/ 811 w 811"/>
                <a:gd name="T36" fmla="*/ 258 h 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1" h="258">
                  <a:moveTo>
                    <a:pt x="811" y="28"/>
                  </a:moveTo>
                  <a:lnTo>
                    <a:pt x="716" y="7"/>
                  </a:lnTo>
                  <a:lnTo>
                    <a:pt x="619" y="0"/>
                  </a:lnTo>
                  <a:lnTo>
                    <a:pt x="522" y="4"/>
                  </a:lnTo>
                  <a:lnTo>
                    <a:pt x="428" y="18"/>
                  </a:lnTo>
                  <a:lnTo>
                    <a:pt x="334" y="45"/>
                  </a:lnTo>
                  <a:lnTo>
                    <a:pt x="247" y="80"/>
                  </a:lnTo>
                  <a:lnTo>
                    <a:pt x="163" y="126"/>
                  </a:lnTo>
                  <a:lnTo>
                    <a:pt x="83" y="180"/>
                  </a:lnTo>
                  <a:lnTo>
                    <a:pt x="11" y="246"/>
                  </a:lnTo>
                  <a:lnTo>
                    <a:pt x="0" y="258"/>
                  </a:lnTo>
                </a:path>
              </a:pathLst>
            </a:custGeom>
            <a:noFill/>
            <a:ln w="1588">
              <a:solidFill>
                <a:srgbClr val="000000"/>
              </a:solidFill>
              <a:prstDash val="solid"/>
              <a:round/>
              <a:headEnd/>
              <a:tailEnd/>
            </a:ln>
          </p:spPr>
          <p:txBody>
            <a:bodyPr/>
            <a:lstStyle/>
            <a:p>
              <a:endParaRPr lang="sl-SI"/>
            </a:p>
          </p:txBody>
        </p:sp>
        <p:sp>
          <p:nvSpPr>
            <p:cNvPr id="77" name="Freeform 1790"/>
            <p:cNvSpPr>
              <a:spLocks/>
            </p:cNvSpPr>
            <p:nvPr/>
          </p:nvSpPr>
          <p:spPr bwMode="auto">
            <a:xfrm>
              <a:off x="1125932" y="5803602"/>
              <a:ext cx="103539" cy="44867"/>
            </a:xfrm>
            <a:custGeom>
              <a:avLst/>
              <a:gdLst>
                <a:gd name="T0" fmla="*/ 0 w 693"/>
                <a:gd name="T1" fmla="*/ 0 h 279"/>
                <a:gd name="T2" fmla="*/ 0 w 693"/>
                <a:gd name="T3" fmla="*/ 0 h 279"/>
                <a:gd name="T4" fmla="*/ 0 w 693"/>
                <a:gd name="T5" fmla="*/ 0 h 279"/>
                <a:gd name="T6" fmla="*/ 0 w 693"/>
                <a:gd name="T7" fmla="*/ 0 h 279"/>
                <a:gd name="T8" fmla="*/ 0 w 693"/>
                <a:gd name="T9" fmla="*/ 0 h 279"/>
                <a:gd name="T10" fmla="*/ 0 w 693"/>
                <a:gd name="T11" fmla="*/ 0 h 279"/>
                <a:gd name="T12" fmla="*/ 0 w 693"/>
                <a:gd name="T13" fmla="*/ 0 h 279"/>
                <a:gd name="T14" fmla="*/ 0 w 693"/>
                <a:gd name="T15" fmla="*/ 0 h 279"/>
                <a:gd name="T16" fmla="*/ 0 w 693"/>
                <a:gd name="T17" fmla="*/ 0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3"/>
                <a:gd name="T28" fmla="*/ 0 h 279"/>
                <a:gd name="T29" fmla="*/ 693 w 693"/>
                <a:gd name="T30" fmla="*/ 279 h 2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3" h="279">
                  <a:moveTo>
                    <a:pt x="693" y="279"/>
                  </a:moveTo>
                  <a:lnTo>
                    <a:pt x="609" y="209"/>
                  </a:lnTo>
                  <a:lnTo>
                    <a:pt x="523" y="150"/>
                  </a:lnTo>
                  <a:lnTo>
                    <a:pt x="428" y="98"/>
                  </a:lnTo>
                  <a:lnTo>
                    <a:pt x="328" y="59"/>
                  </a:lnTo>
                  <a:lnTo>
                    <a:pt x="223" y="28"/>
                  </a:lnTo>
                  <a:lnTo>
                    <a:pt x="119" y="10"/>
                  </a:lnTo>
                  <a:lnTo>
                    <a:pt x="11" y="0"/>
                  </a:lnTo>
                  <a:lnTo>
                    <a:pt x="0" y="0"/>
                  </a:lnTo>
                </a:path>
              </a:pathLst>
            </a:custGeom>
            <a:noFill/>
            <a:ln w="1588">
              <a:solidFill>
                <a:srgbClr val="000000"/>
              </a:solidFill>
              <a:prstDash val="solid"/>
              <a:round/>
              <a:headEnd/>
              <a:tailEnd/>
            </a:ln>
          </p:spPr>
          <p:txBody>
            <a:bodyPr/>
            <a:lstStyle/>
            <a:p>
              <a:endParaRPr lang="sl-SI"/>
            </a:p>
          </p:txBody>
        </p:sp>
        <p:sp>
          <p:nvSpPr>
            <p:cNvPr id="78" name="Freeform 1791"/>
            <p:cNvSpPr>
              <a:spLocks/>
            </p:cNvSpPr>
            <p:nvPr/>
          </p:nvSpPr>
          <p:spPr bwMode="auto">
            <a:xfrm>
              <a:off x="1160445" y="5782894"/>
              <a:ext cx="124247" cy="27610"/>
            </a:xfrm>
            <a:custGeom>
              <a:avLst/>
              <a:gdLst>
                <a:gd name="T0" fmla="*/ 0 w 835"/>
                <a:gd name="T1" fmla="*/ 0 h 185"/>
                <a:gd name="T2" fmla="*/ 0 w 835"/>
                <a:gd name="T3" fmla="*/ 0 h 185"/>
                <a:gd name="T4" fmla="*/ 0 w 835"/>
                <a:gd name="T5" fmla="*/ 0 h 185"/>
                <a:gd name="T6" fmla="*/ 0 w 835"/>
                <a:gd name="T7" fmla="*/ 0 h 185"/>
                <a:gd name="T8" fmla="*/ 0 w 835"/>
                <a:gd name="T9" fmla="*/ 0 h 185"/>
                <a:gd name="T10" fmla="*/ 0 w 835"/>
                <a:gd name="T11" fmla="*/ 0 h 185"/>
                <a:gd name="T12" fmla="*/ 0 w 835"/>
                <a:gd name="T13" fmla="*/ 0 h 185"/>
                <a:gd name="T14" fmla="*/ 0 w 835"/>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835"/>
                <a:gd name="T25" fmla="*/ 0 h 185"/>
                <a:gd name="T26" fmla="*/ 835 w 835"/>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5" h="185">
                  <a:moveTo>
                    <a:pt x="835" y="185"/>
                  </a:moveTo>
                  <a:lnTo>
                    <a:pt x="710" y="126"/>
                  </a:lnTo>
                  <a:lnTo>
                    <a:pt x="582" y="80"/>
                  </a:lnTo>
                  <a:lnTo>
                    <a:pt x="452" y="41"/>
                  </a:lnTo>
                  <a:lnTo>
                    <a:pt x="317" y="17"/>
                  </a:lnTo>
                  <a:lnTo>
                    <a:pt x="181" y="4"/>
                  </a:lnTo>
                  <a:lnTo>
                    <a:pt x="46" y="0"/>
                  </a:lnTo>
                  <a:lnTo>
                    <a:pt x="0" y="0"/>
                  </a:lnTo>
                </a:path>
              </a:pathLst>
            </a:custGeom>
            <a:noFill/>
            <a:ln w="1588">
              <a:solidFill>
                <a:srgbClr val="000000"/>
              </a:solidFill>
              <a:prstDash val="solid"/>
              <a:round/>
              <a:headEnd/>
              <a:tailEnd/>
            </a:ln>
          </p:spPr>
          <p:txBody>
            <a:bodyPr/>
            <a:lstStyle/>
            <a:p>
              <a:endParaRPr lang="sl-SI"/>
            </a:p>
          </p:txBody>
        </p:sp>
        <p:sp>
          <p:nvSpPr>
            <p:cNvPr id="79" name="Freeform 1792"/>
            <p:cNvSpPr>
              <a:spLocks/>
            </p:cNvSpPr>
            <p:nvPr/>
          </p:nvSpPr>
          <p:spPr bwMode="auto">
            <a:xfrm>
              <a:off x="1550441" y="5813956"/>
              <a:ext cx="6903" cy="44867"/>
            </a:xfrm>
            <a:custGeom>
              <a:avLst/>
              <a:gdLst>
                <a:gd name="T0" fmla="*/ 0 w 46"/>
                <a:gd name="T1" fmla="*/ 0 h 299"/>
                <a:gd name="T2" fmla="*/ 0 w 46"/>
                <a:gd name="T3" fmla="*/ 0 h 299"/>
                <a:gd name="T4" fmla="*/ 0 w 46"/>
                <a:gd name="T5" fmla="*/ 0 h 299"/>
                <a:gd name="T6" fmla="*/ 0 w 46"/>
                <a:gd name="T7" fmla="*/ 0 h 299"/>
                <a:gd name="T8" fmla="*/ 0 60000 65536"/>
                <a:gd name="T9" fmla="*/ 0 60000 65536"/>
                <a:gd name="T10" fmla="*/ 0 60000 65536"/>
                <a:gd name="T11" fmla="*/ 0 60000 65536"/>
                <a:gd name="T12" fmla="*/ 0 w 46"/>
                <a:gd name="T13" fmla="*/ 0 h 299"/>
                <a:gd name="T14" fmla="*/ 46 w 46"/>
                <a:gd name="T15" fmla="*/ 299 h 299"/>
              </a:gdLst>
              <a:ahLst/>
              <a:cxnLst>
                <a:cxn ang="T8">
                  <a:pos x="T0" y="T1"/>
                </a:cxn>
                <a:cxn ang="T9">
                  <a:pos x="T2" y="T3"/>
                </a:cxn>
                <a:cxn ang="T10">
                  <a:pos x="T4" y="T5"/>
                </a:cxn>
                <a:cxn ang="T11">
                  <a:pos x="T6" y="T7"/>
                </a:cxn>
              </a:cxnLst>
              <a:rect l="T12" t="T13" r="T14" b="T15"/>
              <a:pathLst>
                <a:path w="46" h="299">
                  <a:moveTo>
                    <a:pt x="0" y="299"/>
                  </a:moveTo>
                  <a:lnTo>
                    <a:pt x="46" y="210"/>
                  </a:lnTo>
                  <a:lnTo>
                    <a:pt x="21" y="115"/>
                  </a:lnTo>
                  <a:lnTo>
                    <a:pt x="0" y="0"/>
                  </a:lnTo>
                </a:path>
              </a:pathLst>
            </a:custGeom>
            <a:noFill/>
            <a:ln w="1588">
              <a:solidFill>
                <a:srgbClr val="000000"/>
              </a:solidFill>
              <a:prstDash val="solid"/>
              <a:round/>
              <a:headEnd/>
              <a:tailEnd/>
            </a:ln>
          </p:spPr>
          <p:txBody>
            <a:bodyPr/>
            <a:lstStyle/>
            <a:p>
              <a:endParaRPr lang="sl-SI"/>
            </a:p>
          </p:txBody>
        </p:sp>
        <p:sp>
          <p:nvSpPr>
            <p:cNvPr id="113" name="Prostoročno 112"/>
            <p:cNvSpPr/>
            <p:nvPr/>
          </p:nvSpPr>
          <p:spPr>
            <a:xfrm>
              <a:off x="1575661" y="4086387"/>
              <a:ext cx="578603" cy="221281"/>
            </a:xfrm>
            <a:custGeom>
              <a:avLst/>
              <a:gdLst>
                <a:gd name="connsiteX0" fmla="*/ 578603 w 578603"/>
                <a:gd name="connsiteY0" fmla="*/ 0 h 221281"/>
                <a:gd name="connsiteX1" fmla="*/ 557939 w 578603"/>
                <a:gd name="connsiteY1" fmla="*/ 51661 h 221281"/>
                <a:gd name="connsiteX2" fmla="*/ 526942 w 578603"/>
                <a:gd name="connsiteY2" fmla="*/ 103322 h 221281"/>
                <a:gd name="connsiteX3" fmla="*/ 480447 w 578603"/>
                <a:gd name="connsiteY3" fmla="*/ 139484 h 221281"/>
                <a:gd name="connsiteX4" fmla="*/ 392624 w 578603"/>
                <a:gd name="connsiteY4" fmla="*/ 170481 h 221281"/>
                <a:gd name="connsiteX5" fmla="*/ 278970 w 578603"/>
                <a:gd name="connsiteY5" fmla="*/ 201478 h 221281"/>
                <a:gd name="connsiteX6" fmla="*/ 139485 w 578603"/>
                <a:gd name="connsiteY6" fmla="*/ 216976 h 221281"/>
                <a:gd name="connsiteX7" fmla="*/ 46495 w 578603"/>
                <a:gd name="connsiteY7" fmla="*/ 216976 h 221281"/>
                <a:gd name="connsiteX8" fmla="*/ 0 w 578603"/>
                <a:gd name="connsiteY8" fmla="*/ 191145 h 2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8603" h="221281">
                  <a:moveTo>
                    <a:pt x="578603" y="0"/>
                  </a:moveTo>
                  <a:cubicBezTo>
                    <a:pt x="572576" y="17220"/>
                    <a:pt x="566549" y="34441"/>
                    <a:pt x="557939" y="51661"/>
                  </a:cubicBezTo>
                  <a:cubicBezTo>
                    <a:pt x="549329" y="68881"/>
                    <a:pt x="539857" y="88685"/>
                    <a:pt x="526942" y="103322"/>
                  </a:cubicBezTo>
                  <a:cubicBezTo>
                    <a:pt x="514027" y="117959"/>
                    <a:pt x="502833" y="128291"/>
                    <a:pt x="480447" y="139484"/>
                  </a:cubicBezTo>
                  <a:cubicBezTo>
                    <a:pt x="458061" y="150677"/>
                    <a:pt x="426203" y="160149"/>
                    <a:pt x="392624" y="170481"/>
                  </a:cubicBezTo>
                  <a:cubicBezTo>
                    <a:pt x="359045" y="180813"/>
                    <a:pt x="321160" y="193729"/>
                    <a:pt x="278970" y="201478"/>
                  </a:cubicBezTo>
                  <a:cubicBezTo>
                    <a:pt x="236780" y="209227"/>
                    <a:pt x="178231" y="214393"/>
                    <a:pt x="139485" y="216976"/>
                  </a:cubicBezTo>
                  <a:cubicBezTo>
                    <a:pt x="100739" y="219559"/>
                    <a:pt x="69742" y="221281"/>
                    <a:pt x="46495" y="216976"/>
                  </a:cubicBezTo>
                  <a:cubicBezTo>
                    <a:pt x="23248" y="212671"/>
                    <a:pt x="9471" y="205782"/>
                    <a:pt x="0" y="191145"/>
                  </a:cubicBezTo>
                </a:path>
              </a:pathLst>
            </a:cu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5" name="Prostoročno 114"/>
            <p:cNvSpPr/>
            <p:nvPr/>
          </p:nvSpPr>
          <p:spPr>
            <a:xfrm>
              <a:off x="717214" y="3135518"/>
              <a:ext cx="1506612" cy="1175218"/>
            </a:xfrm>
            <a:custGeom>
              <a:avLst/>
              <a:gdLst>
                <a:gd name="connsiteX0" fmla="*/ 162628 w 1506612"/>
                <a:gd name="connsiteY0" fmla="*/ 411173 h 1175218"/>
                <a:gd name="connsiteX1" fmla="*/ 135012 w 1506612"/>
                <a:gd name="connsiteY1" fmla="*/ 352872 h 1175218"/>
                <a:gd name="connsiteX2" fmla="*/ 141149 w 1506612"/>
                <a:gd name="connsiteY2" fmla="*/ 319119 h 1175218"/>
                <a:gd name="connsiteX3" fmla="*/ 165697 w 1506612"/>
                <a:gd name="connsiteY3" fmla="*/ 294571 h 1175218"/>
                <a:gd name="connsiteX4" fmla="*/ 184107 w 1506612"/>
                <a:gd name="connsiteY4" fmla="*/ 288434 h 1175218"/>
                <a:gd name="connsiteX5" fmla="*/ 205587 w 1506612"/>
                <a:gd name="connsiteY5" fmla="*/ 288434 h 1175218"/>
                <a:gd name="connsiteX6" fmla="*/ 227066 w 1506612"/>
                <a:gd name="connsiteY6" fmla="*/ 291503 h 1175218"/>
                <a:gd name="connsiteX7" fmla="*/ 227066 w 1506612"/>
                <a:gd name="connsiteY7" fmla="*/ 291503 h 1175218"/>
                <a:gd name="connsiteX8" fmla="*/ 257750 w 1506612"/>
                <a:gd name="connsiteY8" fmla="*/ 279229 h 1175218"/>
                <a:gd name="connsiteX9" fmla="*/ 282298 w 1506612"/>
                <a:gd name="connsiteY9" fmla="*/ 257750 h 1175218"/>
                <a:gd name="connsiteX10" fmla="*/ 316051 w 1506612"/>
                <a:gd name="connsiteY10" fmla="*/ 233202 h 1175218"/>
                <a:gd name="connsiteX11" fmla="*/ 346736 w 1506612"/>
                <a:gd name="connsiteY11" fmla="*/ 214791 h 1175218"/>
                <a:gd name="connsiteX12" fmla="*/ 368215 w 1506612"/>
                <a:gd name="connsiteY12" fmla="*/ 202518 h 1175218"/>
                <a:gd name="connsiteX13" fmla="*/ 392762 w 1506612"/>
                <a:gd name="connsiteY13" fmla="*/ 184107 h 1175218"/>
                <a:gd name="connsiteX14" fmla="*/ 420379 w 1506612"/>
                <a:gd name="connsiteY14" fmla="*/ 150354 h 1175218"/>
                <a:gd name="connsiteX15" fmla="*/ 441858 w 1506612"/>
                <a:gd name="connsiteY15" fmla="*/ 131943 h 1175218"/>
                <a:gd name="connsiteX16" fmla="*/ 466405 w 1506612"/>
                <a:gd name="connsiteY16" fmla="*/ 104327 h 1175218"/>
                <a:gd name="connsiteX17" fmla="*/ 484816 w 1506612"/>
                <a:gd name="connsiteY17" fmla="*/ 85916 h 1175218"/>
                <a:gd name="connsiteX18" fmla="*/ 503227 w 1506612"/>
                <a:gd name="connsiteY18" fmla="*/ 70574 h 1175218"/>
                <a:gd name="connsiteX19" fmla="*/ 530843 w 1506612"/>
                <a:gd name="connsiteY19" fmla="*/ 61369 h 1175218"/>
                <a:gd name="connsiteX20" fmla="*/ 573801 w 1506612"/>
                <a:gd name="connsiteY20" fmla="*/ 42958 h 1175218"/>
                <a:gd name="connsiteX21" fmla="*/ 632102 w 1506612"/>
                <a:gd name="connsiteY21" fmla="*/ 27616 h 1175218"/>
                <a:gd name="connsiteX22" fmla="*/ 681197 w 1506612"/>
                <a:gd name="connsiteY22" fmla="*/ 18410 h 1175218"/>
                <a:gd name="connsiteX23" fmla="*/ 739498 w 1506612"/>
                <a:gd name="connsiteY23" fmla="*/ 9205 h 1175218"/>
                <a:gd name="connsiteX24" fmla="*/ 813141 w 1506612"/>
                <a:gd name="connsiteY24" fmla="*/ 0 h 1175218"/>
                <a:gd name="connsiteX25" fmla="*/ 843826 w 1506612"/>
                <a:gd name="connsiteY25" fmla="*/ 0 h 1175218"/>
                <a:gd name="connsiteX26" fmla="*/ 929742 w 1506612"/>
                <a:gd name="connsiteY26" fmla="*/ 6136 h 1175218"/>
                <a:gd name="connsiteX27" fmla="*/ 1006454 w 1506612"/>
                <a:gd name="connsiteY27" fmla="*/ 18410 h 1175218"/>
                <a:gd name="connsiteX28" fmla="*/ 1064754 w 1506612"/>
                <a:gd name="connsiteY28" fmla="*/ 21479 h 1175218"/>
                <a:gd name="connsiteX29" fmla="*/ 1086234 w 1506612"/>
                <a:gd name="connsiteY29" fmla="*/ 24547 h 1175218"/>
                <a:gd name="connsiteX30" fmla="*/ 1064754 w 1506612"/>
                <a:gd name="connsiteY30" fmla="*/ 42958 h 1175218"/>
                <a:gd name="connsiteX31" fmla="*/ 1098507 w 1506612"/>
                <a:gd name="connsiteY31" fmla="*/ 58300 h 1175218"/>
                <a:gd name="connsiteX32" fmla="*/ 1123055 w 1506612"/>
                <a:gd name="connsiteY32" fmla="*/ 73642 h 1175218"/>
                <a:gd name="connsiteX33" fmla="*/ 1169082 w 1506612"/>
                <a:gd name="connsiteY33" fmla="*/ 104327 h 1175218"/>
                <a:gd name="connsiteX34" fmla="*/ 1215109 w 1506612"/>
                <a:gd name="connsiteY34" fmla="*/ 147285 h 1175218"/>
                <a:gd name="connsiteX35" fmla="*/ 1248862 w 1506612"/>
                <a:gd name="connsiteY35" fmla="*/ 187175 h 1175218"/>
                <a:gd name="connsiteX36" fmla="*/ 1248862 w 1506612"/>
                <a:gd name="connsiteY36" fmla="*/ 187175 h 1175218"/>
                <a:gd name="connsiteX37" fmla="*/ 1251930 w 1506612"/>
                <a:gd name="connsiteY37" fmla="*/ 279229 h 1175218"/>
                <a:gd name="connsiteX38" fmla="*/ 1248862 w 1506612"/>
                <a:gd name="connsiteY38" fmla="*/ 355940 h 1175218"/>
                <a:gd name="connsiteX39" fmla="*/ 1245793 w 1506612"/>
                <a:gd name="connsiteY39" fmla="*/ 441857 h 1175218"/>
                <a:gd name="connsiteX40" fmla="*/ 1242725 w 1506612"/>
                <a:gd name="connsiteY40" fmla="*/ 463336 h 1175218"/>
                <a:gd name="connsiteX41" fmla="*/ 1267273 w 1506612"/>
                <a:gd name="connsiteY41" fmla="*/ 481747 h 1175218"/>
                <a:gd name="connsiteX42" fmla="*/ 1307162 w 1506612"/>
                <a:gd name="connsiteY42" fmla="*/ 518569 h 1175218"/>
                <a:gd name="connsiteX43" fmla="*/ 1337847 w 1506612"/>
                <a:gd name="connsiteY43" fmla="*/ 555390 h 1175218"/>
                <a:gd name="connsiteX44" fmla="*/ 1362395 w 1506612"/>
                <a:gd name="connsiteY44" fmla="*/ 576869 h 1175218"/>
                <a:gd name="connsiteX45" fmla="*/ 1390011 w 1506612"/>
                <a:gd name="connsiteY45" fmla="*/ 592212 h 1175218"/>
                <a:gd name="connsiteX46" fmla="*/ 1417627 w 1506612"/>
                <a:gd name="connsiteY46" fmla="*/ 613691 h 1175218"/>
                <a:gd name="connsiteX47" fmla="*/ 1454448 w 1506612"/>
                <a:gd name="connsiteY47" fmla="*/ 644375 h 1175218"/>
                <a:gd name="connsiteX48" fmla="*/ 1478996 w 1506612"/>
                <a:gd name="connsiteY48" fmla="*/ 684265 h 1175218"/>
                <a:gd name="connsiteX49" fmla="*/ 1497407 w 1506612"/>
                <a:gd name="connsiteY49" fmla="*/ 724155 h 1175218"/>
                <a:gd name="connsiteX50" fmla="*/ 1506612 w 1506612"/>
                <a:gd name="connsiteY50" fmla="*/ 773251 h 1175218"/>
                <a:gd name="connsiteX51" fmla="*/ 1503544 w 1506612"/>
                <a:gd name="connsiteY51" fmla="*/ 803935 h 1175218"/>
                <a:gd name="connsiteX52" fmla="*/ 1497407 w 1506612"/>
                <a:gd name="connsiteY52" fmla="*/ 843825 h 1175218"/>
                <a:gd name="connsiteX53" fmla="*/ 1482065 w 1506612"/>
                <a:gd name="connsiteY53" fmla="*/ 883715 h 1175218"/>
                <a:gd name="connsiteX54" fmla="*/ 1469791 w 1506612"/>
                <a:gd name="connsiteY54" fmla="*/ 926673 h 1175218"/>
                <a:gd name="connsiteX55" fmla="*/ 1436038 w 1506612"/>
                <a:gd name="connsiteY55" fmla="*/ 951221 h 1175218"/>
                <a:gd name="connsiteX56" fmla="*/ 1417627 w 1506612"/>
                <a:gd name="connsiteY56" fmla="*/ 991111 h 1175218"/>
                <a:gd name="connsiteX57" fmla="*/ 1393079 w 1506612"/>
                <a:gd name="connsiteY57" fmla="*/ 1040206 h 1175218"/>
                <a:gd name="connsiteX58" fmla="*/ 1377737 w 1506612"/>
                <a:gd name="connsiteY58" fmla="*/ 1067822 h 1175218"/>
                <a:gd name="connsiteX59" fmla="*/ 1343984 w 1506612"/>
                <a:gd name="connsiteY59" fmla="*/ 1083165 h 1175218"/>
                <a:gd name="connsiteX60" fmla="*/ 1316368 w 1506612"/>
                <a:gd name="connsiteY60" fmla="*/ 1101575 h 1175218"/>
                <a:gd name="connsiteX61" fmla="*/ 1248862 w 1506612"/>
                <a:gd name="connsiteY61" fmla="*/ 1119986 h 1175218"/>
                <a:gd name="connsiteX62" fmla="*/ 1190561 w 1506612"/>
                <a:gd name="connsiteY62" fmla="*/ 1141465 h 1175218"/>
                <a:gd name="connsiteX63" fmla="*/ 1129192 w 1506612"/>
                <a:gd name="connsiteY63" fmla="*/ 1153739 h 1175218"/>
                <a:gd name="connsiteX64" fmla="*/ 1024865 w 1506612"/>
                <a:gd name="connsiteY64" fmla="*/ 1169081 h 1175218"/>
                <a:gd name="connsiteX65" fmla="*/ 908263 w 1506612"/>
                <a:gd name="connsiteY65" fmla="*/ 1175218 h 1175218"/>
                <a:gd name="connsiteX66" fmla="*/ 886784 w 1506612"/>
                <a:gd name="connsiteY66" fmla="*/ 1166013 h 1175218"/>
                <a:gd name="connsiteX67" fmla="*/ 859168 w 1506612"/>
                <a:gd name="connsiteY67" fmla="*/ 1150671 h 1175218"/>
                <a:gd name="connsiteX68" fmla="*/ 837689 w 1506612"/>
                <a:gd name="connsiteY68" fmla="*/ 1135328 h 1175218"/>
                <a:gd name="connsiteX69" fmla="*/ 831552 w 1506612"/>
                <a:gd name="connsiteY69" fmla="*/ 1123055 h 1175218"/>
                <a:gd name="connsiteX70" fmla="*/ 794730 w 1506612"/>
                <a:gd name="connsiteY70" fmla="*/ 1123055 h 1175218"/>
                <a:gd name="connsiteX71" fmla="*/ 724156 w 1506612"/>
                <a:gd name="connsiteY71" fmla="*/ 1129191 h 1175218"/>
                <a:gd name="connsiteX72" fmla="*/ 653581 w 1506612"/>
                <a:gd name="connsiteY72" fmla="*/ 1129191 h 1175218"/>
                <a:gd name="connsiteX73" fmla="*/ 576870 w 1506612"/>
                <a:gd name="connsiteY73" fmla="*/ 1119986 h 1175218"/>
                <a:gd name="connsiteX74" fmla="*/ 497090 w 1506612"/>
                <a:gd name="connsiteY74" fmla="*/ 1110781 h 1175218"/>
                <a:gd name="connsiteX75" fmla="*/ 405036 w 1506612"/>
                <a:gd name="connsiteY75" fmla="*/ 1086233 h 1175218"/>
                <a:gd name="connsiteX76" fmla="*/ 325256 w 1506612"/>
                <a:gd name="connsiteY76" fmla="*/ 1055549 h 1175218"/>
                <a:gd name="connsiteX77" fmla="*/ 242408 w 1506612"/>
                <a:gd name="connsiteY77" fmla="*/ 1012590 h 1175218"/>
                <a:gd name="connsiteX78" fmla="*/ 177971 w 1506612"/>
                <a:gd name="connsiteY78" fmla="*/ 969632 h 1175218"/>
                <a:gd name="connsiteX79" fmla="*/ 110465 w 1506612"/>
                <a:gd name="connsiteY79" fmla="*/ 920536 h 1175218"/>
                <a:gd name="connsiteX80" fmla="*/ 64438 w 1506612"/>
                <a:gd name="connsiteY80" fmla="*/ 871441 h 1175218"/>
                <a:gd name="connsiteX81" fmla="*/ 27616 w 1506612"/>
                <a:gd name="connsiteY81" fmla="*/ 822346 h 1175218"/>
                <a:gd name="connsiteX82" fmla="*/ 6137 w 1506612"/>
                <a:gd name="connsiteY82" fmla="*/ 751771 h 1175218"/>
                <a:gd name="connsiteX83" fmla="*/ 0 w 1506612"/>
                <a:gd name="connsiteY83" fmla="*/ 687334 h 1175218"/>
                <a:gd name="connsiteX84" fmla="*/ 9205 w 1506612"/>
                <a:gd name="connsiteY84" fmla="*/ 616759 h 1175218"/>
                <a:gd name="connsiteX85" fmla="*/ 27616 w 1506612"/>
                <a:gd name="connsiteY85" fmla="*/ 564596 h 1175218"/>
                <a:gd name="connsiteX86" fmla="*/ 58301 w 1506612"/>
                <a:gd name="connsiteY86" fmla="*/ 515500 h 1175218"/>
                <a:gd name="connsiteX87" fmla="*/ 92054 w 1506612"/>
                <a:gd name="connsiteY87" fmla="*/ 472542 h 1175218"/>
                <a:gd name="connsiteX88" fmla="*/ 162628 w 1506612"/>
                <a:gd name="connsiteY88" fmla="*/ 411173 h 117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6612" h="1175218">
                  <a:moveTo>
                    <a:pt x="162628" y="411173"/>
                  </a:moveTo>
                  <a:lnTo>
                    <a:pt x="135012" y="352872"/>
                  </a:lnTo>
                  <a:lnTo>
                    <a:pt x="141149" y="319119"/>
                  </a:lnTo>
                  <a:lnTo>
                    <a:pt x="165697" y="294571"/>
                  </a:lnTo>
                  <a:lnTo>
                    <a:pt x="184107" y="288434"/>
                  </a:lnTo>
                  <a:lnTo>
                    <a:pt x="205587" y="288434"/>
                  </a:lnTo>
                  <a:lnTo>
                    <a:pt x="227066" y="291503"/>
                  </a:lnTo>
                  <a:lnTo>
                    <a:pt x="227066" y="291503"/>
                  </a:lnTo>
                  <a:lnTo>
                    <a:pt x="257750" y="279229"/>
                  </a:lnTo>
                  <a:lnTo>
                    <a:pt x="282298" y="257750"/>
                  </a:lnTo>
                  <a:lnTo>
                    <a:pt x="316051" y="233202"/>
                  </a:lnTo>
                  <a:lnTo>
                    <a:pt x="346736" y="214791"/>
                  </a:lnTo>
                  <a:lnTo>
                    <a:pt x="368215" y="202518"/>
                  </a:lnTo>
                  <a:lnTo>
                    <a:pt x="392762" y="184107"/>
                  </a:lnTo>
                  <a:lnTo>
                    <a:pt x="420379" y="150354"/>
                  </a:lnTo>
                  <a:lnTo>
                    <a:pt x="441858" y="131943"/>
                  </a:lnTo>
                  <a:lnTo>
                    <a:pt x="466405" y="104327"/>
                  </a:lnTo>
                  <a:lnTo>
                    <a:pt x="484816" y="85916"/>
                  </a:lnTo>
                  <a:lnTo>
                    <a:pt x="503227" y="70574"/>
                  </a:lnTo>
                  <a:lnTo>
                    <a:pt x="530843" y="61369"/>
                  </a:lnTo>
                  <a:lnTo>
                    <a:pt x="573801" y="42958"/>
                  </a:lnTo>
                  <a:lnTo>
                    <a:pt x="632102" y="27616"/>
                  </a:lnTo>
                  <a:lnTo>
                    <a:pt x="681197" y="18410"/>
                  </a:lnTo>
                  <a:lnTo>
                    <a:pt x="739498" y="9205"/>
                  </a:lnTo>
                  <a:lnTo>
                    <a:pt x="813141" y="0"/>
                  </a:lnTo>
                  <a:lnTo>
                    <a:pt x="843826" y="0"/>
                  </a:lnTo>
                  <a:lnTo>
                    <a:pt x="929742" y="6136"/>
                  </a:lnTo>
                  <a:lnTo>
                    <a:pt x="1006454" y="18410"/>
                  </a:lnTo>
                  <a:lnTo>
                    <a:pt x="1064754" y="21479"/>
                  </a:lnTo>
                  <a:lnTo>
                    <a:pt x="1086234" y="24547"/>
                  </a:lnTo>
                  <a:lnTo>
                    <a:pt x="1064754" y="42958"/>
                  </a:lnTo>
                  <a:lnTo>
                    <a:pt x="1098507" y="58300"/>
                  </a:lnTo>
                  <a:lnTo>
                    <a:pt x="1123055" y="73642"/>
                  </a:lnTo>
                  <a:lnTo>
                    <a:pt x="1169082" y="104327"/>
                  </a:lnTo>
                  <a:lnTo>
                    <a:pt x="1215109" y="147285"/>
                  </a:lnTo>
                  <a:lnTo>
                    <a:pt x="1248862" y="187175"/>
                  </a:lnTo>
                  <a:lnTo>
                    <a:pt x="1248862" y="187175"/>
                  </a:lnTo>
                  <a:lnTo>
                    <a:pt x="1251930" y="279229"/>
                  </a:lnTo>
                  <a:lnTo>
                    <a:pt x="1248862" y="355940"/>
                  </a:lnTo>
                  <a:lnTo>
                    <a:pt x="1245793" y="441857"/>
                  </a:lnTo>
                  <a:lnTo>
                    <a:pt x="1242725" y="463336"/>
                  </a:lnTo>
                  <a:lnTo>
                    <a:pt x="1267273" y="481747"/>
                  </a:lnTo>
                  <a:lnTo>
                    <a:pt x="1307162" y="518569"/>
                  </a:lnTo>
                  <a:lnTo>
                    <a:pt x="1337847" y="555390"/>
                  </a:lnTo>
                  <a:lnTo>
                    <a:pt x="1362395" y="576869"/>
                  </a:lnTo>
                  <a:lnTo>
                    <a:pt x="1390011" y="592212"/>
                  </a:lnTo>
                  <a:lnTo>
                    <a:pt x="1417627" y="613691"/>
                  </a:lnTo>
                  <a:lnTo>
                    <a:pt x="1454448" y="644375"/>
                  </a:lnTo>
                  <a:lnTo>
                    <a:pt x="1478996" y="684265"/>
                  </a:lnTo>
                  <a:lnTo>
                    <a:pt x="1497407" y="724155"/>
                  </a:lnTo>
                  <a:lnTo>
                    <a:pt x="1506612" y="773251"/>
                  </a:lnTo>
                  <a:lnTo>
                    <a:pt x="1503544" y="803935"/>
                  </a:lnTo>
                  <a:lnTo>
                    <a:pt x="1497407" y="843825"/>
                  </a:lnTo>
                  <a:lnTo>
                    <a:pt x="1482065" y="883715"/>
                  </a:lnTo>
                  <a:lnTo>
                    <a:pt x="1469791" y="926673"/>
                  </a:lnTo>
                  <a:lnTo>
                    <a:pt x="1436038" y="951221"/>
                  </a:lnTo>
                  <a:lnTo>
                    <a:pt x="1417627" y="991111"/>
                  </a:lnTo>
                  <a:lnTo>
                    <a:pt x="1393079" y="1040206"/>
                  </a:lnTo>
                  <a:lnTo>
                    <a:pt x="1377737" y="1067822"/>
                  </a:lnTo>
                  <a:lnTo>
                    <a:pt x="1343984" y="1083165"/>
                  </a:lnTo>
                  <a:lnTo>
                    <a:pt x="1316368" y="1101575"/>
                  </a:lnTo>
                  <a:lnTo>
                    <a:pt x="1248862" y="1119986"/>
                  </a:lnTo>
                  <a:lnTo>
                    <a:pt x="1190561" y="1141465"/>
                  </a:lnTo>
                  <a:lnTo>
                    <a:pt x="1129192" y="1153739"/>
                  </a:lnTo>
                  <a:lnTo>
                    <a:pt x="1024865" y="1169081"/>
                  </a:lnTo>
                  <a:lnTo>
                    <a:pt x="908263" y="1175218"/>
                  </a:lnTo>
                  <a:lnTo>
                    <a:pt x="886784" y="1166013"/>
                  </a:lnTo>
                  <a:lnTo>
                    <a:pt x="859168" y="1150671"/>
                  </a:lnTo>
                  <a:lnTo>
                    <a:pt x="837689" y="1135328"/>
                  </a:lnTo>
                  <a:lnTo>
                    <a:pt x="831552" y="1123055"/>
                  </a:lnTo>
                  <a:lnTo>
                    <a:pt x="794730" y="1123055"/>
                  </a:lnTo>
                  <a:lnTo>
                    <a:pt x="724156" y="1129191"/>
                  </a:lnTo>
                  <a:lnTo>
                    <a:pt x="653581" y="1129191"/>
                  </a:lnTo>
                  <a:lnTo>
                    <a:pt x="576870" y="1119986"/>
                  </a:lnTo>
                  <a:lnTo>
                    <a:pt x="497090" y="1110781"/>
                  </a:lnTo>
                  <a:lnTo>
                    <a:pt x="405036" y="1086233"/>
                  </a:lnTo>
                  <a:lnTo>
                    <a:pt x="325256" y="1055549"/>
                  </a:lnTo>
                  <a:lnTo>
                    <a:pt x="242408" y="1012590"/>
                  </a:lnTo>
                  <a:lnTo>
                    <a:pt x="177971" y="969632"/>
                  </a:lnTo>
                  <a:lnTo>
                    <a:pt x="110465" y="920536"/>
                  </a:lnTo>
                  <a:lnTo>
                    <a:pt x="64438" y="871441"/>
                  </a:lnTo>
                  <a:lnTo>
                    <a:pt x="27616" y="822346"/>
                  </a:lnTo>
                  <a:lnTo>
                    <a:pt x="6137" y="751771"/>
                  </a:lnTo>
                  <a:lnTo>
                    <a:pt x="0" y="687334"/>
                  </a:lnTo>
                  <a:lnTo>
                    <a:pt x="9205" y="616759"/>
                  </a:lnTo>
                  <a:lnTo>
                    <a:pt x="27616" y="564596"/>
                  </a:lnTo>
                  <a:lnTo>
                    <a:pt x="58301" y="515500"/>
                  </a:lnTo>
                  <a:lnTo>
                    <a:pt x="92054" y="472542"/>
                  </a:lnTo>
                  <a:lnTo>
                    <a:pt x="162628" y="411173"/>
                  </a:lnTo>
                  <a:close/>
                </a:path>
              </a:pathLst>
            </a:custGeom>
            <a:solidFill>
              <a:srgbClr val="FF9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nvGrpSpPr>
            <p:cNvPr id="7" name="Skupina 116"/>
            <p:cNvGrpSpPr/>
            <p:nvPr/>
          </p:nvGrpSpPr>
          <p:grpSpPr>
            <a:xfrm>
              <a:off x="908500" y="3070179"/>
              <a:ext cx="1301138" cy="1014679"/>
              <a:chOff x="908500" y="3070179"/>
              <a:chExt cx="1301138" cy="1014679"/>
            </a:xfrm>
          </p:grpSpPr>
          <p:sp>
            <p:nvSpPr>
              <p:cNvPr id="118" name="Freeform 1749"/>
              <p:cNvSpPr>
                <a:spLocks/>
              </p:cNvSpPr>
              <p:nvPr/>
            </p:nvSpPr>
            <p:spPr bwMode="auto">
              <a:xfrm>
                <a:off x="939562" y="3070179"/>
                <a:ext cx="962911" cy="355483"/>
              </a:xfrm>
              <a:custGeom>
                <a:avLst/>
                <a:gdLst>
                  <a:gd name="T0" fmla="*/ 0 w 6413"/>
                  <a:gd name="T1" fmla="*/ 0 h 2354"/>
                  <a:gd name="T2" fmla="*/ 0 w 6413"/>
                  <a:gd name="T3" fmla="*/ 0 h 2354"/>
                  <a:gd name="T4" fmla="*/ 0 w 6413"/>
                  <a:gd name="T5" fmla="*/ 0 h 2354"/>
                  <a:gd name="T6" fmla="*/ 0 w 6413"/>
                  <a:gd name="T7" fmla="*/ 0 h 2354"/>
                  <a:gd name="T8" fmla="*/ 0 w 6413"/>
                  <a:gd name="T9" fmla="*/ 0 h 2354"/>
                  <a:gd name="T10" fmla="*/ 0 w 6413"/>
                  <a:gd name="T11" fmla="*/ 0 h 2354"/>
                  <a:gd name="T12" fmla="*/ 0 w 6413"/>
                  <a:gd name="T13" fmla="*/ 0 h 2354"/>
                  <a:gd name="T14" fmla="*/ 0 w 6413"/>
                  <a:gd name="T15" fmla="*/ 0 h 2354"/>
                  <a:gd name="T16" fmla="*/ 0 w 6413"/>
                  <a:gd name="T17" fmla="*/ 0 h 2354"/>
                  <a:gd name="T18" fmla="*/ 0 w 6413"/>
                  <a:gd name="T19" fmla="*/ 0 h 2354"/>
                  <a:gd name="T20" fmla="*/ 0 w 6413"/>
                  <a:gd name="T21" fmla="*/ 0 h 2354"/>
                  <a:gd name="T22" fmla="*/ 0 w 6413"/>
                  <a:gd name="T23" fmla="*/ 0 h 2354"/>
                  <a:gd name="T24" fmla="*/ 0 w 6413"/>
                  <a:gd name="T25" fmla="*/ 0 h 2354"/>
                  <a:gd name="T26" fmla="*/ 0 w 6413"/>
                  <a:gd name="T27" fmla="*/ 0 h 2354"/>
                  <a:gd name="T28" fmla="*/ 0 w 6413"/>
                  <a:gd name="T29" fmla="*/ 0 h 2354"/>
                  <a:gd name="T30" fmla="*/ 0 w 6413"/>
                  <a:gd name="T31" fmla="*/ 0 h 2354"/>
                  <a:gd name="T32" fmla="*/ 0 w 6413"/>
                  <a:gd name="T33" fmla="*/ 0 h 2354"/>
                  <a:gd name="T34" fmla="*/ 0 w 6413"/>
                  <a:gd name="T35" fmla="*/ 0 h 2354"/>
                  <a:gd name="T36" fmla="*/ 0 w 6413"/>
                  <a:gd name="T37" fmla="*/ 0 h 2354"/>
                  <a:gd name="T38" fmla="*/ 0 w 6413"/>
                  <a:gd name="T39" fmla="*/ 0 h 2354"/>
                  <a:gd name="T40" fmla="*/ 0 w 6413"/>
                  <a:gd name="T41" fmla="*/ 0 h 2354"/>
                  <a:gd name="T42" fmla="*/ 0 w 6413"/>
                  <a:gd name="T43" fmla="*/ 0 h 2354"/>
                  <a:gd name="T44" fmla="*/ 0 w 6413"/>
                  <a:gd name="T45" fmla="*/ 0 h 2354"/>
                  <a:gd name="T46" fmla="*/ 0 w 6413"/>
                  <a:gd name="T47" fmla="*/ 0 h 2354"/>
                  <a:gd name="T48" fmla="*/ 0 w 6413"/>
                  <a:gd name="T49" fmla="*/ 0 h 2354"/>
                  <a:gd name="T50" fmla="*/ 0 w 6413"/>
                  <a:gd name="T51" fmla="*/ 0 h 2354"/>
                  <a:gd name="T52" fmla="*/ 0 w 6413"/>
                  <a:gd name="T53" fmla="*/ 0 h 2354"/>
                  <a:gd name="T54" fmla="*/ 0 w 6413"/>
                  <a:gd name="T55" fmla="*/ 0 h 2354"/>
                  <a:gd name="T56" fmla="*/ 0 w 6413"/>
                  <a:gd name="T57" fmla="*/ 0 h 2354"/>
                  <a:gd name="T58" fmla="*/ 0 w 6413"/>
                  <a:gd name="T59" fmla="*/ 0 h 2354"/>
                  <a:gd name="T60" fmla="*/ 0 w 6413"/>
                  <a:gd name="T61" fmla="*/ 0 h 2354"/>
                  <a:gd name="T62" fmla="*/ 0 w 6413"/>
                  <a:gd name="T63" fmla="*/ 0 h 2354"/>
                  <a:gd name="T64" fmla="*/ 0 w 6413"/>
                  <a:gd name="T65" fmla="*/ 0 h 2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13"/>
                  <a:gd name="T100" fmla="*/ 0 h 2354"/>
                  <a:gd name="T101" fmla="*/ 6413 w 6413"/>
                  <a:gd name="T102" fmla="*/ 2354 h 2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13" h="2354">
                    <a:moveTo>
                      <a:pt x="978" y="2354"/>
                    </a:moveTo>
                    <a:lnTo>
                      <a:pt x="1236" y="2292"/>
                    </a:lnTo>
                    <a:lnTo>
                      <a:pt x="1684" y="1972"/>
                    </a:lnTo>
                    <a:lnTo>
                      <a:pt x="1880" y="1781"/>
                    </a:lnTo>
                    <a:lnTo>
                      <a:pt x="2005" y="1586"/>
                    </a:lnTo>
                    <a:lnTo>
                      <a:pt x="2133" y="1332"/>
                    </a:lnTo>
                    <a:lnTo>
                      <a:pt x="2227" y="1082"/>
                    </a:lnTo>
                    <a:lnTo>
                      <a:pt x="2262" y="949"/>
                    </a:lnTo>
                    <a:lnTo>
                      <a:pt x="2370" y="1082"/>
                    </a:lnTo>
                    <a:lnTo>
                      <a:pt x="2582" y="1207"/>
                    </a:lnTo>
                    <a:lnTo>
                      <a:pt x="2655" y="1047"/>
                    </a:lnTo>
                    <a:lnTo>
                      <a:pt x="2711" y="1141"/>
                    </a:lnTo>
                    <a:lnTo>
                      <a:pt x="2906" y="1155"/>
                    </a:lnTo>
                    <a:lnTo>
                      <a:pt x="3101" y="1120"/>
                    </a:lnTo>
                    <a:lnTo>
                      <a:pt x="3612" y="1012"/>
                    </a:lnTo>
                    <a:lnTo>
                      <a:pt x="4203" y="817"/>
                    </a:lnTo>
                    <a:lnTo>
                      <a:pt x="4471" y="709"/>
                    </a:lnTo>
                    <a:lnTo>
                      <a:pt x="4437" y="817"/>
                    </a:lnTo>
                    <a:lnTo>
                      <a:pt x="4826" y="727"/>
                    </a:lnTo>
                    <a:lnTo>
                      <a:pt x="5088" y="629"/>
                    </a:lnTo>
                    <a:lnTo>
                      <a:pt x="5112" y="692"/>
                    </a:lnTo>
                    <a:lnTo>
                      <a:pt x="5025" y="817"/>
                    </a:lnTo>
                    <a:lnTo>
                      <a:pt x="5025" y="949"/>
                    </a:lnTo>
                    <a:lnTo>
                      <a:pt x="5272" y="925"/>
                    </a:lnTo>
                    <a:lnTo>
                      <a:pt x="5790" y="869"/>
                    </a:lnTo>
                    <a:lnTo>
                      <a:pt x="6395" y="817"/>
                    </a:lnTo>
                    <a:lnTo>
                      <a:pt x="6413" y="765"/>
                    </a:lnTo>
                    <a:lnTo>
                      <a:pt x="6378" y="675"/>
                    </a:lnTo>
                    <a:lnTo>
                      <a:pt x="6288" y="605"/>
                    </a:lnTo>
                    <a:lnTo>
                      <a:pt x="6111" y="514"/>
                    </a:lnTo>
                    <a:lnTo>
                      <a:pt x="6236" y="428"/>
                    </a:lnTo>
                    <a:lnTo>
                      <a:pt x="6343" y="320"/>
                    </a:lnTo>
                    <a:lnTo>
                      <a:pt x="6361" y="233"/>
                    </a:lnTo>
                    <a:lnTo>
                      <a:pt x="6309" y="181"/>
                    </a:lnTo>
                    <a:lnTo>
                      <a:pt x="5856" y="118"/>
                    </a:lnTo>
                    <a:lnTo>
                      <a:pt x="5470" y="108"/>
                    </a:lnTo>
                    <a:lnTo>
                      <a:pt x="5220" y="108"/>
                    </a:lnTo>
                    <a:lnTo>
                      <a:pt x="4774" y="142"/>
                    </a:lnTo>
                    <a:lnTo>
                      <a:pt x="4572" y="181"/>
                    </a:lnTo>
                    <a:lnTo>
                      <a:pt x="4061" y="159"/>
                    </a:lnTo>
                    <a:lnTo>
                      <a:pt x="3671" y="108"/>
                    </a:lnTo>
                    <a:lnTo>
                      <a:pt x="3529" y="56"/>
                    </a:lnTo>
                    <a:lnTo>
                      <a:pt x="3312" y="0"/>
                    </a:lnTo>
                    <a:lnTo>
                      <a:pt x="3118" y="39"/>
                    </a:lnTo>
                    <a:lnTo>
                      <a:pt x="3028" y="142"/>
                    </a:lnTo>
                    <a:lnTo>
                      <a:pt x="3028" y="267"/>
                    </a:lnTo>
                    <a:lnTo>
                      <a:pt x="2993" y="303"/>
                    </a:lnTo>
                    <a:lnTo>
                      <a:pt x="2477" y="250"/>
                    </a:lnTo>
                    <a:lnTo>
                      <a:pt x="2227" y="195"/>
                    </a:lnTo>
                    <a:lnTo>
                      <a:pt x="2085" y="303"/>
                    </a:lnTo>
                    <a:lnTo>
                      <a:pt x="2005" y="438"/>
                    </a:lnTo>
                    <a:lnTo>
                      <a:pt x="1959" y="514"/>
                    </a:lnTo>
                    <a:lnTo>
                      <a:pt x="1691" y="640"/>
                    </a:lnTo>
                    <a:lnTo>
                      <a:pt x="1388" y="765"/>
                    </a:lnTo>
                    <a:lnTo>
                      <a:pt x="1068" y="942"/>
                    </a:lnTo>
                    <a:lnTo>
                      <a:pt x="874" y="1082"/>
                    </a:lnTo>
                    <a:lnTo>
                      <a:pt x="696" y="1262"/>
                    </a:lnTo>
                    <a:lnTo>
                      <a:pt x="554" y="1402"/>
                    </a:lnTo>
                    <a:lnTo>
                      <a:pt x="286" y="1458"/>
                    </a:lnTo>
                    <a:lnTo>
                      <a:pt x="216" y="1561"/>
                    </a:lnTo>
                    <a:lnTo>
                      <a:pt x="209" y="1652"/>
                    </a:lnTo>
                    <a:lnTo>
                      <a:pt x="251" y="1774"/>
                    </a:lnTo>
                    <a:lnTo>
                      <a:pt x="338" y="1843"/>
                    </a:lnTo>
                    <a:lnTo>
                      <a:pt x="286" y="1899"/>
                    </a:lnTo>
                    <a:lnTo>
                      <a:pt x="108" y="2094"/>
                    </a:lnTo>
                    <a:lnTo>
                      <a:pt x="0" y="2288"/>
                    </a:lnTo>
                    <a:lnTo>
                      <a:pt x="978" y="2354"/>
                    </a:lnTo>
                    <a:close/>
                  </a:path>
                </a:pathLst>
              </a:custGeom>
              <a:solidFill>
                <a:srgbClr val="C96623"/>
              </a:solidFill>
              <a:ln w="1588">
                <a:solidFill>
                  <a:srgbClr val="000000"/>
                </a:solidFill>
                <a:prstDash val="solid"/>
                <a:round/>
                <a:headEnd/>
                <a:tailEnd/>
              </a:ln>
            </p:spPr>
            <p:txBody>
              <a:bodyPr/>
              <a:lstStyle/>
              <a:p>
                <a:endParaRPr lang="sl-SI"/>
              </a:p>
            </p:txBody>
          </p:sp>
          <p:sp>
            <p:nvSpPr>
              <p:cNvPr id="119" name="Freeform 1750"/>
              <p:cNvSpPr>
                <a:spLocks/>
              </p:cNvSpPr>
              <p:nvPr/>
            </p:nvSpPr>
            <p:spPr bwMode="auto">
              <a:xfrm>
                <a:off x="908500" y="3408406"/>
                <a:ext cx="465925" cy="103539"/>
              </a:xfrm>
              <a:custGeom>
                <a:avLst/>
                <a:gdLst>
                  <a:gd name="T0" fmla="*/ 0 w 3101"/>
                  <a:gd name="T1" fmla="*/ 0 h 696"/>
                  <a:gd name="T2" fmla="*/ 0 w 3101"/>
                  <a:gd name="T3" fmla="*/ 0 h 696"/>
                  <a:gd name="T4" fmla="*/ 0 w 3101"/>
                  <a:gd name="T5" fmla="*/ 0 h 696"/>
                  <a:gd name="T6" fmla="*/ 0 w 3101"/>
                  <a:gd name="T7" fmla="*/ 0 h 696"/>
                  <a:gd name="T8" fmla="*/ 0 w 3101"/>
                  <a:gd name="T9" fmla="*/ 0 h 696"/>
                  <a:gd name="T10" fmla="*/ 0 w 3101"/>
                  <a:gd name="T11" fmla="*/ 0 h 696"/>
                  <a:gd name="T12" fmla="*/ 0 w 3101"/>
                  <a:gd name="T13" fmla="*/ 0 h 696"/>
                  <a:gd name="T14" fmla="*/ 0 w 3101"/>
                  <a:gd name="T15" fmla="*/ 0 h 696"/>
                  <a:gd name="T16" fmla="*/ 0 w 3101"/>
                  <a:gd name="T17" fmla="*/ 0 h 696"/>
                  <a:gd name="T18" fmla="*/ 0 w 3101"/>
                  <a:gd name="T19" fmla="*/ 0 h 696"/>
                  <a:gd name="T20" fmla="*/ 0 w 3101"/>
                  <a:gd name="T21" fmla="*/ 0 h 696"/>
                  <a:gd name="T22" fmla="*/ 0 w 3101"/>
                  <a:gd name="T23" fmla="*/ 0 h 696"/>
                  <a:gd name="T24" fmla="*/ 0 w 3101"/>
                  <a:gd name="T25" fmla="*/ 0 h 696"/>
                  <a:gd name="T26" fmla="*/ 0 w 3101"/>
                  <a:gd name="T27" fmla="*/ 0 h 696"/>
                  <a:gd name="T28" fmla="*/ 0 w 3101"/>
                  <a:gd name="T29" fmla="*/ 0 h 696"/>
                  <a:gd name="T30" fmla="*/ 0 w 3101"/>
                  <a:gd name="T31" fmla="*/ 0 h 696"/>
                  <a:gd name="T32" fmla="*/ 0 w 3101"/>
                  <a:gd name="T33" fmla="*/ 0 h 696"/>
                  <a:gd name="T34" fmla="*/ 0 w 3101"/>
                  <a:gd name="T35" fmla="*/ 0 h 696"/>
                  <a:gd name="T36" fmla="*/ 0 w 3101"/>
                  <a:gd name="T37" fmla="*/ 0 h 696"/>
                  <a:gd name="T38" fmla="*/ 0 w 3101"/>
                  <a:gd name="T39" fmla="*/ 0 h 696"/>
                  <a:gd name="T40" fmla="*/ 0 w 3101"/>
                  <a:gd name="T41" fmla="*/ 0 h 696"/>
                  <a:gd name="T42" fmla="*/ 0 w 3101"/>
                  <a:gd name="T43" fmla="*/ 0 h 696"/>
                  <a:gd name="T44" fmla="*/ 0 w 3101"/>
                  <a:gd name="T45" fmla="*/ 0 h 6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01"/>
                  <a:gd name="T70" fmla="*/ 0 h 696"/>
                  <a:gd name="T71" fmla="*/ 3101 w 3101"/>
                  <a:gd name="T72" fmla="*/ 696 h 6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01" h="696">
                    <a:moveTo>
                      <a:pt x="213" y="230"/>
                    </a:moveTo>
                    <a:lnTo>
                      <a:pt x="0" y="196"/>
                    </a:lnTo>
                    <a:lnTo>
                      <a:pt x="0" y="71"/>
                    </a:lnTo>
                    <a:lnTo>
                      <a:pt x="105" y="52"/>
                    </a:lnTo>
                    <a:lnTo>
                      <a:pt x="391" y="18"/>
                    </a:lnTo>
                    <a:lnTo>
                      <a:pt x="693" y="0"/>
                    </a:lnTo>
                    <a:lnTo>
                      <a:pt x="978" y="0"/>
                    </a:lnTo>
                    <a:lnTo>
                      <a:pt x="1263" y="18"/>
                    </a:lnTo>
                    <a:lnTo>
                      <a:pt x="1549" y="35"/>
                    </a:lnTo>
                    <a:lnTo>
                      <a:pt x="1835" y="71"/>
                    </a:lnTo>
                    <a:lnTo>
                      <a:pt x="2126" y="105"/>
                    </a:lnTo>
                    <a:lnTo>
                      <a:pt x="2405" y="161"/>
                    </a:lnTo>
                    <a:lnTo>
                      <a:pt x="2694" y="230"/>
                    </a:lnTo>
                    <a:lnTo>
                      <a:pt x="2972" y="310"/>
                    </a:lnTo>
                    <a:lnTo>
                      <a:pt x="3101" y="696"/>
                    </a:lnTo>
                    <a:lnTo>
                      <a:pt x="2687" y="588"/>
                    </a:lnTo>
                    <a:lnTo>
                      <a:pt x="2269" y="491"/>
                    </a:lnTo>
                    <a:lnTo>
                      <a:pt x="1852" y="404"/>
                    </a:lnTo>
                    <a:lnTo>
                      <a:pt x="1431" y="331"/>
                    </a:lnTo>
                    <a:lnTo>
                      <a:pt x="1010" y="269"/>
                    </a:lnTo>
                    <a:lnTo>
                      <a:pt x="585" y="213"/>
                    </a:lnTo>
                    <a:lnTo>
                      <a:pt x="269" y="213"/>
                    </a:lnTo>
                    <a:lnTo>
                      <a:pt x="213" y="230"/>
                    </a:lnTo>
                    <a:close/>
                  </a:path>
                </a:pathLst>
              </a:custGeom>
              <a:solidFill>
                <a:srgbClr val="0023C9"/>
              </a:solidFill>
              <a:ln w="0">
                <a:solidFill>
                  <a:srgbClr val="0023C9"/>
                </a:solidFill>
                <a:prstDash val="solid"/>
                <a:round/>
                <a:headEnd/>
                <a:tailEnd/>
              </a:ln>
            </p:spPr>
            <p:txBody>
              <a:bodyPr/>
              <a:lstStyle/>
              <a:p>
                <a:endParaRPr lang="sl-SI"/>
              </a:p>
            </p:txBody>
          </p:sp>
          <p:sp>
            <p:nvSpPr>
              <p:cNvPr id="120" name="Freeform 1751"/>
              <p:cNvSpPr>
                <a:spLocks/>
              </p:cNvSpPr>
              <p:nvPr/>
            </p:nvSpPr>
            <p:spPr bwMode="auto">
              <a:xfrm>
                <a:off x="1729908" y="3398052"/>
                <a:ext cx="127698" cy="44867"/>
              </a:xfrm>
              <a:custGeom>
                <a:avLst/>
                <a:gdLst>
                  <a:gd name="T0" fmla="*/ 0 w 835"/>
                  <a:gd name="T1" fmla="*/ 0 h 320"/>
                  <a:gd name="T2" fmla="*/ 0 w 835"/>
                  <a:gd name="T3" fmla="*/ 0 h 320"/>
                  <a:gd name="T4" fmla="*/ 0 w 835"/>
                  <a:gd name="T5" fmla="*/ 0 h 320"/>
                  <a:gd name="T6" fmla="*/ 0 w 835"/>
                  <a:gd name="T7" fmla="*/ 0 h 320"/>
                  <a:gd name="T8" fmla="*/ 0 w 835"/>
                  <a:gd name="T9" fmla="*/ 0 h 320"/>
                  <a:gd name="T10" fmla="*/ 0 60000 65536"/>
                  <a:gd name="T11" fmla="*/ 0 60000 65536"/>
                  <a:gd name="T12" fmla="*/ 0 60000 65536"/>
                  <a:gd name="T13" fmla="*/ 0 60000 65536"/>
                  <a:gd name="T14" fmla="*/ 0 60000 65536"/>
                  <a:gd name="T15" fmla="*/ 0 w 835"/>
                  <a:gd name="T16" fmla="*/ 0 h 320"/>
                  <a:gd name="T17" fmla="*/ 835 w 835"/>
                  <a:gd name="T18" fmla="*/ 320 h 320"/>
                </a:gdLst>
                <a:ahLst/>
                <a:cxnLst>
                  <a:cxn ang="T10">
                    <a:pos x="T0" y="T1"/>
                  </a:cxn>
                  <a:cxn ang="T11">
                    <a:pos x="T2" y="T3"/>
                  </a:cxn>
                  <a:cxn ang="T12">
                    <a:pos x="T4" y="T5"/>
                  </a:cxn>
                  <a:cxn ang="T13">
                    <a:pos x="T6" y="T7"/>
                  </a:cxn>
                  <a:cxn ang="T14">
                    <a:pos x="T8" y="T9"/>
                  </a:cxn>
                </a:cxnLst>
                <a:rect l="T15" t="T16" r="T17" b="T18"/>
                <a:pathLst>
                  <a:path w="835" h="320">
                    <a:moveTo>
                      <a:pt x="0" y="0"/>
                    </a:moveTo>
                    <a:lnTo>
                      <a:pt x="835" y="0"/>
                    </a:lnTo>
                    <a:lnTo>
                      <a:pt x="835" y="254"/>
                    </a:lnTo>
                    <a:lnTo>
                      <a:pt x="0" y="320"/>
                    </a:lnTo>
                    <a:lnTo>
                      <a:pt x="0" y="0"/>
                    </a:lnTo>
                    <a:close/>
                  </a:path>
                </a:pathLst>
              </a:custGeom>
              <a:solidFill>
                <a:srgbClr val="0023C9"/>
              </a:solidFill>
              <a:ln w="0">
                <a:solidFill>
                  <a:srgbClr val="0023C9"/>
                </a:solidFill>
                <a:prstDash val="solid"/>
                <a:round/>
                <a:headEnd/>
                <a:tailEnd/>
              </a:ln>
            </p:spPr>
            <p:txBody>
              <a:bodyPr/>
              <a:lstStyle/>
              <a:p>
                <a:endParaRPr lang="sl-SI"/>
              </a:p>
            </p:txBody>
          </p:sp>
          <p:sp>
            <p:nvSpPr>
              <p:cNvPr id="121" name="Freeform 1752"/>
              <p:cNvSpPr>
                <a:spLocks/>
              </p:cNvSpPr>
              <p:nvPr/>
            </p:nvSpPr>
            <p:spPr bwMode="auto">
              <a:xfrm>
                <a:off x="1816190" y="3291062"/>
                <a:ext cx="279555" cy="296811"/>
              </a:xfrm>
              <a:custGeom>
                <a:avLst/>
                <a:gdLst>
                  <a:gd name="T0" fmla="*/ 0 w 1860"/>
                  <a:gd name="T1" fmla="*/ 0 h 1982"/>
                  <a:gd name="T2" fmla="*/ 0 w 1860"/>
                  <a:gd name="T3" fmla="*/ 0 h 1982"/>
                  <a:gd name="T4" fmla="*/ 0 w 1860"/>
                  <a:gd name="T5" fmla="*/ 0 h 1982"/>
                  <a:gd name="T6" fmla="*/ 0 w 1860"/>
                  <a:gd name="T7" fmla="*/ 0 h 1982"/>
                  <a:gd name="T8" fmla="*/ 0 w 1860"/>
                  <a:gd name="T9" fmla="*/ 0 h 1982"/>
                  <a:gd name="T10" fmla="*/ 0 w 1860"/>
                  <a:gd name="T11" fmla="*/ 0 h 1982"/>
                  <a:gd name="T12" fmla="*/ 0 w 1860"/>
                  <a:gd name="T13" fmla="*/ 0 h 1982"/>
                  <a:gd name="T14" fmla="*/ 0 w 1860"/>
                  <a:gd name="T15" fmla="*/ 0 h 1982"/>
                  <a:gd name="T16" fmla="*/ 0 w 1860"/>
                  <a:gd name="T17" fmla="*/ 0 h 1982"/>
                  <a:gd name="T18" fmla="*/ 0 w 1860"/>
                  <a:gd name="T19" fmla="*/ 0 h 1982"/>
                  <a:gd name="T20" fmla="*/ 0 w 1860"/>
                  <a:gd name="T21" fmla="*/ 0 h 1982"/>
                  <a:gd name="T22" fmla="*/ 0 w 1860"/>
                  <a:gd name="T23" fmla="*/ 0 h 1982"/>
                  <a:gd name="T24" fmla="*/ 0 w 1860"/>
                  <a:gd name="T25" fmla="*/ 0 h 1982"/>
                  <a:gd name="T26" fmla="*/ 0 w 1860"/>
                  <a:gd name="T27" fmla="*/ 0 h 1982"/>
                  <a:gd name="T28" fmla="*/ 0 w 1860"/>
                  <a:gd name="T29" fmla="*/ 0 h 1982"/>
                  <a:gd name="T30" fmla="*/ 0 w 1860"/>
                  <a:gd name="T31" fmla="*/ 0 h 1982"/>
                  <a:gd name="T32" fmla="*/ 0 w 1860"/>
                  <a:gd name="T33" fmla="*/ 0 h 1982"/>
                  <a:gd name="T34" fmla="*/ 0 w 1860"/>
                  <a:gd name="T35" fmla="*/ 0 h 1982"/>
                  <a:gd name="T36" fmla="*/ 0 w 1860"/>
                  <a:gd name="T37" fmla="*/ 0 h 1982"/>
                  <a:gd name="T38" fmla="*/ 0 w 1860"/>
                  <a:gd name="T39" fmla="*/ 0 h 1982"/>
                  <a:gd name="T40" fmla="*/ 0 w 1860"/>
                  <a:gd name="T41" fmla="*/ 0 h 1982"/>
                  <a:gd name="T42" fmla="*/ 0 w 1860"/>
                  <a:gd name="T43" fmla="*/ 0 h 19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60"/>
                  <a:gd name="T67" fmla="*/ 0 h 1982"/>
                  <a:gd name="T68" fmla="*/ 1860 w 1860"/>
                  <a:gd name="T69" fmla="*/ 1982 h 198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60" h="1982">
                    <a:moveTo>
                      <a:pt x="0" y="1788"/>
                    </a:moveTo>
                    <a:lnTo>
                      <a:pt x="56" y="1008"/>
                    </a:lnTo>
                    <a:lnTo>
                      <a:pt x="129" y="125"/>
                    </a:lnTo>
                    <a:lnTo>
                      <a:pt x="195" y="125"/>
                    </a:lnTo>
                    <a:lnTo>
                      <a:pt x="296" y="93"/>
                    </a:lnTo>
                    <a:lnTo>
                      <a:pt x="463" y="56"/>
                    </a:lnTo>
                    <a:lnTo>
                      <a:pt x="630" y="24"/>
                    </a:lnTo>
                    <a:lnTo>
                      <a:pt x="797" y="7"/>
                    </a:lnTo>
                    <a:lnTo>
                      <a:pt x="966" y="0"/>
                    </a:lnTo>
                    <a:lnTo>
                      <a:pt x="1133" y="3"/>
                    </a:lnTo>
                    <a:lnTo>
                      <a:pt x="1304" y="17"/>
                    </a:lnTo>
                    <a:lnTo>
                      <a:pt x="1471" y="41"/>
                    </a:lnTo>
                    <a:lnTo>
                      <a:pt x="1634" y="80"/>
                    </a:lnTo>
                    <a:lnTo>
                      <a:pt x="1798" y="125"/>
                    </a:lnTo>
                    <a:lnTo>
                      <a:pt x="1826" y="351"/>
                    </a:lnTo>
                    <a:lnTo>
                      <a:pt x="1850" y="623"/>
                    </a:lnTo>
                    <a:lnTo>
                      <a:pt x="1860" y="893"/>
                    </a:lnTo>
                    <a:lnTo>
                      <a:pt x="1860" y="1169"/>
                    </a:lnTo>
                    <a:lnTo>
                      <a:pt x="1854" y="1440"/>
                    </a:lnTo>
                    <a:lnTo>
                      <a:pt x="1830" y="1712"/>
                    </a:lnTo>
                    <a:lnTo>
                      <a:pt x="1798" y="1982"/>
                    </a:lnTo>
                    <a:lnTo>
                      <a:pt x="0" y="1788"/>
                    </a:lnTo>
                    <a:close/>
                  </a:path>
                </a:pathLst>
              </a:custGeom>
              <a:solidFill>
                <a:srgbClr val="0023C9"/>
              </a:solidFill>
              <a:ln w="0">
                <a:solidFill>
                  <a:srgbClr val="0023C9"/>
                </a:solidFill>
                <a:prstDash val="solid"/>
                <a:round/>
                <a:headEnd/>
                <a:tailEnd/>
              </a:ln>
            </p:spPr>
            <p:txBody>
              <a:bodyPr/>
              <a:lstStyle/>
              <a:p>
                <a:endParaRPr lang="sl-SI"/>
              </a:p>
            </p:txBody>
          </p:sp>
          <p:sp>
            <p:nvSpPr>
              <p:cNvPr id="122" name="Freeform 1753"/>
              <p:cNvSpPr>
                <a:spLocks/>
              </p:cNvSpPr>
              <p:nvPr/>
            </p:nvSpPr>
            <p:spPr bwMode="auto">
              <a:xfrm>
                <a:off x="1867960" y="3329026"/>
                <a:ext cx="200175" cy="241590"/>
              </a:xfrm>
              <a:custGeom>
                <a:avLst/>
                <a:gdLst>
                  <a:gd name="T0" fmla="*/ 0 w 1342"/>
                  <a:gd name="T1" fmla="*/ 0 h 1596"/>
                  <a:gd name="T2" fmla="*/ 0 w 1342"/>
                  <a:gd name="T3" fmla="*/ 0 h 1596"/>
                  <a:gd name="T4" fmla="*/ 0 w 1342"/>
                  <a:gd name="T5" fmla="*/ 0 h 1596"/>
                  <a:gd name="T6" fmla="*/ 0 w 1342"/>
                  <a:gd name="T7" fmla="*/ 0 h 1596"/>
                  <a:gd name="T8" fmla="*/ 0 w 1342"/>
                  <a:gd name="T9" fmla="*/ 0 h 1596"/>
                  <a:gd name="T10" fmla="*/ 0 w 1342"/>
                  <a:gd name="T11" fmla="*/ 0 h 1596"/>
                  <a:gd name="T12" fmla="*/ 0 w 1342"/>
                  <a:gd name="T13" fmla="*/ 0 h 1596"/>
                  <a:gd name="T14" fmla="*/ 0 w 1342"/>
                  <a:gd name="T15" fmla="*/ 0 h 1596"/>
                  <a:gd name="T16" fmla="*/ 0 w 1342"/>
                  <a:gd name="T17" fmla="*/ 0 h 1596"/>
                  <a:gd name="T18" fmla="*/ 0 w 1342"/>
                  <a:gd name="T19" fmla="*/ 0 h 1596"/>
                  <a:gd name="T20" fmla="*/ 0 w 1342"/>
                  <a:gd name="T21" fmla="*/ 0 h 1596"/>
                  <a:gd name="T22" fmla="*/ 0 w 1342"/>
                  <a:gd name="T23" fmla="*/ 0 h 1596"/>
                  <a:gd name="T24" fmla="*/ 0 w 1342"/>
                  <a:gd name="T25" fmla="*/ 0 h 1596"/>
                  <a:gd name="T26" fmla="*/ 0 w 1342"/>
                  <a:gd name="T27" fmla="*/ 0 h 1596"/>
                  <a:gd name="T28" fmla="*/ 0 w 1342"/>
                  <a:gd name="T29" fmla="*/ 0 h 1596"/>
                  <a:gd name="T30" fmla="*/ 0 w 1342"/>
                  <a:gd name="T31" fmla="*/ 0 h 1596"/>
                  <a:gd name="T32" fmla="*/ 0 w 1342"/>
                  <a:gd name="T33" fmla="*/ 0 h 1596"/>
                  <a:gd name="T34" fmla="*/ 0 w 1342"/>
                  <a:gd name="T35" fmla="*/ 0 h 15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2"/>
                  <a:gd name="T55" fmla="*/ 0 h 1596"/>
                  <a:gd name="T56" fmla="*/ 1342 w 1342"/>
                  <a:gd name="T57" fmla="*/ 1596 h 15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2" h="1596">
                    <a:moveTo>
                      <a:pt x="1283" y="1596"/>
                    </a:moveTo>
                    <a:lnTo>
                      <a:pt x="1314" y="1391"/>
                    </a:lnTo>
                    <a:lnTo>
                      <a:pt x="1332" y="1182"/>
                    </a:lnTo>
                    <a:lnTo>
                      <a:pt x="1342" y="974"/>
                    </a:lnTo>
                    <a:lnTo>
                      <a:pt x="1338" y="764"/>
                    </a:lnTo>
                    <a:lnTo>
                      <a:pt x="1325" y="556"/>
                    </a:lnTo>
                    <a:lnTo>
                      <a:pt x="1300" y="351"/>
                    </a:lnTo>
                    <a:lnTo>
                      <a:pt x="1262" y="145"/>
                    </a:lnTo>
                    <a:lnTo>
                      <a:pt x="1247" y="73"/>
                    </a:lnTo>
                    <a:lnTo>
                      <a:pt x="1081" y="38"/>
                    </a:lnTo>
                    <a:lnTo>
                      <a:pt x="911" y="13"/>
                    </a:lnTo>
                    <a:lnTo>
                      <a:pt x="740" y="0"/>
                    </a:lnTo>
                    <a:lnTo>
                      <a:pt x="569" y="0"/>
                    </a:lnTo>
                    <a:lnTo>
                      <a:pt x="400" y="7"/>
                    </a:lnTo>
                    <a:lnTo>
                      <a:pt x="230" y="27"/>
                    </a:lnTo>
                    <a:lnTo>
                      <a:pt x="90" y="52"/>
                    </a:lnTo>
                    <a:lnTo>
                      <a:pt x="0" y="1241"/>
                    </a:lnTo>
                    <a:lnTo>
                      <a:pt x="1283" y="1596"/>
                    </a:lnTo>
                    <a:close/>
                  </a:path>
                </a:pathLst>
              </a:custGeom>
              <a:solidFill>
                <a:srgbClr val="CFFFFF"/>
              </a:solidFill>
              <a:ln w="1588">
                <a:solidFill>
                  <a:srgbClr val="000000"/>
                </a:solidFill>
                <a:prstDash val="solid"/>
                <a:round/>
                <a:headEnd/>
                <a:tailEnd/>
              </a:ln>
            </p:spPr>
            <p:txBody>
              <a:bodyPr/>
              <a:lstStyle/>
              <a:p>
                <a:endParaRPr lang="sl-SI"/>
              </a:p>
            </p:txBody>
          </p:sp>
          <p:sp>
            <p:nvSpPr>
              <p:cNvPr id="123" name="Freeform 1754"/>
              <p:cNvSpPr>
                <a:spLocks/>
              </p:cNvSpPr>
              <p:nvPr/>
            </p:nvSpPr>
            <p:spPr bwMode="auto">
              <a:xfrm>
                <a:off x="1509025" y="3487785"/>
                <a:ext cx="617781" cy="441765"/>
              </a:xfrm>
              <a:custGeom>
                <a:avLst/>
                <a:gdLst>
                  <a:gd name="T0" fmla="*/ 0 w 4123"/>
                  <a:gd name="T1" fmla="*/ 0 h 2940"/>
                  <a:gd name="T2" fmla="*/ 0 w 4123"/>
                  <a:gd name="T3" fmla="*/ 0 h 2940"/>
                  <a:gd name="T4" fmla="*/ 0 w 4123"/>
                  <a:gd name="T5" fmla="*/ 0 h 2940"/>
                  <a:gd name="T6" fmla="*/ 0 w 4123"/>
                  <a:gd name="T7" fmla="*/ 0 h 2940"/>
                  <a:gd name="T8" fmla="*/ 0 w 4123"/>
                  <a:gd name="T9" fmla="*/ 0 h 2940"/>
                  <a:gd name="T10" fmla="*/ 0 w 4123"/>
                  <a:gd name="T11" fmla="*/ 0 h 2940"/>
                  <a:gd name="T12" fmla="*/ 0 w 4123"/>
                  <a:gd name="T13" fmla="*/ 0 h 2940"/>
                  <a:gd name="T14" fmla="*/ 0 w 4123"/>
                  <a:gd name="T15" fmla="*/ 0 h 2940"/>
                  <a:gd name="T16" fmla="*/ 0 w 4123"/>
                  <a:gd name="T17" fmla="*/ 0 h 2940"/>
                  <a:gd name="T18" fmla="*/ 0 w 4123"/>
                  <a:gd name="T19" fmla="*/ 0 h 2940"/>
                  <a:gd name="T20" fmla="*/ 0 w 4123"/>
                  <a:gd name="T21" fmla="*/ 0 h 2940"/>
                  <a:gd name="T22" fmla="*/ 0 w 4123"/>
                  <a:gd name="T23" fmla="*/ 0 h 2940"/>
                  <a:gd name="T24" fmla="*/ 0 w 4123"/>
                  <a:gd name="T25" fmla="*/ 0 h 2940"/>
                  <a:gd name="T26" fmla="*/ 0 w 4123"/>
                  <a:gd name="T27" fmla="*/ 0 h 2940"/>
                  <a:gd name="T28" fmla="*/ 0 w 4123"/>
                  <a:gd name="T29" fmla="*/ 0 h 2940"/>
                  <a:gd name="T30" fmla="*/ 0 w 4123"/>
                  <a:gd name="T31" fmla="*/ 0 h 2940"/>
                  <a:gd name="T32" fmla="*/ 0 w 4123"/>
                  <a:gd name="T33" fmla="*/ 0 h 2940"/>
                  <a:gd name="T34" fmla="*/ 0 w 4123"/>
                  <a:gd name="T35" fmla="*/ 0 h 2940"/>
                  <a:gd name="T36" fmla="*/ 0 w 4123"/>
                  <a:gd name="T37" fmla="*/ 0 h 2940"/>
                  <a:gd name="T38" fmla="*/ 0 w 4123"/>
                  <a:gd name="T39" fmla="*/ 0 h 2940"/>
                  <a:gd name="T40" fmla="*/ 0 w 4123"/>
                  <a:gd name="T41" fmla="*/ 0 h 2940"/>
                  <a:gd name="T42" fmla="*/ 0 w 4123"/>
                  <a:gd name="T43" fmla="*/ 0 h 2940"/>
                  <a:gd name="T44" fmla="*/ 0 w 4123"/>
                  <a:gd name="T45" fmla="*/ 0 h 2940"/>
                  <a:gd name="T46" fmla="*/ 0 w 4123"/>
                  <a:gd name="T47" fmla="*/ 0 h 2940"/>
                  <a:gd name="T48" fmla="*/ 0 w 4123"/>
                  <a:gd name="T49" fmla="*/ 0 h 2940"/>
                  <a:gd name="T50" fmla="*/ 0 w 4123"/>
                  <a:gd name="T51" fmla="*/ 0 h 2940"/>
                  <a:gd name="T52" fmla="*/ 0 w 4123"/>
                  <a:gd name="T53" fmla="*/ 0 h 2940"/>
                  <a:gd name="T54" fmla="*/ 0 w 4123"/>
                  <a:gd name="T55" fmla="*/ 0 h 2940"/>
                  <a:gd name="T56" fmla="*/ 0 w 4123"/>
                  <a:gd name="T57" fmla="*/ 0 h 2940"/>
                  <a:gd name="T58" fmla="*/ 0 w 4123"/>
                  <a:gd name="T59" fmla="*/ 0 h 2940"/>
                  <a:gd name="T60" fmla="*/ 0 w 4123"/>
                  <a:gd name="T61" fmla="*/ 0 h 2940"/>
                  <a:gd name="T62" fmla="*/ 0 w 4123"/>
                  <a:gd name="T63" fmla="*/ 0 h 2940"/>
                  <a:gd name="T64" fmla="*/ 0 w 4123"/>
                  <a:gd name="T65" fmla="*/ 0 h 2940"/>
                  <a:gd name="T66" fmla="*/ 0 w 4123"/>
                  <a:gd name="T67" fmla="*/ 0 h 2940"/>
                  <a:gd name="T68" fmla="*/ 0 w 4123"/>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3"/>
                  <a:gd name="T106" fmla="*/ 0 h 2940"/>
                  <a:gd name="T107" fmla="*/ 4123 w 4123"/>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3" h="2940">
                    <a:moveTo>
                      <a:pt x="0" y="1893"/>
                    </a:moveTo>
                    <a:lnTo>
                      <a:pt x="87" y="1969"/>
                    </a:lnTo>
                    <a:lnTo>
                      <a:pt x="184" y="2038"/>
                    </a:lnTo>
                    <a:lnTo>
                      <a:pt x="286" y="2101"/>
                    </a:lnTo>
                    <a:lnTo>
                      <a:pt x="390" y="2150"/>
                    </a:lnTo>
                    <a:lnTo>
                      <a:pt x="502" y="2192"/>
                    </a:lnTo>
                    <a:lnTo>
                      <a:pt x="613" y="2219"/>
                    </a:lnTo>
                    <a:lnTo>
                      <a:pt x="732" y="2237"/>
                    </a:lnTo>
                    <a:lnTo>
                      <a:pt x="849" y="2244"/>
                    </a:lnTo>
                    <a:lnTo>
                      <a:pt x="964" y="2241"/>
                    </a:lnTo>
                    <a:lnTo>
                      <a:pt x="1082" y="2226"/>
                    </a:lnTo>
                    <a:lnTo>
                      <a:pt x="1197" y="2202"/>
                    </a:lnTo>
                    <a:lnTo>
                      <a:pt x="1309" y="2164"/>
                    </a:lnTo>
                    <a:lnTo>
                      <a:pt x="1351" y="2146"/>
                    </a:lnTo>
                    <a:lnTo>
                      <a:pt x="1413" y="2258"/>
                    </a:lnTo>
                    <a:lnTo>
                      <a:pt x="1486" y="2363"/>
                    </a:lnTo>
                    <a:lnTo>
                      <a:pt x="1569" y="2463"/>
                    </a:lnTo>
                    <a:lnTo>
                      <a:pt x="1660" y="2554"/>
                    </a:lnTo>
                    <a:lnTo>
                      <a:pt x="1758" y="2634"/>
                    </a:lnTo>
                    <a:lnTo>
                      <a:pt x="1862" y="2710"/>
                    </a:lnTo>
                    <a:lnTo>
                      <a:pt x="1973" y="2772"/>
                    </a:lnTo>
                    <a:lnTo>
                      <a:pt x="2088" y="2828"/>
                    </a:lnTo>
                    <a:lnTo>
                      <a:pt x="2206" y="2870"/>
                    </a:lnTo>
                    <a:lnTo>
                      <a:pt x="2332" y="2904"/>
                    </a:lnTo>
                    <a:lnTo>
                      <a:pt x="2457" y="2926"/>
                    </a:lnTo>
                    <a:lnTo>
                      <a:pt x="2585" y="2940"/>
                    </a:lnTo>
                    <a:lnTo>
                      <a:pt x="2714" y="2940"/>
                    </a:lnTo>
                    <a:lnTo>
                      <a:pt x="2839" y="2929"/>
                    </a:lnTo>
                    <a:lnTo>
                      <a:pt x="2963" y="2909"/>
                    </a:lnTo>
                    <a:lnTo>
                      <a:pt x="3089" y="2874"/>
                    </a:lnTo>
                    <a:lnTo>
                      <a:pt x="3211" y="2832"/>
                    </a:lnTo>
                    <a:lnTo>
                      <a:pt x="3325" y="2776"/>
                    </a:lnTo>
                    <a:lnTo>
                      <a:pt x="3437" y="2713"/>
                    </a:lnTo>
                    <a:lnTo>
                      <a:pt x="3541" y="2640"/>
                    </a:lnTo>
                    <a:lnTo>
                      <a:pt x="3639" y="2561"/>
                    </a:lnTo>
                    <a:lnTo>
                      <a:pt x="3733" y="2470"/>
                    </a:lnTo>
                    <a:lnTo>
                      <a:pt x="3813" y="2373"/>
                    </a:lnTo>
                    <a:lnTo>
                      <a:pt x="3890" y="2268"/>
                    </a:lnTo>
                    <a:lnTo>
                      <a:pt x="3952" y="2157"/>
                    </a:lnTo>
                    <a:lnTo>
                      <a:pt x="4008" y="2042"/>
                    </a:lnTo>
                    <a:lnTo>
                      <a:pt x="4053" y="1923"/>
                    </a:lnTo>
                    <a:lnTo>
                      <a:pt x="4088" y="1798"/>
                    </a:lnTo>
                    <a:lnTo>
                      <a:pt x="4108" y="1673"/>
                    </a:lnTo>
                    <a:lnTo>
                      <a:pt x="4123" y="1544"/>
                    </a:lnTo>
                    <a:lnTo>
                      <a:pt x="4123" y="1419"/>
                    </a:lnTo>
                    <a:lnTo>
                      <a:pt x="4112" y="1291"/>
                    </a:lnTo>
                    <a:lnTo>
                      <a:pt x="4091" y="1166"/>
                    </a:lnTo>
                    <a:lnTo>
                      <a:pt x="4060" y="1040"/>
                    </a:lnTo>
                    <a:lnTo>
                      <a:pt x="4018" y="919"/>
                    </a:lnTo>
                    <a:lnTo>
                      <a:pt x="3966" y="804"/>
                    </a:lnTo>
                    <a:lnTo>
                      <a:pt x="3903" y="692"/>
                    </a:lnTo>
                    <a:lnTo>
                      <a:pt x="3830" y="585"/>
                    </a:lnTo>
                    <a:lnTo>
                      <a:pt x="3746" y="487"/>
                    </a:lnTo>
                    <a:lnTo>
                      <a:pt x="3660" y="397"/>
                    </a:lnTo>
                    <a:lnTo>
                      <a:pt x="3562" y="313"/>
                    </a:lnTo>
                    <a:lnTo>
                      <a:pt x="3458" y="237"/>
                    </a:lnTo>
                    <a:lnTo>
                      <a:pt x="3347" y="174"/>
                    </a:lnTo>
                    <a:lnTo>
                      <a:pt x="3232" y="119"/>
                    </a:lnTo>
                    <a:lnTo>
                      <a:pt x="3113" y="73"/>
                    </a:lnTo>
                    <a:lnTo>
                      <a:pt x="2988" y="39"/>
                    </a:lnTo>
                    <a:lnTo>
                      <a:pt x="2864" y="14"/>
                    </a:lnTo>
                    <a:lnTo>
                      <a:pt x="2739" y="0"/>
                    </a:lnTo>
                    <a:lnTo>
                      <a:pt x="2610" y="0"/>
                    </a:lnTo>
                    <a:lnTo>
                      <a:pt x="2481" y="7"/>
                    </a:lnTo>
                    <a:lnTo>
                      <a:pt x="2355" y="28"/>
                    </a:lnTo>
                    <a:lnTo>
                      <a:pt x="2230" y="59"/>
                    </a:lnTo>
                    <a:lnTo>
                      <a:pt x="2112" y="101"/>
                    </a:lnTo>
                    <a:lnTo>
                      <a:pt x="1994" y="154"/>
                    </a:lnTo>
                    <a:lnTo>
                      <a:pt x="1883" y="216"/>
                    </a:lnTo>
                    <a:lnTo>
                      <a:pt x="1862" y="230"/>
                    </a:lnTo>
                    <a:lnTo>
                      <a:pt x="0" y="1893"/>
                    </a:lnTo>
                    <a:close/>
                  </a:path>
                </a:pathLst>
              </a:custGeom>
              <a:solidFill>
                <a:srgbClr val="FF9975"/>
              </a:solidFill>
              <a:ln w="0">
                <a:solidFill>
                  <a:srgbClr val="FF9975"/>
                </a:solidFill>
                <a:prstDash val="solid"/>
                <a:round/>
                <a:headEnd/>
                <a:tailEnd/>
              </a:ln>
            </p:spPr>
            <p:txBody>
              <a:bodyPr/>
              <a:lstStyle/>
              <a:p>
                <a:endParaRPr lang="sl-SI"/>
              </a:p>
            </p:txBody>
          </p:sp>
          <p:sp>
            <p:nvSpPr>
              <p:cNvPr id="124" name="Freeform 1755"/>
              <p:cNvSpPr>
                <a:spLocks/>
              </p:cNvSpPr>
              <p:nvPr/>
            </p:nvSpPr>
            <p:spPr bwMode="auto">
              <a:xfrm>
                <a:off x="1509025" y="3484334"/>
                <a:ext cx="617781" cy="438314"/>
              </a:xfrm>
              <a:custGeom>
                <a:avLst/>
                <a:gdLst>
                  <a:gd name="T0" fmla="*/ 0 w 4122"/>
                  <a:gd name="T1" fmla="*/ 0 h 2940"/>
                  <a:gd name="T2" fmla="*/ 0 w 4122"/>
                  <a:gd name="T3" fmla="*/ 0 h 2940"/>
                  <a:gd name="T4" fmla="*/ 0 w 4122"/>
                  <a:gd name="T5" fmla="*/ 0 h 2940"/>
                  <a:gd name="T6" fmla="*/ 0 w 4122"/>
                  <a:gd name="T7" fmla="*/ 0 h 2940"/>
                  <a:gd name="T8" fmla="*/ 0 w 4122"/>
                  <a:gd name="T9" fmla="*/ 0 h 2940"/>
                  <a:gd name="T10" fmla="*/ 0 w 4122"/>
                  <a:gd name="T11" fmla="*/ 0 h 2940"/>
                  <a:gd name="T12" fmla="*/ 0 w 4122"/>
                  <a:gd name="T13" fmla="*/ 0 h 2940"/>
                  <a:gd name="T14" fmla="*/ 0 w 4122"/>
                  <a:gd name="T15" fmla="*/ 0 h 2940"/>
                  <a:gd name="T16" fmla="*/ 0 w 4122"/>
                  <a:gd name="T17" fmla="*/ 0 h 2940"/>
                  <a:gd name="T18" fmla="*/ 0 w 4122"/>
                  <a:gd name="T19" fmla="*/ 0 h 2940"/>
                  <a:gd name="T20" fmla="*/ 0 w 4122"/>
                  <a:gd name="T21" fmla="*/ 0 h 2940"/>
                  <a:gd name="T22" fmla="*/ 0 w 4122"/>
                  <a:gd name="T23" fmla="*/ 0 h 2940"/>
                  <a:gd name="T24" fmla="*/ 0 w 4122"/>
                  <a:gd name="T25" fmla="*/ 0 h 2940"/>
                  <a:gd name="T26" fmla="*/ 0 w 4122"/>
                  <a:gd name="T27" fmla="*/ 0 h 2940"/>
                  <a:gd name="T28" fmla="*/ 0 w 4122"/>
                  <a:gd name="T29" fmla="*/ 0 h 2940"/>
                  <a:gd name="T30" fmla="*/ 0 w 4122"/>
                  <a:gd name="T31" fmla="*/ 0 h 2940"/>
                  <a:gd name="T32" fmla="*/ 0 w 4122"/>
                  <a:gd name="T33" fmla="*/ 0 h 2940"/>
                  <a:gd name="T34" fmla="*/ 0 w 4122"/>
                  <a:gd name="T35" fmla="*/ 0 h 2940"/>
                  <a:gd name="T36" fmla="*/ 0 w 4122"/>
                  <a:gd name="T37" fmla="*/ 0 h 2940"/>
                  <a:gd name="T38" fmla="*/ 0 w 4122"/>
                  <a:gd name="T39" fmla="*/ 0 h 2940"/>
                  <a:gd name="T40" fmla="*/ 0 w 4122"/>
                  <a:gd name="T41" fmla="*/ 0 h 2940"/>
                  <a:gd name="T42" fmla="*/ 0 w 4122"/>
                  <a:gd name="T43" fmla="*/ 0 h 2940"/>
                  <a:gd name="T44" fmla="*/ 0 w 4122"/>
                  <a:gd name="T45" fmla="*/ 0 h 2940"/>
                  <a:gd name="T46" fmla="*/ 0 w 4122"/>
                  <a:gd name="T47" fmla="*/ 0 h 2940"/>
                  <a:gd name="T48" fmla="*/ 0 w 4122"/>
                  <a:gd name="T49" fmla="*/ 0 h 2940"/>
                  <a:gd name="T50" fmla="*/ 0 w 4122"/>
                  <a:gd name="T51" fmla="*/ 0 h 2940"/>
                  <a:gd name="T52" fmla="*/ 0 w 4122"/>
                  <a:gd name="T53" fmla="*/ 0 h 2940"/>
                  <a:gd name="T54" fmla="*/ 0 w 4122"/>
                  <a:gd name="T55" fmla="*/ 0 h 2940"/>
                  <a:gd name="T56" fmla="*/ 0 w 4122"/>
                  <a:gd name="T57" fmla="*/ 0 h 2940"/>
                  <a:gd name="T58" fmla="*/ 0 w 4122"/>
                  <a:gd name="T59" fmla="*/ 0 h 2940"/>
                  <a:gd name="T60" fmla="*/ 0 w 4122"/>
                  <a:gd name="T61" fmla="*/ 0 h 2940"/>
                  <a:gd name="T62" fmla="*/ 0 w 4122"/>
                  <a:gd name="T63" fmla="*/ 0 h 2940"/>
                  <a:gd name="T64" fmla="*/ 0 w 4122"/>
                  <a:gd name="T65" fmla="*/ 0 h 2940"/>
                  <a:gd name="T66" fmla="*/ 0 w 4122"/>
                  <a:gd name="T67" fmla="*/ 0 h 2940"/>
                  <a:gd name="T68" fmla="*/ 0 w 4122"/>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2"/>
                  <a:gd name="T106" fmla="*/ 0 h 2940"/>
                  <a:gd name="T107" fmla="*/ 4122 w 4122"/>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2" h="2940">
                    <a:moveTo>
                      <a:pt x="0" y="1893"/>
                    </a:moveTo>
                    <a:lnTo>
                      <a:pt x="87" y="1969"/>
                    </a:lnTo>
                    <a:lnTo>
                      <a:pt x="184" y="2038"/>
                    </a:lnTo>
                    <a:lnTo>
                      <a:pt x="285" y="2101"/>
                    </a:lnTo>
                    <a:lnTo>
                      <a:pt x="390" y="2150"/>
                    </a:lnTo>
                    <a:lnTo>
                      <a:pt x="501" y="2191"/>
                    </a:lnTo>
                    <a:lnTo>
                      <a:pt x="612" y="2219"/>
                    </a:lnTo>
                    <a:lnTo>
                      <a:pt x="730" y="2236"/>
                    </a:lnTo>
                    <a:lnTo>
                      <a:pt x="849" y="2243"/>
                    </a:lnTo>
                    <a:lnTo>
                      <a:pt x="964" y="2240"/>
                    </a:lnTo>
                    <a:lnTo>
                      <a:pt x="1082" y="2226"/>
                    </a:lnTo>
                    <a:lnTo>
                      <a:pt x="1197" y="2202"/>
                    </a:lnTo>
                    <a:lnTo>
                      <a:pt x="1308" y="2164"/>
                    </a:lnTo>
                    <a:lnTo>
                      <a:pt x="1350" y="2147"/>
                    </a:lnTo>
                    <a:lnTo>
                      <a:pt x="1413" y="2257"/>
                    </a:lnTo>
                    <a:lnTo>
                      <a:pt x="1486" y="2362"/>
                    </a:lnTo>
                    <a:lnTo>
                      <a:pt x="1569" y="2463"/>
                    </a:lnTo>
                    <a:lnTo>
                      <a:pt x="1660" y="2553"/>
                    </a:lnTo>
                    <a:lnTo>
                      <a:pt x="1757" y="2634"/>
                    </a:lnTo>
                    <a:lnTo>
                      <a:pt x="1861" y="2710"/>
                    </a:lnTo>
                    <a:lnTo>
                      <a:pt x="1973" y="2772"/>
                    </a:lnTo>
                    <a:lnTo>
                      <a:pt x="2088" y="2828"/>
                    </a:lnTo>
                    <a:lnTo>
                      <a:pt x="2206" y="2869"/>
                    </a:lnTo>
                    <a:lnTo>
                      <a:pt x="2331" y="2904"/>
                    </a:lnTo>
                    <a:lnTo>
                      <a:pt x="2456" y="2925"/>
                    </a:lnTo>
                    <a:lnTo>
                      <a:pt x="2585" y="2940"/>
                    </a:lnTo>
                    <a:lnTo>
                      <a:pt x="2714" y="2940"/>
                    </a:lnTo>
                    <a:lnTo>
                      <a:pt x="2839" y="2928"/>
                    </a:lnTo>
                    <a:lnTo>
                      <a:pt x="2963" y="2908"/>
                    </a:lnTo>
                    <a:lnTo>
                      <a:pt x="3088" y="2874"/>
                    </a:lnTo>
                    <a:lnTo>
                      <a:pt x="3210" y="2832"/>
                    </a:lnTo>
                    <a:lnTo>
                      <a:pt x="3325" y="2776"/>
                    </a:lnTo>
                    <a:lnTo>
                      <a:pt x="3436" y="2713"/>
                    </a:lnTo>
                    <a:lnTo>
                      <a:pt x="3541" y="2640"/>
                    </a:lnTo>
                    <a:lnTo>
                      <a:pt x="3638" y="2560"/>
                    </a:lnTo>
                    <a:lnTo>
                      <a:pt x="3732" y="2470"/>
                    </a:lnTo>
                    <a:lnTo>
                      <a:pt x="3812" y="2372"/>
                    </a:lnTo>
                    <a:lnTo>
                      <a:pt x="3889" y="2268"/>
                    </a:lnTo>
                    <a:lnTo>
                      <a:pt x="3952" y="2157"/>
                    </a:lnTo>
                    <a:lnTo>
                      <a:pt x="4008" y="2042"/>
                    </a:lnTo>
                    <a:lnTo>
                      <a:pt x="4052" y="1924"/>
                    </a:lnTo>
                    <a:lnTo>
                      <a:pt x="4087" y="1798"/>
                    </a:lnTo>
                    <a:lnTo>
                      <a:pt x="4108" y="1673"/>
                    </a:lnTo>
                    <a:lnTo>
                      <a:pt x="4122" y="1545"/>
                    </a:lnTo>
                    <a:lnTo>
                      <a:pt x="4122" y="1419"/>
                    </a:lnTo>
                    <a:lnTo>
                      <a:pt x="4111" y="1291"/>
                    </a:lnTo>
                    <a:lnTo>
                      <a:pt x="4091" y="1166"/>
                    </a:lnTo>
                    <a:lnTo>
                      <a:pt x="4059" y="1040"/>
                    </a:lnTo>
                    <a:lnTo>
                      <a:pt x="4018" y="919"/>
                    </a:lnTo>
                    <a:lnTo>
                      <a:pt x="3966" y="804"/>
                    </a:lnTo>
                    <a:lnTo>
                      <a:pt x="3903" y="692"/>
                    </a:lnTo>
                    <a:lnTo>
                      <a:pt x="3830" y="584"/>
                    </a:lnTo>
                    <a:lnTo>
                      <a:pt x="3746" y="487"/>
                    </a:lnTo>
                    <a:lnTo>
                      <a:pt x="3659" y="396"/>
                    </a:lnTo>
                    <a:lnTo>
                      <a:pt x="3562" y="313"/>
                    </a:lnTo>
                    <a:lnTo>
                      <a:pt x="3458" y="236"/>
                    </a:lnTo>
                    <a:lnTo>
                      <a:pt x="3346" y="173"/>
                    </a:lnTo>
                    <a:lnTo>
                      <a:pt x="3232" y="119"/>
                    </a:lnTo>
                    <a:lnTo>
                      <a:pt x="3113" y="73"/>
                    </a:lnTo>
                    <a:lnTo>
                      <a:pt x="2988" y="38"/>
                    </a:lnTo>
                    <a:lnTo>
                      <a:pt x="2864" y="14"/>
                    </a:lnTo>
                    <a:lnTo>
                      <a:pt x="2739" y="0"/>
                    </a:lnTo>
                    <a:lnTo>
                      <a:pt x="2609" y="0"/>
                    </a:lnTo>
                    <a:lnTo>
                      <a:pt x="2480" y="7"/>
                    </a:lnTo>
                    <a:lnTo>
                      <a:pt x="2355" y="28"/>
                    </a:lnTo>
                    <a:lnTo>
                      <a:pt x="2230" y="59"/>
                    </a:lnTo>
                    <a:lnTo>
                      <a:pt x="2112" y="100"/>
                    </a:lnTo>
                    <a:lnTo>
                      <a:pt x="1993" y="153"/>
                    </a:lnTo>
                    <a:lnTo>
                      <a:pt x="1882" y="215"/>
                    </a:lnTo>
                    <a:lnTo>
                      <a:pt x="1861" y="229"/>
                    </a:lnTo>
                  </a:path>
                </a:pathLst>
              </a:custGeom>
              <a:noFill/>
              <a:ln w="1588">
                <a:solidFill>
                  <a:srgbClr val="000000"/>
                </a:solidFill>
                <a:prstDash val="solid"/>
                <a:round/>
                <a:headEnd/>
                <a:tailEnd/>
              </a:ln>
            </p:spPr>
            <p:txBody>
              <a:bodyPr/>
              <a:lstStyle/>
              <a:p>
                <a:endParaRPr lang="sl-SI"/>
              </a:p>
            </p:txBody>
          </p:sp>
          <p:sp>
            <p:nvSpPr>
              <p:cNvPr id="125" name="Freeform 1756"/>
              <p:cNvSpPr>
                <a:spLocks/>
              </p:cNvSpPr>
              <p:nvPr/>
            </p:nvSpPr>
            <p:spPr bwMode="auto">
              <a:xfrm>
                <a:off x="1315753" y="3311769"/>
                <a:ext cx="427960" cy="448668"/>
              </a:xfrm>
              <a:custGeom>
                <a:avLst/>
                <a:gdLst>
                  <a:gd name="T0" fmla="*/ 0 w 2843"/>
                  <a:gd name="T1" fmla="*/ 0 h 3005"/>
                  <a:gd name="T2" fmla="*/ 0 w 2843"/>
                  <a:gd name="T3" fmla="*/ 0 h 3005"/>
                  <a:gd name="T4" fmla="*/ 0 w 2843"/>
                  <a:gd name="T5" fmla="*/ 0 h 3005"/>
                  <a:gd name="T6" fmla="*/ 0 w 2843"/>
                  <a:gd name="T7" fmla="*/ 0 h 3005"/>
                  <a:gd name="T8" fmla="*/ 0 w 2843"/>
                  <a:gd name="T9" fmla="*/ 0 h 3005"/>
                  <a:gd name="T10" fmla="*/ 0 w 2843"/>
                  <a:gd name="T11" fmla="*/ 0 h 3005"/>
                  <a:gd name="T12" fmla="*/ 0 w 2843"/>
                  <a:gd name="T13" fmla="*/ 0 h 3005"/>
                  <a:gd name="T14" fmla="*/ 0 w 2843"/>
                  <a:gd name="T15" fmla="*/ 0 h 3005"/>
                  <a:gd name="T16" fmla="*/ 0 w 2843"/>
                  <a:gd name="T17" fmla="*/ 0 h 3005"/>
                  <a:gd name="T18" fmla="*/ 0 w 2843"/>
                  <a:gd name="T19" fmla="*/ 0 h 3005"/>
                  <a:gd name="T20" fmla="*/ 0 w 2843"/>
                  <a:gd name="T21" fmla="*/ 0 h 3005"/>
                  <a:gd name="T22" fmla="*/ 0 w 2843"/>
                  <a:gd name="T23" fmla="*/ 0 h 3005"/>
                  <a:gd name="T24" fmla="*/ 0 w 2843"/>
                  <a:gd name="T25" fmla="*/ 0 h 3005"/>
                  <a:gd name="T26" fmla="*/ 0 w 2843"/>
                  <a:gd name="T27" fmla="*/ 0 h 3005"/>
                  <a:gd name="T28" fmla="*/ 0 w 2843"/>
                  <a:gd name="T29" fmla="*/ 0 h 3005"/>
                  <a:gd name="T30" fmla="*/ 0 w 2843"/>
                  <a:gd name="T31" fmla="*/ 0 h 3005"/>
                  <a:gd name="T32" fmla="*/ 0 w 2843"/>
                  <a:gd name="T33" fmla="*/ 0 h 3005"/>
                  <a:gd name="T34" fmla="*/ 0 w 2843"/>
                  <a:gd name="T35" fmla="*/ 0 h 3005"/>
                  <a:gd name="T36" fmla="*/ 0 w 2843"/>
                  <a:gd name="T37" fmla="*/ 0 h 3005"/>
                  <a:gd name="T38" fmla="*/ 0 w 2843"/>
                  <a:gd name="T39" fmla="*/ 0 h 3005"/>
                  <a:gd name="T40" fmla="*/ 0 w 2843"/>
                  <a:gd name="T41" fmla="*/ 0 h 3005"/>
                  <a:gd name="T42" fmla="*/ 0 w 2843"/>
                  <a:gd name="T43" fmla="*/ 0 h 3005"/>
                  <a:gd name="T44" fmla="*/ 0 w 2843"/>
                  <a:gd name="T45" fmla="*/ 0 h 3005"/>
                  <a:gd name="T46" fmla="*/ 0 w 2843"/>
                  <a:gd name="T47" fmla="*/ 0 h 3005"/>
                  <a:gd name="T48" fmla="*/ 0 w 2843"/>
                  <a:gd name="T49" fmla="*/ 0 h 3005"/>
                  <a:gd name="T50" fmla="*/ 0 w 2843"/>
                  <a:gd name="T51" fmla="*/ 0 h 3005"/>
                  <a:gd name="T52" fmla="*/ 0 w 2843"/>
                  <a:gd name="T53" fmla="*/ 0 h 3005"/>
                  <a:gd name="T54" fmla="*/ 0 w 2843"/>
                  <a:gd name="T55" fmla="*/ 0 h 3005"/>
                  <a:gd name="T56" fmla="*/ 0 w 2843"/>
                  <a:gd name="T57" fmla="*/ 0 h 3005"/>
                  <a:gd name="T58" fmla="*/ 0 w 2843"/>
                  <a:gd name="T59" fmla="*/ 0 h 3005"/>
                  <a:gd name="T60" fmla="*/ 0 w 2843"/>
                  <a:gd name="T61" fmla="*/ 0 h 3005"/>
                  <a:gd name="T62" fmla="*/ 0 w 2843"/>
                  <a:gd name="T63" fmla="*/ 0 h 3005"/>
                  <a:gd name="T64" fmla="*/ 0 w 2843"/>
                  <a:gd name="T65" fmla="*/ 0 h 3005"/>
                  <a:gd name="T66" fmla="*/ 0 w 2843"/>
                  <a:gd name="T67" fmla="*/ 0 h 3005"/>
                  <a:gd name="T68" fmla="*/ 0 w 2843"/>
                  <a:gd name="T69" fmla="*/ 0 h 3005"/>
                  <a:gd name="T70" fmla="*/ 0 w 2843"/>
                  <a:gd name="T71" fmla="*/ 0 h 3005"/>
                  <a:gd name="T72" fmla="*/ 0 w 2843"/>
                  <a:gd name="T73" fmla="*/ 0 h 3005"/>
                  <a:gd name="T74" fmla="*/ 0 w 2843"/>
                  <a:gd name="T75" fmla="*/ 0 h 3005"/>
                  <a:gd name="T76" fmla="*/ 0 w 2843"/>
                  <a:gd name="T77" fmla="*/ 0 h 3005"/>
                  <a:gd name="T78" fmla="*/ 0 w 2843"/>
                  <a:gd name="T79" fmla="*/ 0 h 3005"/>
                  <a:gd name="T80" fmla="*/ 0 w 2843"/>
                  <a:gd name="T81" fmla="*/ 0 h 3005"/>
                  <a:gd name="T82" fmla="*/ 0 w 2843"/>
                  <a:gd name="T83" fmla="*/ 0 h 30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43"/>
                  <a:gd name="T127" fmla="*/ 0 h 3005"/>
                  <a:gd name="T128" fmla="*/ 2843 w 2843"/>
                  <a:gd name="T129" fmla="*/ 3005 h 30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43" h="3005">
                    <a:moveTo>
                      <a:pt x="2770" y="62"/>
                    </a:moveTo>
                    <a:lnTo>
                      <a:pt x="2790" y="191"/>
                    </a:lnTo>
                    <a:lnTo>
                      <a:pt x="2819" y="428"/>
                    </a:lnTo>
                    <a:lnTo>
                      <a:pt x="2836" y="661"/>
                    </a:lnTo>
                    <a:lnTo>
                      <a:pt x="2843" y="896"/>
                    </a:lnTo>
                    <a:lnTo>
                      <a:pt x="2836" y="1133"/>
                    </a:lnTo>
                    <a:lnTo>
                      <a:pt x="2819" y="1370"/>
                    </a:lnTo>
                    <a:lnTo>
                      <a:pt x="2790" y="1607"/>
                    </a:lnTo>
                    <a:lnTo>
                      <a:pt x="2753" y="1840"/>
                    </a:lnTo>
                    <a:lnTo>
                      <a:pt x="2704" y="2073"/>
                    </a:lnTo>
                    <a:lnTo>
                      <a:pt x="2645" y="2298"/>
                    </a:lnTo>
                    <a:lnTo>
                      <a:pt x="2386" y="2407"/>
                    </a:lnTo>
                    <a:lnTo>
                      <a:pt x="2084" y="2525"/>
                    </a:lnTo>
                    <a:lnTo>
                      <a:pt x="1778" y="2633"/>
                    </a:lnTo>
                    <a:lnTo>
                      <a:pt x="1468" y="2726"/>
                    </a:lnTo>
                    <a:lnTo>
                      <a:pt x="1155" y="2814"/>
                    </a:lnTo>
                    <a:lnTo>
                      <a:pt x="842" y="2887"/>
                    </a:lnTo>
                    <a:lnTo>
                      <a:pt x="522" y="2949"/>
                    </a:lnTo>
                    <a:lnTo>
                      <a:pt x="202" y="3005"/>
                    </a:lnTo>
                    <a:lnTo>
                      <a:pt x="198" y="2995"/>
                    </a:lnTo>
                    <a:lnTo>
                      <a:pt x="139" y="2775"/>
                    </a:lnTo>
                    <a:lnTo>
                      <a:pt x="90" y="2560"/>
                    </a:lnTo>
                    <a:lnTo>
                      <a:pt x="49" y="2337"/>
                    </a:lnTo>
                    <a:lnTo>
                      <a:pt x="21" y="2114"/>
                    </a:lnTo>
                    <a:lnTo>
                      <a:pt x="3" y="1892"/>
                    </a:lnTo>
                    <a:lnTo>
                      <a:pt x="0" y="1666"/>
                    </a:lnTo>
                    <a:lnTo>
                      <a:pt x="3" y="1443"/>
                    </a:lnTo>
                    <a:lnTo>
                      <a:pt x="21" y="1217"/>
                    </a:lnTo>
                    <a:lnTo>
                      <a:pt x="49" y="994"/>
                    </a:lnTo>
                    <a:lnTo>
                      <a:pt x="87" y="776"/>
                    </a:lnTo>
                    <a:lnTo>
                      <a:pt x="135" y="556"/>
                    </a:lnTo>
                    <a:lnTo>
                      <a:pt x="195" y="337"/>
                    </a:lnTo>
                    <a:lnTo>
                      <a:pt x="268" y="125"/>
                    </a:lnTo>
                    <a:lnTo>
                      <a:pt x="327" y="115"/>
                    </a:lnTo>
                    <a:lnTo>
                      <a:pt x="629" y="69"/>
                    </a:lnTo>
                    <a:lnTo>
                      <a:pt x="932" y="34"/>
                    </a:lnTo>
                    <a:lnTo>
                      <a:pt x="1238" y="13"/>
                    </a:lnTo>
                    <a:lnTo>
                      <a:pt x="1545" y="0"/>
                    </a:lnTo>
                    <a:lnTo>
                      <a:pt x="1855" y="0"/>
                    </a:lnTo>
                    <a:lnTo>
                      <a:pt x="2161" y="10"/>
                    </a:lnTo>
                    <a:lnTo>
                      <a:pt x="2467" y="30"/>
                    </a:lnTo>
                    <a:lnTo>
                      <a:pt x="2770" y="62"/>
                    </a:lnTo>
                    <a:close/>
                  </a:path>
                </a:pathLst>
              </a:custGeom>
              <a:solidFill>
                <a:srgbClr val="0023C9"/>
              </a:solidFill>
              <a:ln w="0">
                <a:solidFill>
                  <a:srgbClr val="0023C9"/>
                </a:solidFill>
                <a:prstDash val="solid"/>
                <a:round/>
                <a:headEnd/>
                <a:tailEnd/>
              </a:ln>
            </p:spPr>
            <p:txBody>
              <a:bodyPr/>
              <a:lstStyle/>
              <a:p>
                <a:endParaRPr lang="sl-SI"/>
              </a:p>
            </p:txBody>
          </p:sp>
          <p:sp>
            <p:nvSpPr>
              <p:cNvPr id="126" name="Freeform 1757"/>
              <p:cNvSpPr>
                <a:spLocks/>
              </p:cNvSpPr>
              <p:nvPr/>
            </p:nvSpPr>
            <p:spPr bwMode="auto">
              <a:xfrm>
                <a:off x="1370974" y="3353185"/>
                <a:ext cx="324422" cy="352032"/>
              </a:xfrm>
              <a:custGeom>
                <a:avLst/>
                <a:gdLst>
                  <a:gd name="T0" fmla="*/ 0 w 2164"/>
                  <a:gd name="T1" fmla="*/ 0 h 2341"/>
                  <a:gd name="T2" fmla="*/ 0 w 2164"/>
                  <a:gd name="T3" fmla="*/ 0 h 2341"/>
                  <a:gd name="T4" fmla="*/ 0 w 2164"/>
                  <a:gd name="T5" fmla="*/ 0 h 2341"/>
                  <a:gd name="T6" fmla="*/ 0 w 2164"/>
                  <a:gd name="T7" fmla="*/ 0 h 2341"/>
                  <a:gd name="T8" fmla="*/ 0 w 2164"/>
                  <a:gd name="T9" fmla="*/ 0 h 2341"/>
                  <a:gd name="T10" fmla="*/ 0 w 2164"/>
                  <a:gd name="T11" fmla="*/ 0 h 2341"/>
                  <a:gd name="T12" fmla="*/ 0 w 2164"/>
                  <a:gd name="T13" fmla="*/ 0 h 2341"/>
                  <a:gd name="T14" fmla="*/ 0 w 2164"/>
                  <a:gd name="T15" fmla="*/ 0 h 2341"/>
                  <a:gd name="T16" fmla="*/ 0 w 2164"/>
                  <a:gd name="T17" fmla="*/ 0 h 2341"/>
                  <a:gd name="T18" fmla="*/ 0 w 2164"/>
                  <a:gd name="T19" fmla="*/ 0 h 2341"/>
                  <a:gd name="T20" fmla="*/ 0 w 2164"/>
                  <a:gd name="T21" fmla="*/ 0 h 2341"/>
                  <a:gd name="T22" fmla="*/ 0 w 2164"/>
                  <a:gd name="T23" fmla="*/ 0 h 2341"/>
                  <a:gd name="T24" fmla="*/ 0 w 2164"/>
                  <a:gd name="T25" fmla="*/ 0 h 2341"/>
                  <a:gd name="T26" fmla="*/ 0 w 2164"/>
                  <a:gd name="T27" fmla="*/ 0 h 2341"/>
                  <a:gd name="T28" fmla="*/ 0 w 2164"/>
                  <a:gd name="T29" fmla="*/ 0 h 2341"/>
                  <a:gd name="T30" fmla="*/ 0 w 2164"/>
                  <a:gd name="T31" fmla="*/ 0 h 2341"/>
                  <a:gd name="T32" fmla="*/ 0 w 2164"/>
                  <a:gd name="T33" fmla="*/ 0 h 2341"/>
                  <a:gd name="T34" fmla="*/ 0 w 2164"/>
                  <a:gd name="T35" fmla="*/ 0 h 2341"/>
                  <a:gd name="T36" fmla="*/ 0 w 2164"/>
                  <a:gd name="T37" fmla="*/ 0 h 2341"/>
                  <a:gd name="T38" fmla="*/ 0 w 2164"/>
                  <a:gd name="T39" fmla="*/ 0 h 2341"/>
                  <a:gd name="T40" fmla="*/ 0 w 2164"/>
                  <a:gd name="T41" fmla="*/ 0 h 2341"/>
                  <a:gd name="T42" fmla="*/ 0 w 2164"/>
                  <a:gd name="T43" fmla="*/ 0 h 2341"/>
                  <a:gd name="T44" fmla="*/ 0 w 2164"/>
                  <a:gd name="T45" fmla="*/ 0 h 2341"/>
                  <a:gd name="T46" fmla="*/ 0 w 2164"/>
                  <a:gd name="T47" fmla="*/ 0 h 2341"/>
                  <a:gd name="T48" fmla="*/ 0 w 2164"/>
                  <a:gd name="T49" fmla="*/ 0 h 2341"/>
                  <a:gd name="T50" fmla="*/ 0 w 2164"/>
                  <a:gd name="T51" fmla="*/ 0 h 2341"/>
                  <a:gd name="T52" fmla="*/ 0 w 2164"/>
                  <a:gd name="T53" fmla="*/ 0 h 2341"/>
                  <a:gd name="T54" fmla="*/ 0 w 2164"/>
                  <a:gd name="T55" fmla="*/ 0 h 2341"/>
                  <a:gd name="T56" fmla="*/ 0 w 2164"/>
                  <a:gd name="T57" fmla="*/ 0 h 2341"/>
                  <a:gd name="T58" fmla="*/ 0 w 2164"/>
                  <a:gd name="T59" fmla="*/ 0 h 2341"/>
                  <a:gd name="T60" fmla="*/ 0 w 2164"/>
                  <a:gd name="T61" fmla="*/ 0 h 2341"/>
                  <a:gd name="T62" fmla="*/ 0 w 2164"/>
                  <a:gd name="T63" fmla="*/ 0 h 2341"/>
                  <a:gd name="T64" fmla="*/ 0 w 2164"/>
                  <a:gd name="T65" fmla="*/ 0 h 2341"/>
                  <a:gd name="T66" fmla="*/ 0 w 2164"/>
                  <a:gd name="T67" fmla="*/ 0 h 2341"/>
                  <a:gd name="T68" fmla="*/ 0 w 2164"/>
                  <a:gd name="T69" fmla="*/ 0 h 2341"/>
                  <a:gd name="T70" fmla="*/ 0 w 2164"/>
                  <a:gd name="T71" fmla="*/ 0 h 23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4"/>
                  <a:gd name="T109" fmla="*/ 0 h 2341"/>
                  <a:gd name="T110" fmla="*/ 2164 w 2164"/>
                  <a:gd name="T111" fmla="*/ 2341 h 23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4" h="2341">
                    <a:moveTo>
                      <a:pt x="143" y="125"/>
                    </a:moveTo>
                    <a:lnTo>
                      <a:pt x="94" y="354"/>
                    </a:lnTo>
                    <a:lnTo>
                      <a:pt x="52" y="584"/>
                    </a:lnTo>
                    <a:lnTo>
                      <a:pt x="25" y="817"/>
                    </a:lnTo>
                    <a:lnTo>
                      <a:pt x="6" y="1050"/>
                    </a:lnTo>
                    <a:lnTo>
                      <a:pt x="0" y="1287"/>
                    </a:lnTo>
                    <a:lnTo>
                      <a:pt x="3" y="1519"/>
                    </a:lnTo>
                    <a:lnTo>
                      <a:pt x="21" y="1753"/>
                    </a:lnTo>
                    <a:lnTo>
                      <a:pt x="45" y="1986"/>
                    </a:lnTo>
                    <a:lnTo>
                      <a:pt x="84" y="2219"/>
                    </a:lnTo>
                    <a:lnTo>
                      <a:pt x="108" y="2341"/>
                    </a:lnTo>
                    <a:lnTo>
                      <a:pt x="410" y="2289"/>
                    </a:lnTo>
                    <a:lnTo>
                      <a:pt x="710" y="2223"/>
                    </a:lnTo>
                    <a:lnTo>
                      <a:pt x="1005" y="2146"/>
                    </a:lnTo>
                    <a:lnTo>
                      <a:pt x="1298" y="2062"/>
                    </a:lnTo>
                    <a:lnTo>
                      <a:pt x="1586" y="1965"/>
                    </a:lnTo>
                    <a:lnTo>
                      <a:pt x="1875" y="1857"/>
                    </a:lnTo>
                    <a:lnTo>
                      <a:pt x="2032" y="1791"/>
                    </a:lnTo>
                    <a:lnTo>
                      <a:pt x="2081" y="1551"/>
                    </a:lnTo>
                    <a:lnTo>
                      <a:pt x="2118" y="1308"/>
                    </a:lnTo>
                    <a:lnTo>
                      <a:pt x="2143" y="1061"/>
                    </a:lnTo>
                    <a:lnTo>
                      <a:pt x="2161" y="817"/>
                    </a:lnTo>
                    <a:lnTo>
                      <a:pt x="2164" y="570"/>
                    </a:lnTo>
                    <a:lnTo>
                      <a:pt x="2157" y="323"/>
                    </a:lnTo>
                    <a:lnTo>
                      <a:pt x="2140" y="76"/>
                    </a:lnTo>
                    <a:lnTo>
                      <a:pt x="2140" y="70"/>
                    </a:lnTo>
                    <a:lnTo>
                      <a:pt x="1903" y="38"/>
                    </a:lnTo>
                    <a:lnTo>
                      <a:pt x="1663" y="14"/>
                    </a:lnTo>
                    <a:lnTo>
                      <a:pt x="1423" y="4"/>
                    </a:lnTo>
                    <a:lnTo>
                      <a:pt x="1186" y="0"/>
                    </a:lnTo>
                    <a:lnTo>
                      <a:pt x="946" y="10"/>
                    </a:lnTo>
                    <a:lnTo>
                      <a:pt x="706" y="31"/>
                    </a:lnTo>
                    <a:lnTo>
                      <a:pt x="470" y="66"/>
                    </a:lnTo>
                    <a:lnTo>
                      <a:pt x="236" y="107"/>
                    </a:lnTo>
                    <a:lnTo>
                      <a:pt x="160" y="125"/>
                    </a:lnTo>
                    <a:lnTo>
                      <a:pt x="143" y="125"/>
                    </a:lnTo>
                    <a:close/>
                  </a:path>
                </a:pathLst>
              </a:custGeom>
              <a:solidFill>
                <a:srgbClr val="CFFFFF"/>
              </a:solidFill>
              <a:ln w="1588">
                <a:solidFill>
                  <a:srgbClr val="000000"/>
                </a:solidFill>
                <a:prstDash val="solid"/>
                <a:round/>
                <a:headEnd/>
                <a:tailEnd/>
              </a:ln>
            </p:spPr>
            <p:txBody>
              <a:bodyPr/>
              <a:lstStyle/>
              <a:p>
                <a:endParaRPr lang="sl-SI"/>
              </a:p>
            </p:txBody>
          </p:sp>
          <p:sp>
            <p:nvSpPr>
              <p:cNvPr id="127" name="Freeform 1758"/>
              <p:cNvSpPr>
                <a:spLocks/>
              </p:cNvSpPr>
              <p:nvPr/>
            </p:nvSpPr>
            <p:spPr bwMode="auto">
              <a:xfrm>
                <a:off x="1495220" y="3377344"/>
                <a:ext cx="86282" cy="86282"/>
              </a:xfrm>
              <a:custGeom>
                <a:avLst/>
                <a:gdLst>
                  <a:gd name="T0" fmla="*/ 0 w 570"/>
                  <a:gd name="T1" fmla="*/ 0 h 575"/>
                  <a:gd name="T2" fmla="*/ 0 w 570"/>
                  <a:gd name="T3" fmla="*/ 0 h 575"/>
                  <a:gd name="T4" fmla="*/ 0 w 570"/>
                  <a:gd name="T5" fmla="*/ 0 h 575"/>
                  <a:gd name="T6" fmla="*/ 0 w 570"/>
                  <a:gd name="T7" fmla="*/ 0 h 575"/>
                  <a:gd name="T8" fmla="*/ 0 w 570"/>
                  <a:gd name="T9" fmla="*/ 0 h 575"/>
                  <a:gd name="T10" fmla="*/ 0 w 570"/>
                  <a:gd name="T11" fmla="*/ 0 h 575"/>
                  <a:gd name="T12" fmla="*/ 0 w 570"/>
                  <a:gd name="T13" fmla="*/ 0 h 575"/>
                  <a:gd name="T14" fmla="*/ 0 w 570"/>
                  <a:gd name="T15" fmla="*/ 0 h 575"/>
                  <a:gd name="T16" fmla="*/ 0 w 570"/>
                  <a:gd name="T17" fmla="*/ 0 h 575"/>
                  <a:gd name="T18" fmla="*/ 0 w 570"/>
                  <a:gd name="T19" fmla="*/ 0 h 575"/>
                  <a:gd name="T20" fmla="*/ 0 w 570"/>
                  <a:gd name="T21" fmla="*/ 0 h 575"/>
                  <a:gd name="T22" fmla="*/ 0 w 570"/>
                  <a:gd name="T23" fmla="*/ 0 h 575"/>
                  <a:gd name="T24" fmla="*/ 0 w 570"/>
                  <a:gd name="T25" fmla="*/ 0 h 575"/>
                  <a:gd name="T26" fmla="*/ 0 w 570"/>
                  <a:gd name="T27" fmla="*/ 0 h 575"/>
                  <a:gd name="T28" fmla="*/ 0 w 570"/>
                  <a:gd name="T29" fmla="*/ 0 h 575"/>
                  <a:gd name="T30" fmla="*/ 0 w 570"/>
                  <a:gd name="T31" fmla="*/ 0 h 575"/>
                  <a:gd name="T32" fmla="*/ 0 w 570"/>
                  <a:gd name="T33" fmla="*/ 0 h 575"/>
                  <a:gd name="T34" fmla="*/ 0 w 570"/>
                  <a:gd name="T35" fmla="*/ 0 h 575"/>
                  <a:gd name="T36" fmla="*/ 0 w 570"/>
                  <a:gd name="T37" fmla="*/ 0 h 575"/>
                  <a:gd name="T38" fmla="*/ 0 w 570"/>
                  <a:gd name="T39" fmla="*/ 0 h 575"/>
                  <a:gd name="T40" fmla="*/ 0 w 570"/>
                  <a:gd name="T41" fmla="*/ 0 h 575"/>
                  <a:gd name="T42" fmla="*/ 0 w 570"/>
                  <a:gd name="T43" fmla="*/ 0 h 575"/>
                  <a:gd name="T44" fmla="*/ 0 w 570"/>
                  <a:gd name="T45" fmla="*/ 0 h 575"/>
                  <a:gd name="T46" fmla="*/ 0 w 570"/>
                  <a:gd name="T47" fmla="*/ 0 h 575"/>
                  <a:gd name="T48" fmla="*/ 0 w 570"/>
                  <a:gd name="T49" fmla="*/ 0 h 575"/>
                  <a:gd name="T50" fmla="*/ 0 w 570"/>
                  <a:gd name="T51" fmla="*/ 0 h 575"/>
                  <a:gd name="T52" fmla="*/ 0 w 570"/>
                  <a:gd name="T53" fmla="*/ 0 h 575"/>
                  <a:gd name="T54" fmla="*/ 0 w 570"/>
                  <a:gd name="T55" fmla="*/ 0 h 575"/>
                  <a:gd name="T56" fmla="*/ 0 w 570"/>
                  <a:gd name="T57" fmla="*/ 0 h 575"/>
                  <a:gd name="T58" fmla="*/ 0 w 570"/>
                  <a:gd name="T59" fmla="*/ 0 h 575"/>
                  <a:gd name="T60" fmla="*/ 0 w 570"/>
                  <a:gd name="T61" fmla="*/ 0 h 575"/>
                  <a:gd name="T62" fmla="*/ 0 w 570"/>
                  <a:gd name="T63" fmla="*/ 0 h 575"/>
                  <a:gd name="T64" fmla="*/ 0 w 570"/>
                  <a:gd name="T65" fmla="*/ 0 h 5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0"/>
                  <a:gd name="T100" fmla="*/ 0 h 575"/>
                  <a:gd name="T101" fmla="*/ 570 w 570"/>
                  <a:gd name="T102" fmla="*/ 575 h 5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0" h="575">
                    <a:moveTo>
                      <a:pt x="570" y="289"/>
                    </a:moveTo>
                    <a:lnTo>
                      <a:pt x="563" y="230"/>
                    </a:lnTo>
                    <a:lnTo>
                      <a:pt x="550" y="178"/>
                    </a:lnTo>
                    <a:lnTo>
                      <a:pt x="521" y="129"/>
                    </a:lnTo>
                    <a:lnTo>
                      <a:pt x="487" y="84"/>
                    </a:lnTo>
                    <a:lnTo>
                      <a:pt x="442" y="49"/>
                    </a:lnTo>
                    <a:lnTo>
                      <a:pt x="393" y="22"/>
                    </a:lnTo>
                    <a:lnTo>
                      <a:pt x="337" y="7"/>
                    </a:lnTo>
                    <a:lnTo>
                      <a:pt x="281" y="0"/>
                    </a:lnTo>
                    <a:lnTo>
                      <a:pt x="227" y="7"/>
                    </a:lnTo>
                    <a:lnTo>
                      <a:pt x="174" y="25"/>
                    </a:lnTo>
                    <a:lnTo>
                      <a:pt x="122" y="52"/>
                    </a:lnTo>
                    <a:lnTo>
                      <a:pt x="80" y="88"/>
                    </a:lnTo>
                    <a:lnTo>
                      <a:pt x="46" y="132"/>
                    </a:lnTo>
                    <a:lnTo>
                      <a:pt x="17" y="181"/>
                    </a:lnTo>
                    <a:lnTo>
                      <a:pt x="4" y="237"/>
                    </a:lnTo>
                    <a:lnTo>
                      <a:pt x="0" y="292"/>
                    </a:lnTo>
                    <a:lnTo>
                      <a:pt x="4" y="348"/>
                    </a:lnTo>
                    <a:lnTo>
                      <a:pt x="21" y="401"/>
                    </a:lnTo>
                    <a:lnTo>
                      <a:pt x="49" y="453"/>
                    </a:lnTo>
                    <a:lnTo>
                      <a:pt x="87" y="494"/>
                    </a:lnTo>
                    <a:lnTo>
                      <a:pt x="132" y="529"/>
                    </a:lnTo>
                    <a:lnTo>
                      <a:pt x="181" y="553"/>
                    </a:lnTo>
                    <a:lnTo>
                      <a:pt x="237" y="570"/>
                    </a:lnTo>
                    <a:lnTo>
                      <a:pt x="293" y="575"/>
                    </a:lnTo>
                    <a:lnTo>
                      <a:pt x="348" y="567"/>
                    </a:lnTo>
                    <a:lnTo>
                      <a:pt x="400" y="550"/>
                    </a:lnTo>
                    <a:lnTo>
                      <a:pt x="449" y="522"/>
                    </a:lnTo>
                    <a:lnTo>
                      <a:pt x="494" y="484"/>
                    </a:lnTo>
                    <a:lnTo>
                      <a:pt x="525" y="438"/>
                    </a:lnTo>
                    <a:lnTo>
                      <a:pt x="553" y="390"/>
                    </a:lnTo>
                    <a:lnTo>
                      <a:pt x="567" y="335"/>
                    </a:lnTo>
                    <a:lnTo>
                      <a:pt x="570" y="289"/>
                    </a:lnTo>
                    <a:close/>
                  </a:path>
                </a:pathLst>
              </a:custGeom>
              <a:solidFill>
                <a:srgbClr val="000000"/>
              </a:solidFill>
              <a:ln w="0">
                <a:solidFill>
                  <a:srgbClr val="000000"/>
                </a:solidFill>
                <a:prstDash val="solid"/>
                <a:round/>
                <a:headEnd/>
                <a:tailEnd/>
              </a:ln>
            </p:spPr>
            <p:txBody>
              <a:bodyPr/>
              <a:lstStyle/>
              <a:p>
                <a:endParaRPr lang="sl-SI"/>
              </a:p>
            </p:txBody>
          </p:sp>
          <p:sp>
            <p:nvSpPr>
              <p:cNvPr id="128" name="Freeform 1759"/>
              <p:cNvSpPr>
                <a:spLocks/>
              </p:cNvSpPr>
              <p:nvPr/>
            </p:nvSpPr>
            <p:spPr bwMode="auto">
              <a:xfrm>
                <a:off x="1546990" y="3380795"/>
                <a:ext cx="48318" cy="34513"/>
              </a:xfrm>
              <a:custGeom>
                <a:avLst/>
                <a:gdLst>
                  <a:gd name="T0" fmla="*/ 0 w 321"/>
                  <a:gd name="T1" fmla="*/ 0 h 228"/>
                  <a:gd name="T2" fmla="*/ 0 w 321"/>
                  <a:gd name="T3" fmla="*/ 0 h 228"/>
                  <a:gd name="T4" fmla="*/ 0 w 321"/>
                  <a:gd name="T5" fmla="*/ 0 h 228"/>
                  <a:gd name="T6" fmla="*/ 0 w 321"/>
                  <a:gd name="T7" fmla="*/ 0 h 228"/>
                  <a:gd name="T8" fmla="*/ 0 60000 65536"/>
                  <a:gd name="T9" fmla="*/ 0 60000 65536"/>
                  <a:gd name="T10" fmla="*/ 0 60000 65536"/>
                  <a:gd name="T11" fmla="*/ 0 60000 65536"/>
                  <a:gd name="T12" fmla="*/ 0 w 321"/>
                  <a:gd name="T13" fmla="*/ 0 h 228"/>
                  <a:gd name="T14" fmla="*/ 321 w 321"/>
                  <a:gd name="T15" fmla="*/ 228 h 228"/>
                </a:gdLst>
                <a:ahLst/>
                <a:cxnLst>
                  <a:cxn ang="T8">
                    <a:pos x="T0" y="T1"/>
                  </a:cxn>
                  <a:cxn ang="T9">
                    <a:pos x="T2" y="T3"/>
                  </a:cxn>
                  <a:cxn ang="T10">
                    <a:pos x="T4" y="T5"/>
                  </a:cxn>
                  <a:cxn ang="T11">
                    <a:pos x="T6" y="T7"/>
                  </a:cxn>
                </a:cxnLst>
                <a:rect l="T12" t="T13" r="T14" b="T15"/>
                <a:pathLst>
                  <a:path w="321" h="228">
                    <a:moveTo>
                      <a:pt x="0" y="228"/>
                    </a:moveTo>
                    <a:lnTo>
                      <a:pt x="196" y="0"/>
                    </a:lnTo>
                    <a:lnTo>
                      <a:pt x="321" y="194"/>
                    </a:lnTo>
                    <a:lnTo>
                      <a:pt x="0" y="228"/>
                    </a:lnTo>
                    <a:close/>
                  </a:path>
                </a:pathLst>
              </a:custGeom>
              <a:solidFill>
                <a:srgbClr val="CFFFFF"/>
              </a:solidFill>
              <a:ln w="0">
                <a:solidFill>
                  <a:srgbClr val="CFFFFF"/>
                </a:solidFill>
                <a:prstDash val="solid"/>
                <a:round/>
                <a:headEnd/>
                <a:tailEnd/>
              </a:ln>
            </p:spPr>
            <p:txBody>
              <a:bodyPr/>
              <a:lstStyle/>
              <a:p>
                <a:endParaRPr lang="sl-SI"/>
              </a:p>
            </p:txBody>
          </p:sp>
          <p:sp>
            <p:nvSpPr>
              <p:cNvPr id="129" name="Freeform 1760"/>
              <p:cNvSpPr>
                <a:spLocks/>
              </p:cNvSpPr>
              <p:nvPr/>
            </p:nvSpPr>
            <p:spPr bwMode="auto">
              <a:xfrm>
                <a:off x="1457256" y="3401503"/>
                <a:ext cx="48318" cy="75928"/>
              </a:xfrm>
              <a:custGeom>
                <a:avLst/>
                <a:gdLst>
                  <a:gd name="T0" fmla="*/ 0 w 313"/>
                  <a:gd name="T1" fmla="*/ 0 h 497"/>
                  <a:gd name="T2" fmla="*/ 0 w 313"/>
                  <a:gd name="T3" fmla="*/ 0 h 497"/>
                  <a:gd name="T4" fmla="*/ 0 w 313"/>
                  <a:gd name="T5" fmla="*/ 0 h 497"/>
                  <a:gd name="T6" fmla="*/ 0 w 313"/>
                  <a:gd name="T7" fmla="*/ 0 h 497"/>
                  <a:gd name="T8" fmla="*/ 0 w 313"/>
                  <a:gd name="T9" fmla="*/ 0 h 497"/>
                  <a:gd name="T10" fmla="*/ 0 w 313"/>
                  <a:gd name="T11" fmla="*/ 0 h 497"/>
                  <a:gd name="T12" fmla="*/ 0 w 313"/>
                  <a:gd name="T13" fmla="*/ 0 h 497"/>
                  <a:gd name="T14" fmla="*/ 0 w 313"/>
                  <a:gd name="T15" fmla="*/ 0 h 497"/>
                  <a:gd name="T16" fmla="*/ 0 w 313"/>
                  <a:gd name="T17" fmla="*/ 0 h 497"/>
                  <a:gd name="T18" fmla="*/ 0 w 313"/>
                  <a:gd name="T19" fmla="*/ 0 h 497"/>
                  <a:gd name="T20" fmla="*/ 0 w 313"/>
                  <a:gd name="T21" fmla="*/ 0 h 497"/>
                  <a:gd name="T22" fmla="*/ 0 w 313"/>
                  <a:gd name="T23" fmla="*/ 0 h 497"/>
                  <a:gd name="T24" fmla="*/ 0 w 313"/>
                  <a:gd name="T25" fmla="*/ 0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497"/>
                  <a:gd name="T41" fmla="*/ 313 w 313"/>
                  <a:gd name="T42" fmla="*/ 497 h 4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497">
                    <a:moveTo>
                      <a:pt x="49" y="0"/>
                    </a:moveTo>
                    <a:lnTo>
                      <a:pt x="20" y="56"/>
                    </a:lnTo>
                    <a:lnTo>
                      <a:pt x="6" y="111"/>
                    </a:lnTo>
                    <a:lnTo>
                      <a:pt x="0" y="174"/>
                    </a:lnTo>
                    <a:lnTo>
                      <a:pt x="6" y="233"/>
                    </a:lnTo>
                    <a:lnTo>
                      <a:pt x="24" y="292"/>
                    </a:lnTo>
                    <a:lnTo>
                      <a:pt x="52" y="344"/>
                    </a:lnTo>
                    <a:lnTo>
                      <a:pt x="90" y="393"/>
                    </a:lnTo>
                    <a:lnTo>
                      <a:pt x="135" y="431"/>
                    </a:lnTo>
                    <a:lnTo>
                      <a:pt x="184" y="462"/>
                    </a:lnTo>
                    <a:lnTo>
                      <a:pt x="243" y="484"/>
                    </a:lnTo>
                    <a:lnTo>
                      <a:pt x="302" y="494"/>
                    </a:lnTo>
                    <a:lnTo>
                      <a:pt x="313" y="497"/>
                    </a:lnTo>
                  </a:path>
                </a:pathLst>
              </a:custGeom>
              <a:noFill/>
              <a:ln w="1588">
                <a:solidFill>
                  <a:srgbClr val="000000"/>
                </a:solidFill>
                <a:prstDash val="solid"/>
                <a:round/>
                <a:headEnd/>
                <a:tailEnd/>
              </a:ln>
            </p:spPr>
            <p:txBody>
              <a:bodyPr/>
              <a:lstStyle/>
              <a:p>
                <a:endParaRPr lang="sl-SI"/>
              </a:p>
            </p:txBody>
          </p:sp>
          <p:sp>
            <p:nvSpPr>
              <p:cNvPr id="130" name="Freeform 1761"/>
              <p:cNvSpPr>
                <a:spLocks/>
              </p:cNvSpPr>
              <p:nvPr/>
            </p:nvSpPr>
            <p:spPr bwMode="auto">
              <a:xfrm>
                <a:off x="1895570" y="3353185"/>
                <a:ext cx="55221" cy="82831"/>
              </a:xfrm>
              <a:custGeom>
                <a:avLst/>
                <a:gdLst>
                  <a:gd name="T0" fmla="*/ 0 w 385"/>
                  <a:gd name="T1" fmla="*/ 0 h 571"/>
                  <a:gd name="T2" fmla="*/ 0 w 385"/>
                  <a:gd name="T3" fmla="*/ 0 h 571"/>
                  <a:gd name="T4" fmla="*/ 0 w 385"/>
                  <a:gd name="T5" fmla="*/ 0 h 571"/>
                  <a:gd name="T6" fmla="*/ 0 w 385"/>
                  <a:gd name="T7" fmla="*/ 0 h 571"/>
                  <a:gd name="T8" fmla="*/ 0 w 385"/>
                  <a:gd name="T9" fmla="*/ 0 h 571"/>
                  <a:gd name="T10" fmla="*/ 0 w 385"/>
                  <a:gd name="T11" fmla="*/ 0 h 571"/>
                  <a:gd name="T12" fmla="*/ 0 w 385"/>
                  <a:gd name="T13" fmla="*/ 0 h 571"/>
                  <a:gd name="T14" fmla="*/ 0 w 385"/>
                  <a:gd name="T15" fmla="*/ 0 h 571"/>
                  <a:gd name="T16" fmla="*/ 0 w 385"/>
                  <a:gd name="T17" fmla="*/ 0 h 571"/>
                  <a:gd name="T18" fmla="*/ 0 w 385"/>
                  <a:gd name="T19" fmla="*/ 0 h 571"/>
                  <a:gd name="T20" fmla="*/ 0 w 385"/>
                  <a:gd name="T21" fmla="*/ 0 h 571"/>
                  <a:gd name="T22" fmla="*/ 0 w 385"/>
                  <a:gd name="T23" fmla="*/ 0 h 571"/>
                  <a:gd name="T24" fmla="*/ 0 w 385"/>
                  <a:gd name="T25" fmla="*/ 0 h 571"/>
                  <a:gd name="T26" fmla="*/ 0 w 385"/>
                  <a:gd name="T27" fmla="*/ 0 h 571"/>
                  <a:gd name="T28" fmla="*/ 0 w 385"/>
                  <a:gd name="T29" fmla="*/ 0 h 571"/>
                  <a:gd name="T30" fmla="*/ 0 w 385"/>
                  <a:gd name="T31" fmla="*/ 0 h 571"/>
                  <a:gd name="T32" fmla="*/ 0 w 385"/>
                  <a:gd name="T33" fmla="*/ 0 h 571"/>
                  <a:gd name="T34" fmla="*/ 0 w 385"/>
                  <a:gd name="T35" fmla="*/ 0 h 571"/>
                  <a:gd name="T36" fmla="*/ 0 w 385"/>
                  <a:gd name="T37" fmla="*/ 0 h 571"/>
                  <a:gd name="T38" fmla="*/ 0 w 385"/>
                  <a:gd name="T39" fmla="*/ 0 h 571"/>
                  <a:gd name="T40" fmla="*/ 0 w 385"/>
                  <a:gd name="T41" fmla="*/ 0 h 571"/>
                  <a:gd name="T42" fmla="*/ 0 w 385"/>
                  <a:gd name="T43" fmla="*/ 0 h 571"/>
                  <a:gd name="T44" fmla="*/ 0 w 385"/>
                  <a:gd name="T45" fmla="*/ 0 h 571"/>
                  <a:gd name="T46" fmla="*/ 0 w 385"/>
                  <a:gd name="T47" fmla="*/ 0 h 571"/>
                  <a:gd name="T48" fmla="*/ 0 w 385"/>
                  <a:gd name="T49" fmla="*/ 0 h 571"/>
                  <a:gd name="T50" fmla="*/ 0 w 385"/>
                  <a:gd name="T51" fmla="*/ 0 h 571"/>
                  <a:gd name="T52" fmla="*/ 0 w 385"/>
                  <a:gd name="T53" fmla="*/ 0 h 571"/>
                  <a:gd name="T54" fmla="*/ 0 w 385"/>
                  <a:gd name="T55" fmla="*/ 0 h 571"/>
                  <a:gd name="T56" fmla="*/ 0 w 385"/>
                  <a:gd name="T57" fmla="*/ 0 h 571"/>
                  <a:gd name="T58" fmla="*/ 0 w 385"/>
                  <a:gd name="T59" fmla="*/ 0 h 571"/>
                  <a:gd name="T60" fmla="*/ 0 w 385"/>
                  <a:gd name="T61" fmla="*/ 0 h 571"/>
                  <a:gd name="T62" fmla="*/ 0 w 385"/>
                  <a:gd name="T63" fmla="*/ 0 h 571"/>
                  <a:gd name="T64" fmla="*/ 0 w 385"/>
                  <a:gd name="T65" fmla="*/ 0 h 5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5"/>
                  <a:gd name="T100" fmla="*/ 0 h 571"/>
                  <a:gd name="T101" fmla="*/ 385 w 385"/>
                  <a:gd name="T102" fmla="*/ 571 h 5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5" h="571">
                    <a:moveTo>
                      <a:pt x="0" y="289"/>
                    </a:moveTo>
                    <a:lnTo>
                      <a:pt x="7" y="230"/>
                    </a:lnTo>
                    <a:lnTo>
                      <a:pt x="17" y="177"/>
                    </a:lnTo>
                    <a:lnTo>
                      <a:pt x="34" y="129"/>
                    </a:lnTo>
                    <a:lnTo>
                      <a:pt x="56" y="84"/>
                    </a:lnTo>
                    <a:lnTo>
                      <a:pt x="90" y="49"/>
                    </a:lnTo>
                    <a:lnTo>
                      <a:pt x="118" y="22"/>
                    </a:lnTo>
                    <a:lnTo>
                      <a:pt x="160" y="7"/>
                    </a:lnTo>
                    <a:lnTo>
                      <a:pt x="194" y="0"/>
                    </a:lnTo>
                    <a:lnTo>
                      <a:pt x="230" y="7"/>
                    </a:lnTo>
                    <a:lnTo>
                      <a:pt x="267" y="25"/>
                    </a:lnTo>
                    <a:lnTo>
                      <a:pt x="303" y="52"/>
                    </a:lnTo>
                    <a:lnTo>
                      <a:pt x="333" y="88"/>
                    </a:lnTo>
                    <a:lnTo>
                      <a:pt x="354" y="132"/>
                    </a:lnTo>
                    <a:lnTo>
                      <a:pt x="371" y="181"/>
                    </a:lnTo>
                    <a:lnTo>
                      <a:pt x="381" y="237"/>
                    </a:lnTo>
                    <a:lnTo>
                      <a:pt x="385" y="292"/>
                    </a:lnTo>
                    <a:lnTo>
                      <a:pt x="381" y="348"/>
                    </a:lnTo>
                    <a:lnTo>
                      <a:pt x="371" y="397"/>
                    </a:lnTo>
                    <a:lnTo>
                      <a:pt x="350" y="449"/>
                    </a:lnTo>
                    <a:lnTo>
                      <a:pt x="326" y="490"/>
                    </a:lnTo>
                    <a:lnTo>
                      <a:pt x="292" y="526"/>
                    </a:lnTo>
                    <a:lnTo>
                      <a:pt x="264" y="550"/>
                    </a:lnTo>
                    <a:lnTo>
                      <a:pt x="226" y="568"/>
                    </a:lnTo>
                    <a:lnTo>
                      <a:pt x="188" y="571"/>
                    </a:lnTo>
                    <a:lnTo>
                      <a:pt x="152" y="564"/>
                    </a:lnTo>
                    <a:lnTo>
                      <a:pt x="115" y="546"/>
                    </a:lnTo>
                    <a:lnTo>
                      <a:pt x="83" y="519"/>
                    </a:lnTo>
                    <a:lnTo>
                      <a:pt x="56" y="480"/>
                    </a:lnTo>
                    <a:lnTo>
                      <a:pt x="31" y="435"/>
                    </a:lnTo>
                    <a:lnTo>
                      <a:pt x="13" y="390"/>
                    </a:lnTo>
                    <a:lnTo>
                      <a:pt x="3" y="334"/>
                    </a:lnTo>
                    <a:lnTo>
                      <a:pt x="0" y="289"/>
                    </a:lnTo>
                    <a:close/>
                  </a:path>
                </a:pathLst>
              </a:custGeom>
              <a:solidFill>
                <a:srgbClr val="000000"/>
              </a:solidFill>
              <a:ln w="0">
                <a:solidFill>
                  <a:srgbClr val="000000"/>
                </a:solidFill>
                <a:prstDash val="solid"/>
                <a:round/>
                <a:headEnd/>
                <a:tailEnd/>
              </a:ln>
            </p:spPr>
            <p:txBody>
              <a:bodyPr/>
              <a:lstStyle/>
              <a:p>
                <a:endParaRPr lang="sl-SI"/>
              </a:p>
            </p:txBody>
          </p:sp>
          <p:sp>
            <p:nvSpPr>
              <p:cNvPr id="131" name="Freeform 1762"/>
              <p:cNvSpPr>
                <a:spLocks/>
              </p:cNvSpPr>
              <p:nvPr/>
            </p:nvSpPr>
            <p:spPr bwMode="auto">
              <a:xfrm>
                <a:off x="1885216" y="3353185"/>
                <a:ext cx="34513" cy="34513"/>
              </a:xfrm>
              <a:custGeom>
                <a:avLst/>
                <a:gdLst>
                  <a:gd name="T0" fmla="*/ 0 w 219"/>
                  <a:gd name="T1" fmla="*/ 0 h 228"/>
                  <a:gd name="T2" fmla="*/ 0 w 219"/>
                  <a:gd name="T3" fmla="*/ 0 h 228"/>
                  <a:gd name="T4" fmla="*/ 0 w 219"/>
                  <a:gd name="T5" fmla="*/ 0 h 228"/>
                  <a:gd name="T6" fmla="*/ 0 w 219"/>
                  <a:gd name="T7" fmla="*/ 0 h 228"/>
                  <a:gd name="T8" fmla="*/ 0 60000 65536"/>
                  <a:gd name="T9" fmla="*/ 0 60000 65536"/>
                  <a:gd name="T10" fmla="*/ 0 60000 65536"/>
                  <a:gd name="T11" fmla="*/ 0 60000 65536"/>
                  <a:gd name="T12" fmla="*/ 0 w 219"/>
                  <a:gd name="T13" fmla="*/ 0 h 228"/>
                  <a:gd name="T14" fmla="*/ 219 w 219"/>
                  <a:gd name="T15" fmla="*/ 228 h 228"/>
                </a:gdLst>
                <a:ahLst/>
                <a:cxnLst>
                  <a:cxn ang="T8">
                    <a:pos x="T0" y="T1"/>
                  </a:cxn>
                  <a:cxn ang="T9">
                    <a:pos x="T2" y="T3"/>
                  </a:cxn>
                  <a:cxn ang="T10">
                    <a:pos x="T4" y="T5"/>
                  </a:cxn>
                  <a:cxn ang="T11">
                    <a:pos x="T6" y="T7"/>
                  </a:cxn>
                </a:cxnLst>
                <a:rect l="T12" t="T13" r="T14" b="T15"/>
                <a:pathLst>
                  <a:path w="219" h="228">
                    <a:moveTo>
                      <a:pt x="219" y="228"/>
                    </a:moveTo>
                    <a:lnTo>
                      <a:pt x="86" y="0"/>
                    </a:lnTo>
                    <a:lnTo>
                      <a:pt x="0" y="194"/>
                    </a:lnTo>
                    <a:lnTo>
                      <a:pt x="219" y="228"/>
                    </a:lnTo>
                    <a:close/>
                  </a:path>
                </a:pathLst>
              </a:custGeom>
              <a:solidFill>
                <a:srgbClr val="CFFFFF"/>
              </a:solidFill>
              <a:ln w="0">
                <a:solidFill>
                  <a:srgbClr val="CFFFFF"/>
                </a:solidFill>
                <a:prstDash val="solid"/>
                <a:round/>
                <a:headEnd/>
                <a:tailEnd/>
              </a:ln>
            </p:spPr>
            <p:txBody>
              <a:bodyPr/>
              <a:lstStyle/>
              <a:p>
                <a:endParaRPr lang="sl-SI"/>
              </a:p>
            </p:txBody>
          </p:sp>
          <p:sp>
            <p:nvSpPr>
              <p:cNvPr id="132" name="Freeform 1763"/>
              <p:cNvSpPr>
                <a:spLocks/>
              </p:cNvSpPr>
              <p:nvPr/>
            </p:nvSpPr>
            <p:spPr bwMode="auto">
              <a:xfrm>
                <a:off x="1943888" y="3377344"/>
                <a:ext cx="34513" cy="72477"/>
              </a:xfrm>
              <a:custGeom>
                <a:avLst/>
                <a:gdLst>
                  <a:gd name="T0" fmla="*/ 0 w 212"/>
                  <a:gd name="T1" fmla="*/ 0 h 494"/>
                  <a:gd name="T2" fmla="*/ 0 w 212"/>
                  <a:gd name="T3" fmla="*/ 0 h 494"/>
                  <a:gd name="T4" fmla="*/ 0 w 212"/>
                  <a:gd name="T5" fmla="*/ 0 h 494"/>
                  <a:gd name="T6" fmla="*/ 0 w 212"/>
                  <a:gd name="T7" fmla="*/ 0 h 494"/>
                  <a:gd name="T8" fmla="*/ 0 w 212"/>
                  <a:gd name="T9" fmla="*/ 0 h 494"/>
                  <a:gd name="T10" fmla="*/ 0 w 212"/>
                  <a:gd name="T11" fmla="*/ 0 h 494"/>
                  <a:gd name="T12" fmla="*/ 0 w 212"/>
                  <a:gd name="T13" fmla="*/ 0 h 494"/>
                  <a:gd name="T14" fmla="*/ 0 w 212"/>
                  <a:gd name="T15" fmla="*/ 0 h 494"/>
                  <a:gd name="T16" fmla="*/ 0 w 212"/>
                  <a:gd name="T17" fmla="*/ 0 h 494"/>
                  <a:gd name="T18" fmla="*/ 0 w 212"/>
                  <a:gd name="T19" fmla="*/ 0 h 494"/>
                  <a:gd name="T20" fmla="*/ 0 w 212"/>
                  <a:gd name="T21" fmla="*/ 0 h 494"/>
                  <a:gd name="T22" fmla="*/ 0 w 212"/>
                  <a:gd name="T23" fmla="*/ 0 h 494"/>
                  <a:gd name="T24" fmla="*/ 0 w 212"/>
                  <a:gd name="T25" fmla="*/ 0 h 4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494"/>
                  <a:gd name="T41" fmla="*/ 212 w 212"/>
                  <a:gd name="T42" fmla="*/ 494 h 4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494">
                    <a:moveTo>
                      <a:pt x="181" y="0"/>
                    </a:moveTo>
                    <a:lnTo>
                      <a:pt x="195" y="56"/>
                    </a:lnTo>
                    <a:lnTo>
                      <a:pt x="206" y="111"/>
                    </a:lnTo>
                    <a:lnTo>
                      <a:pt x="212" y="174"/>
                    </a:lnTo>
                    <a:lnTo>
                      <a:pt x="206" y="233"/>
                    </a:lnTo>
                    <a:lnTo>
                      <a:pt x="192" y="289"/>
                    </a:lnTo>
                    <a:lnTo>
                      <a:pt x="177" y="341"/>
                    </a:lnTo>
                    <a:lnTo>
                      <a:pt x="153" y="389"/>
                    </a:lnTo>
                    <a:lnTo>
                      <a:pt x="118" y="428"/>
                    </a:lnTo>
                    <a:lnTo>
                      <a:pt x="87" y="458"/>
                    </a:lnTo>
                    <a:lnTo>
                      <a:pt x="49" y="480"/>
                    </a:lnTo>
                    <a:lnTo>
                      <a:pt x="8" y="490"/>
                    </a:lnTo>
                    <a:lnTo>
                      <a:pt x="0" y="494"/>
                    </a:lnTo>
                  </a:path>
                </a:pathLst>
              </a:custGeom>
              <a:noFill/>
              <a:ln w="1588">
                <a:solidFill>
                  <a:srgbClr val="000000"/>
                </a:solidFill>
                <a:prstDash val="solid"/>
                <a:round/>
                <a:headEnd/>
                <a:tailEnd/>
              </a:ln>
            </p:spPr>
            <p:txBody>
              <a:bodyPr/>
              <a:lstStyle/>
              <a:p>
                <a:endParaRPr lang="sl-SI"/>
              </a:p>
            </p:txBody>
          </p:sp>
          <p:sp>
            <p:nvSpPr>
              <p:cNvPr id="133" name="Freeform 1764"/>
              <p:cNvSpPr>
                <a:spLocks/>
              </p:cNvSpPr>
              <p:nvPr/>
            </p:nvSpPr>
            <p:spPr bwMode="auto">
              <a:xfrm>
                <a:off x="1733359" y="3318672"/>
                <a:ext cx="6903" cy="55221"/>
              </a:xfrm>
              <a:custGeom>
                <a:avLst/>
                <a:gdLst>
                  <a:gd name="T0" fmla="*/ 0 w 49"/>
                  <a:gd name="T1" fmla="*/ 0 h 365"/>
                  <a:gd name="T2" fmla="*/ 0 w 49"/>
                  <a:gd name="T3" fmla="*/ 0 h 365"/>
                  <a:gd name="T4" fmla="*/ 0 w 49"/>
                  <a:gd name="T5" fmla="*/ 0 h 365"/>
                  <a:gd name="T6" fmla="*/ 0 60000 65536"/>
                  <a:gd name="T7" fmla="*/ 0 60000 65536"/>
                  <a:gd name="T8" fmla="*/ 0 60000 65536"/>
                  <a:gd name="T9" fmla="*/ 0 w 49"/>
                  <a:gd name="T10" fmla="*/ 0 h 365"/>
                  <a:gd name="T11" fmla="*/ 49 w 49"/>
                  <a:gd name="T12" fmla="*/ 365 h 365"/>
                </a:gdLst>
                <a:ahLst/>
                <a:cxnLst>
                  <a:cxn ang="T6">
                    <a:pos x="T0" y="T1"/>
                  </a:cxn>
                  <a:cxn ang="T7">
                    <a:pos x="T2" y="T3"/>
                  </a:cxn>
                  <a:cxn ang="T8">
                    <a:pos x="T4" y="T5"/>
                  </a:cxn>
                </a:cxnLst>
                <a:rect l="T9" t="T10" r="T11" b="T12"/>
                <a:pathLst>
                  <a:path w="49" h="365">
                    <a:moveTo>
                      <a:pt x="0" y="0"/>
                    </a:moveTo>
                    <a:lnTo>
                      <a:pt x="21" y="128"/>
                    </a:lnTo>
                    <a:lnTo>
                      <a:pt x="49" y="365"/>
                    </a:lnTo>
                  </a:path>
                </a:pathLst>
              </a:custGeom>
              <a:noFill/>
              <a:ln w="1588">
                <a:solidFill>
                  <a:srgbClr val="000000"/>
                </a:solidFill>
                <a:prstDash val="solid"/>
                <a:round/>
                <a:headEnd/>
                <a:tailEnd/>
              </a:ln>
            </p:spPr>
            <p:txBody>
              <a:bodyPr/>
              <a:lstStyle/>
              <a:p>
                <a:endParaRPr lang="sl-SI"/>
              </a:p>
            </p:txBody>
          </p:sp>
          <p:sp>
            <p:nvSpPr>
              <p:cNvPr id="134" name="Freeform 1765"/>
              <p:cNvSpPr>
                <a:spLocks/>
              </p:cNvSpPr>
              <p:nvPr/>
            </p:nvSpPr>
            <p:spPr bwMode="auto">
              <a:xfrm>
                <a:off x="1346815" y="3446370"/>
                <a:ext cx="396899" cy="314068"/>
              </a:xfrm>
              <a:custGeom>
                <a:avLst/>
                <a:gdLst>
                  <a:gd name="T0" fmla="*/ 0 w 2644"/>
                  <a:gd name="T1" fmla="*/ 0 h 2107"/>
                  <a:gd name="T2" fmla="*/ 0 w 2644"/>
                  <a:gd name="T3" fmla="*/ 0 h 2107"/>
                  <a:gd name="T4" fmla="*/ 0 w 2644"/>
                  <a:gd name="T5" fmla="*/ 0 h 2107"/>
                  <a:gd name="T6" fmla="*/ 0 w 2644"/>
                  <a:gd name="T7" fmla="*/ 0 h 2107"/>
                  <a:gd name="T8" fmla="*/ 0 w 2644"/>
                  <a:gd name="T9" fmla="*/ 0 h 2107"/>
                  <a:gd name="T10" fmla="*/ 0 w 2644"/>
                  <a:gd name="T11" fmla="*/ 0 h 2107"/>
                  <a:gd name="T12" fmla="*/ 0 w 2644"/>
                  <a:gd name="T13" fmla="*/ 0 h 2107"/>
                  <a:gd name="T14" fmla="*/ 0 w 2644"/>
                  <a:gd name="T15" fmla="*/ 0 h 2107"/>
                  <a:gd name="T16" fmla="*/ 0 w 2644"/>
                  <a:gd name="T17" fmla="*/ 0 h 2107"/>
                  <a:gd name="T18" fmla="*/ 0 w 2644"/>
                  <a:gd name="T19" fmla="*/ 0 h 2107"/>
                  <a:gd name="T20" fmla="*/ 0 w 2644"/>
                  <a:gd name="T21" fmla="*/ 0 h 2107"/>
                  <a:gd name="T22" fmla="*/ 0 w 2644"/>
                  <a:gd name="T23" fmla="*/ 0 h 2107"/>
                  <a:gd name="T24" fmla="*/ 0 w 2644"/>
                  <a:gd name="T25" fmla="*/ 0 h 2107"/>
                  <a:gd name="T26" fmla="*/ 0 w 2644"/>
                  <a:gd name="T27" fmla="*/ 0 h 2107"/>
                  <a:gd name="T28" fmla="*/ 0 w 2644"/>
                  <a:gd name="T29" fmla="*/ 0 h 2107"/>
                  <a:gd name="T30" fmla="*/ 0 w 2644"/>
                  <a:gd name="T31" fmla="*/ 0 h 2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44"/>
                  <a:gd name="T49" fmla="*/ 0 h 2107"/>
                  <a:gd name="T50" fmla="*/ 2644 w 2644"/>
                  <a:gd name="T51" fmla="*/ 2107 h 2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44" h="2107">
                    <a:moveTo>
                      <a:pt x="2644" y="0"/>
                    </a:moveTo>
                    <a:lnTo>
                      <a:pt x="2637" y="236"/>
                    </a:lnTo>
                    <a:lnTo>
                      <a:pt x="2620" y="472"/>
                    </a:lnTo>
                    <a:lnTo>
                      <a:pt x="2592" y="709"/>
                    </a:lnTo>
                    <a:lnTo>
                      <a:pt x="2554" y="942"/>
                    </a:lnTo>
                    <a:lnTo>
                      <a:pt x="2505" y="1175"/>
                    </a:lnTo>
                    <a:lnTo>
                      <a:pt x="2446" y="1401"/>
                    </a:lnTo>
                    <a:lnTo>
                      <a:pt x="2189" y="1509"/>
                    </a:lnTo>
                    <a:lnTo>
                      <a:pt x="1886" y="1627"/>
                    </a:lnTo>
                    <a:lnTo>
                      <a:pt x="1579" y="1735"/>
                    </a:lnTo>
                    <a:lnTo>
                      <a:pt x="1269" y="1829"/>
                    </a:lnTo>
                    <a:lnTo>
                      <a:pt x="957" y="1916"/>
                    </a:lnTo>
                    <a:lnTo>
                      <a:pt x="644" y="1989"/>
                    </a:lnTo>
                    <a:lnTo>
                      <a:pt x="324" y="2052"/>
                    </a:lnTo>
                    <a:lnTo>
                      <a:pt x="3" y="2107"/>
                    </a:lnTo>
                    <a:lnTo>
                      <a:pt x="0" y="2097"/>
                    </a:lnTo>
                  </a:path>
                </a:pathLst>
              </a:custGeom>
              <a:noFill/>
              <a:ln w="1588">
                <a:solidFill>
                  <a:srgbClr val="000000"/>
                </a:solidFill>
                <a:prstDash val="solid"/>
                <a:round/>
                <a:headEnd/>
                <a:tailEnd/>
              </a:ln>
            </p:spPr>
            <p:txBody>
              <a:bodyPr/>
              <a:lstStyle/>
              <a:p>
                <a:endParaRPr lang="sl-SI"/>
              </a:p>
            </p:txBody>
          </p:sp>
          <p:sp>
            <p:nvSpPr>
              <p:cNvPr id="135" name="Freeform 1766"/>
              <p:cNvSpPr>
                <a:spLocks/>
              </p:cNvSpPr>
              <p:nvPr/>
            </p:nvSpPr>
            <p:spPr bwMode="auto">
              <a:xfrm>
                <a:off x="1315753" y="3311769"/>
                <a:ext cx="369288" cy="448668"/>
              </a:xfrm>
              <a:custGeom>
                <a:avLst/>
                <a:gdLst>
                  <a:gd name="T0" fmla="*/ 0 w 2468"/>
                  <a:gd name="T1" fmla="*/ 0 h 3005"/>
                  <a:gd name="T2" fmla="*/ 0 w 2468"/>
                  <a:gd name="T3" fmla="*/ 0 h 3005"/>
                  <a:gd name="T4" fmla="*/ 0 w 2468"/>
                  <a:gd name="T5" fmla="*/ 0 h 3005"/>
                  <a:gd name="T6" fmla="*/ 0 w 2468"/>
                  <a:gd name="T7" fmla="*/ 0 h 3005"/>
                  <a:gd name="T8" fmla="*/ 0 w 2468"/>
                  <a:gd name="T9" fmla="*/ 0 h 3005"/>
                  <a:gd name="T10" fmla="*/ 0 w 2468"/>
                  <a:gd name="T11" fmla="*/ 0 h 3005"/>
                  <a:gd name="T12" fmla="*/ 0 w 2468"/>
                  <a:gd name="T13" fmla="*/ 0 h 3005"/>
                  <a:gd name="T14" fmla="*/ 0 w 2468"/>
                  <a:gd name="T15" fmla="*/ 0 h 3005"/>
                  <a:gd name="T16" fmla="*/ 0 w 2468"/>
                  <a:gd name="T17" fmla="*/ 0 h 3005"/>
                  <a:gd name="T18" fmla="*/ 0 w 2468"/>
                  <a:gd name="T19" fmla="*/ 0 h 3005"/>
                  <a:gd name="T20" fmla="*/ 0 w 2468"/>
                  <a:gd name="T21" fmla="*/ 0 h 3005"/>
                  <a:gd name="T22" fmla="*/ 0 w 2468"/>
                  <a:gd name="T23" fmla="*/ 0 h 3005"/>
                  <a:gd name="T24" fmla="*/ 0 w 2468"/>
                  <a:gd name="T25" fmla="*/ 0 h 3005"/>
                  <a:gd name="T26" fmla="*/ 0 w 2468"/>
                  <a:gd name="T27" fmla="*/ 0 h 3005"/>
                  <a:gd name="T28" fmla="*/ 0 w 2468"/>
                  <a:gd name="T29" fmla="*/ 0 h 3005"/>
                  <a:gd name="T30" fmla="*/ 0 w 2468"/>
                  <a:gd name="T31" fmla="*/ 0 h 3005"/>
                  <a:gd name="T32" fmla="*/ 0 w 2468"/>
                  <a:gd name="T33" fmla="*/ 0 h 3005"/>
                  <a:gd name="T34" fmla="*/ 0 w 2468"/>
                  <a:gd name="T35" fmla="*/ 0 h 3005"/>
                  <a:gd name="T36" fmla="*/ 0 w 2468"/>
                  <a:gd name="T37" fmla="*/ 0 h 3005"/>
                  <a:gd name="T38" fmla="*/ 0 w 2468"/>
                  <a:gd name="T39" fmla="*/ 0 h 3005"/>
                  <a:gd name="T40" fmla="*/ 0 w 2468"/>
                  <a:gd name="T41" fmla="*/ 0 h 3005"/>
                  <a:gd name="T42" fmla="*/ 0 w 2468"/>
                  <a:gd name="T43" fmla="*/ 0 h 3005"/>
                  <a:gd name="T44" fmla="*/ 0 w 2468"/>
                  <a:gd name="T45" fmla="*/ 0 h 30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68"/>
                  <a:gd name="T70" fmla="*/ 0 h 3005"/>
                  <a:gd name="T71" fmla="*/ 2468 w 2468"/>
                  <a:gd name="T72" fmla="*/ 3005 h 30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68" h="3005">
                    <a:moveTo>
                      <a:pt x="202" y="3005"/>
                    </a:moveTo>
                    <a:lnTo>
                      <a:pt x="199" y="2995"/>
                    </a:lnTo>
                    <a:lnTo>
                      <a:pt x="139" y="2776"/>
                    </a:lnTo>
                    <a:lnTo>
                      <a:pt x="90" y="2561"/>
                    </a:lnTo>
                    <a:lnTo>
                      <a:pt x="49" y="2338"/>
                    </a:lnTo>
                    <a:lnTo>
                      <a:pt x="21" y="2115"/>
                    </a:lnTo>
                    <a:lnTo>
                      <a:pt x="4" y="1893"/>
                    </a:lnTo>
                    <a:lnTo>
                      <a:pt x="0" y="1666"/>
                    </a:lnTo>
                    <a:lnTo>
                      <a:pt x="4" y="1443"/>
                    </a:lnTo>
                    <a:lnTo>
                      <a:pt x="21" y="1218"/>
                    </a:lnTo>
                    <a:lnTo>
                      <a:pt x="49" y="995"/>
                    </a:lnTo>
                    <a:lnTo>
                      <a:pt x="87" y="776"/>
                    </a:lnTo>
                    <a:lnTo>
                      <a:pt x="136" y="557"/>
                    </a:lnTo>
                    <a:lnTo>
                      <a:pt x="195" y="337"/>
                    </a:lnTo>
                    <a:lnTo>
                      <a:pt x="268" y="125"/>
                    </a:lnTo>
                    <a:lnTo>
                      <a:pt x="327" y="115"/>
                    </a:lnTo>
                    <a:lnTo>
                      <a:pt x="630" y="70"/>
                    </a:lnTo>
                    <a:lnTo>
                      <a:pt x="933" y="34"/>
                    </a:lnTo>
                    <a:lnTo>
                      <a:pt x="1240" y="14"/>
                    </a:lnTo>
                    <a:lnTo>
                      <a:pt x="1546" y="0"/>
                    </a:lnTo>
                    <a:lnTo>
                      <a:pt x="1855" y="0"/>
                    </a:lnTo>
                    <a:lnTo>
                      <a:pt x="2161" y="10"/>
                    </a:lnTo>
                    <a:lnTo>
                      <a:pt x="2468" y="31"/>
                    </a:lnTo>
                  </a:path>
                </a:pathLst>
              </a:custGeom>
              <a:noFill/>
              <a:ln w="1588">
                <a:solidFill>
                  <a:srgbClr val="000000"/>
                </a:solidFill>
                <a:prstDash val="solid"/>
                <a:round/>
                <a:headEnd/>
                <a:tailEnd/>
              </a:ln>
            </p:spPr>
            <p:txBody>
              <a:bodyPr/>
              <a:lstStyle/>
              <a:p>
                <a:endParaRPr lang="sl-SI"/>
              </a:p>
            </p:txBody>
          </p:sp>
          <p:sp>
            <p:nvSpPr>
              <p:cNvPr id="136" name="Line 1767"/>
              <p:cNvSpPr>
                <a:spLocks noChangeShapeType="1"/>
              </p:cNvSpPr>
              <p:nvPr/>
            </p:nvSpPr>
            <p:spPr bwMode="auto">
              <a:xfrm flipV="1">
                <a:off x="1743713" y="3439467"/>
                <a:ext cx="79380" cy="3451"/>
              </a:xfrm>
              <a:prstGeom prst="line">
                <a:avLst/>
              </a:prstGeom>
              <a:noFill/>
              <a:ln w="1588">
                <a:solidFill>
                  <a:srgbClr val="000000"/>
                </a:solidFill>
                <a:round/>
                <a:headEnd/>
                <a:tailEnd/>
              </a:ln>
            </p:spPr>
            <p:txBody>
              <a:bodyPr/>
              <a:lstStyle/>
              <a:p>
                <a:endParaRPr lang="sl-SI"/>
              </a:p>
            </p:txBody>
          </p:sp>
          <p:sp>
            <p:nvSpPr>
              <p:cNvPr id="137" name="Freeform 1768"/>
              <p:cNvSpPr>
                <a:spLocks/>
              </p:cNvSpPr>
              <p:nvPr/>
            </p:nvSpPr>
            <p:spPr bwMode="auto">
              <a:xfrm>
                <a:off x="1750616" y="3291062"/>
                <a:ext cx="348581" cy="255396"/>
              </a:xfrm>
              <a:custGeom>
                <a:avLst/>
                <a:gdLst>
                  <a:gd name="T0" fmla="*/ 0 w 2323"/>
                  <a:gd name="T1" fmla="*/ 0 h 1711"/>
                  <a:gd name="T2" fmla="*/ 0 w 2323"/>
                  <a:gd name="T3" fmla="*/ 0 h 1711"/>
                  <a:gd name="T4" fmla="*/ 0 w 2323"/>
                  <a:gd name="T5" fmla="*/ 0 h 1711"/>
                  <a:gd name="T6" fmla="*/ 0 w 2323"/>
                  <a:gd name="T7" fmla="*/ 0 h 1711"/>
                  <a:gd name="T8" fmla="*/ 0 w 2323"/>
                  <a:gd name="T9" fmla="*/ 0 h 1711"/>
                  <a:gd name="T10" fmla="*/ 0 w 2323"/>
                  <a:gd name="T11" fmla="*/ 0 h 1711"/>
                  <a:gd name="T12" fmla="*/ 0 w 2323"/>
                  <a:gd name="T13" fmla="*/ 0 h 1711"/>
                  <a:gd name="T14" fmla="*/ 0 w 2323"/>
                  <a:gd name="T15" fmla="*/ 0 h 1711"/>
                  <a:gd name="T16" fmla="*/ 0 w 2323"/>
                  <a:gd name="T17" fmla="*/ 0 h 1711"/>
                  <a:gd name="T18" fmla="*/ 0 w 2323"/>
                  <a:gd name="T19" fmla="*/ 0 h 1711"/>
                  <a:gd name="T20" fmla="*/ 0 w 2323"/>
                  <a:gd name="T21" fmla="*/ 0 h 1711"/>
                  <a:gd name="T22" fmla="*/ 0 w 2323"/>
                  <a:gd name="T23" fmla="*/ 0 h 1711"/>
                  <a:gd name="T24" fmla="*/ 0 w 2323"/>
                  <a:gd name="T25" fmla="*/ 0 h 1711"/>
                  <a:gd name="T26" fmla="*/ 0 w 2323"/>
                  <a:gd name="T27" fmla="*/ 0 h 1711"/>
                  <a:gd name="T28" fmla="*/ 0 w 2323"/>
                  <a:gd name="T29" fmla="*/ 0 h 1711"/>
                  <a:gd name="T30" fmla="*/ 0 w 2323"/>
                  <a:gd name="T31" fmla="*/ 0 h 1711"/>
                  <a:gd name="T32" fmla="*/ 0 w 2323"/>
                  <a:gd name="T33" fmla="*/ 0 h 1711"/>
                  <a:gd name="T34" fmla="*/ 0 w 2323"/>
                  <a:gd name="T35" fmla="*/ 0 h 1711"/>
                  <a:gd name="T36" fmla="*/ 0 w 2323"/>
                  <a:gd name="T37" fmla="*/ 0 h 1711"/>
                  <a:gd name="T38" fmla="*/ 0 w 2323"/>
                  <a:gd name="T39" fmla="*/ 0 h 17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23"/>
                  <a:gd name="T61" fmla="*/ 0 h 1711"/>
                  <a:gd name="T62" fmla="*/ 2323 w 2323"/>
                  <a:gd name="T63" fmla="*/ 1711 h 17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23" h="1711">
                    <a:moveTo>
                      <a:pt x="0" y="709"/>
                    </a:moveTo>
                    <a:lnTo>
                      <a:pt x="536" y="709"/>
                    </a:lnTo>
                    <a:lnTo>
                      <a:pt x="592" y="125"/>
                    </a:lnTo>
                    <a:lnTo>
                      <a:pt x="658" y="125"/>
                    </a:lnTo>
                    <a:lnTo>
                      <a:pt x="758" y="93"/>
                    </a:lnTo>
                    <a:lnTo>
                      <a:pt x="925" y="55"/>
                    </a:lnTo>
                    <a:lnTo>
                      <a:pt x="1093" y="24"/>
                    </a:lnTo>
                    <a:lnTo>
                      <a:pt x="1260" y="6"/>
                    </a:lnTo>
                    <a:lnTo>
                      <a:pt x="1428" y="0"/>
                    </a:lnTo>
                    <a:lnTo>
                      <a:pt x="1596" y="3"/>
                    </a:lnTo>
                    <a:lnTo>
                      <a:pt x="1766" y="17"/>
                    </a:lnTo>
                    <a:lnTo>
                      <a:pt x="1934" y="41"/>
                    </a:lnTo>
                    <a:lnTo>
                      <a:pt x="2097" y="79"/>
                    </a:lnTo>
                    <a:lnTo>
                      <a:pt x="2260" y="125"/>
                    </a:lnTo>
                    <a:lnTo>
                      <a:pt x="2289" y="350"/>
                    </a:lnTo>
                    <a:lnTo>
                      <a:pt x="2313" y="622"/>
                    </a:lnTo>
                    <a:lnTo>
                      <a:pt x="2323" y="893"/>
                    </a:lnTo>
                    <a:lnTo>
                      <a:pt x="2323" y="1168"/>
                    </a:lnTo>
                    <a:lnTo>
                      <a:pt x="2316" y="1439"/>
                    </a:lnTo>
                    <a:lnTo>
                      <a:pt x="2292" y="1711"/>
                    </a:lnTo>
                  </a:path>
                </a:pathLst>
              </a:custGeom>
              <a:noFill/>
              <a:ln w="1588">
                <a:solidFill>
                  <a:srgbClr val="000000"/>
                </a:solidFill>
                <a:prstDash val="solid"/>
                <a:round/>
                <a:headEnd/>
                <a:tailEnd/>
              </a:ln>
            </p:spPr>
            <p:txBody>
              <a:bodyPr/>
              <a:lstStyle/>
              <a:p>
                <a:endParaRPr lang="sl-SI"/>
              </a:p>
            </p:txBody>
          </p:sp>
          <p:sp>
            <p:nvSpPr>
              <p:cNvPr id="138" name="Freeform 1769"/>
              <p:cNvSpPr>
                <a:spLocks/>
              </p:cNvSpPr>
              <p:nvPr/>
            </p:nvSpPr>
            <p:spPr bwMode="auto">
              <a:xfrm>
                <a:off x="949916" y="3439467"/>
                <a:ext cx="362386" cy="55221"/>
              </a:xfrm>
              <a:custGeom>
                <a:avLst/>
                <a:gdLst>
                  <a:gd name="T0" fmla="*/ 0 w 2418"/>
                  <a:gd name="T1" fmla="*/ 0 h 375"/>
                  <a:gd name="T2" fmla="*/ 0 w 2418"/>
                  <a:gd name="T3" fmla="*/ 0 h 375"/>
                  <a:gd name="T4" fmla="*/ 0 w 2418"/>
                  <a:gd name="T5" fmla="*/ 0 h 375"/>
                  <a:gd name="T6" fmla="*/ 0 w 2418"/>
                  <a:gd name="T7" fmla="*/ 0 h 375"/>
                  <a:gd name="T8" fmla="*/ 0 w 2418"/>
                  <a:gd name="T9" fmla="*/ 0 h 375"/>
                  <a:gd name="T10" fmla="*/ 0 w 2418"/>
                  <a:gd name="T11" fmla="*/ 0 h 375"/>
                  <a:gd name="T12" fmla="*/ 0 w 2418"/>
                  <a:gd name="T13" fmla="*/ 0 h 375"/>
                  <a:gd name="T14" fmla="*/ 0 60000 65536"/>
                  <a:gd name="T15" fmla="*/ 0 60000 65536"/>
                  <a:gd name="T16" fmla="*/ 0 60000 65536"/>
                  <a:gd name="T17" fmla="*/ 0 60000 65536"/>
                  <a:gd name="T18" fmla="*/ 0 60000 65536"/>
                  <a:gd name="T19" fmla="*/ 0 60000 65536"/>
                  <a:gd name="T20" fmla="*/ 0 60000 65536"/>
                  <a:gd name="T21" fmla="*/ 0 w 2418"/>
                  <a:gd name="T22" fmla="*/ 0 h 375"/>
                  <a:gd name="T23" fmla="*/ 2418 w 2418"/>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18" h="375">
                    <a:moveTo>
                      <a:pt x="2418" y="375"/>
                    </a:moveTo>
                    <a:lnTo>
                      <a:pt x="2000" y="278"/>
                    </a:lnTo>
                    <a:lnTo>
                      <a:pt x="1583" y="191"/>
                    </a:lnTo>
                    <a:lnTo>
                      <a:pt x="1162" y="118"/>
                    </a:lnTo>
                    <a:lnTo>
                      <a:pt x="741" y="56"/>
                    </a:lnTo>
                    <a:lnTo>
                      <a:pt x="316" y="0"/>
                    </a:lnTo>
                    <a:lnTo>
                      <a:pt x="0" y="0"/>
                    </a:lnTo>
                  </a:path>
                </a:pathLst>
              </a:custGeom>
              <a:noFill/>
              <a:ln w="1588">
                <a:solidFill>
                  <a:srgbClr val="000000"/>
                </a:solidFill>
                <a:prstDash val="solid"/>
                <a:round/>
                <a:headEnd/>
                <a:tailEnd/>
              </a:ln>
            </p:spPr>
            <p:txBody>
              <a:bodyPr/>
              <a:lstStyle/>
              <a:p>
                <a:endParaRPr lang="sl-SI"/>
              </a:p>
            </p:txBody>
          </p:sp>
          <p:sp>
            <p:nvSpPr>
              <p:cNvPr id="139" name="Freeform 1770"/>
              <p:cNvSpPr>
                <a:spLocks/>
              </p:cNvSpPr>
              <p:nvPr/>
            </p:nvSpPr>
            <p:spPr bwMode="auto">
              <a:xfrm>
                <a:off x="1616015" y="3943356"/>
                <a:ext cx="286457" cy="89734"/>
              </a:xfrm>
              <a:custGeom>
                <a:avLst/>
                <a:gdLst>
                  <a:gd name="T0" fmla="*/ 0 w 1920"/>
                  <a:gd name="T1" fmla="*/ 0 h 591"/>
                  <a:gd name="T2" fmla="*/ 0 w 1920"/>
                  <a:gd name="T3" fmla="*/ 0 h 591"/>
                  <a:gd name="T4" fmla="*/ 0 w 1920"/>
                  <a:gd name="T5" fmla="*/ 0 h 591"/>
                  <a:gd name="T6" fmla="*/ 0 w 1920"/>
                  <a:gd name="T7" fmla="*/ 0 h 591"/>
                  <a:gd name="T8" fmla="*/ 0 w 1920"/>
                  <a:gd name="T9" fmla="*/ 0 h 591"/>
                  <a:gd name="T10" fmla="*/ 0 w 1920"/>
                  <a:gd name="T11" fmla="*/ 0 h 591"/>
                  <a:gd name="T12" fmla="*/ 0 w 1920"/>
                  <a:gd name="T13" fmla="*/ 0 h 591"/>
                  <a:gd name="T14" fmla="*/ 0 w 1920"/>
                  <a:gd name="T15" fmla="*/ 0 h 591"/>
                  <a:gd name="T16" fmla="*/ 0 w 1920"/>
                  <a:gd name="T17" fmla="*/ 0 h 591"/>
                  <a:gd name="T18" fmla="*/ 0 w 1920"/>
                  <a:gd name="T19" fmla="*/ 0 h 591"/>
                  <a:gd name="T20" fmla="*/ 0 w 1920"/>
                  <a:gd name="T21" fmla="*/ 0 h 591"/>
                  <a:gd name="T22" fmla="*/ 0 w 1920"/>
                  <a:gd name="T23" fmla="*/ 0 h 591"/>
                  <a:gd name="T24" fmla="*/ 0 w 1920"/>
                  <a:gd name="T25" fmla="*/ 0 h 591"/>
                  <a:gd name="T26" fmla="*/ 0 w 1920"/>
                  <a:gd name="T27" fmla="*/ 0 h 591"/>
                  <a:gd name="T28" fmla="*/ 0 w 1920"/>
                  <a:gd name="T29" fmla="*/ 0 h 5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0"/>
                  <a:gd name="T46" fmla="*/ 0 h 591"/>
                  <a:gd name="T47" fmla="*/ 1920 w 1920"/>
                  <a:gd name="T48" fmla="*/ 591 h 5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0" h="591">
                    <a:moveTo>
                      <a:pt x="0" y="0"/>
                    </a:moveTo>
                    <a:lnTo>
                      <a:pt x="108" y="101"/>
                    </a:lnTo>
                    <a:lnTo>
                      <a:pt x="223" y="195"/>
                    </a:lnTo>
                    <a:lnTo>
                      <a:pt x="348" y="278"/>
                    </a:lnTo>
                    <a:lnTo>
                      <a:pt x="476" y="355"/>
                    </a:lnTo>
                    <a:lnTo>
                      <a:pt x="608" y="421"/>
                    </a:lnTo>
                    <a:lnTo>
                      <a:pt x="747" y="477"/>
                    </a:lnTo>
                    <a:lnTo>
                      <a:pt x="891" y="522"/>
                    </a:lnTo>
                    <a:lnTo>
                      <a:pt x="1033" y="557"/>
                    </a:lnTo>
                    <a:lnTo>
                      <a:pt x="1183" y="577"/>
                    </a:lnTo>
                    <a:lnTo>
                      <a:pt x="1329" y="591"/>
                    </a:lnTo>
                    <a:lnTo>
                      <a:pt x="1479" y="591"/>
                    </a:lnTo>
                    <a:lnTo>
                      <a:pt x="1628" y="581"/>
                    </a:lnTo>
                    <a:lnTo>
                      <a:pt x="1774" y="560"/>
                    </a:lnTo>
                    <a:lnTo>
                      <a:pt x="1920" y="528"/>
                    </a:lnTo>
                  </a:path>
                </a:pathLst>
              </a:custGeom>
              <a:noFill/>
              <a:ln w="1588">
                <a:solidFill>
                  <a:srgbClr val="000000"/>
                </a:solidFill>
                <a:prstDash val="solid"/>
                <a:round/>
                <a:headEnd/>
                <a:tailEnd/>
              </a:ln>
            </p:spPr>
            <p:txBody>
              <a:bodyPr/>
              <a:lstStyle/>
              <a:p>
                <a:endParaRPr lang="sl-SI"/>
              </a:p>
            </p:txBody>
          </p:sp>
          <p:sp>
            <p:nvSpPr>
              <p:cNvPr id="140" name="Freeform 1772"/>
              <p:cNvSpPr>
                <a:spLocks/>
              </p:cNvSpPr>
              <p:nvPr/>
            </p:nvSpPr>
            <p:spPr bwMode="auto">
              <a:xfrm>
                <a:off x="1809288" y="3208231"/>
                <a:ext cx="103539" cy="79380"/>
              </a:xfrm>
              <a:custGeom>
                <a:avLst/>
                <a:gdLst>
                  <a:gd name="T0" fmla="*/ 0 w 692"/>
                  <a:gd name="T1" fmla="*/ 0 h 521"/>
                  <a:gd name="T2" fmla="*/ 0 w 692"/>
                  <a:gd name="T3" fmla="*/ 0 h 521"/>
                  <a:gd name="T4" fmla="*/ 0 w 692"/>
                  <a:gd name="T5" fmla="*/ 0 h 521"/>
                  <a:gd name="T6" fmla="*/ 0 w 692"/>
                  <a:gd name="T7" fmla="*/ 0 h 521"/>
                  <a:gd name="T8" fmla="*/ 0 w 692"/>
                  <a:gd name="T9" fmla="*/ 0 h 521"/>
                  <a:gd name="T10" fmla="*/ 0 w 692"/>
                  <a:gd name="T11" fmla="*/ 0 h 521"/>
                  <a:gd name="T12" fmla="*/ 0 60000 65536"/>
                  <a:gd name="T13" fmla="*/ 0 60000 65536"/>
                  <a:gd name="T14" fmla="*/ 0 60000 65536"/>
                  <a:gd name="T15" fmla="*/ 0 60000 65536"/>
                  <a:gd name="T16" fmla="*/ 0 60000 65536"/>
                  <a:gd name="T17" fmla="*/ 0 60000 65536"/>
                  <a:gd name="T18" fmla="*/ 0 w 692"/>
                  <a:gd name="T19" fmla="*/ 0 h 521"/>
                  <a:gd name="T20" fmla="*/ 692 w 692"/>
                  <a:gd name="T21" fmla="*/ 521 h 521"/>
                </a:gdLst>
                <a:ahLst/>
                <a:cxnLst>
                  <a:cxn ang="T12">
                    <a:pos x="T0" y="T1"/>
                  </a:cxn>
                  <a:cxn ang="T13">
                    <a:pos x="T2" y="T3"/>
                  </a:cxn>
                  <a:cxn ang="T14">
                    <a:pos x="T4" y="T5"/>
                  </a:cxn>
                  <a:cxn ang="T15">
                    <a:pos x="T6" y="T7"/>
                  </a:cxn>
                  <a:cxn ang="T16">
                    <a:pos x="T8" y="T9"/>
                  </a:cxn>
                  <a:cxn ang="T17">
                    <a:pos x="T10" y="T11"/>
                  </a:cxn>
                </a:cxnLst>
                <a:rect l="T18" t="T19" r="T20" b="T21"/>
                <a:pathLst>
                  <a:path w="692" h="521">
                    <a:moveTo>
                      <a:pt x="692" y="521"/>
                    </a:moveTo>
                    <a:lnTo>
                      <a:pt x="567" y="399"/>
                    </a:lnTo>
                    <a:lnTo>
                      <a:pt x="435" y="284"/>
                    </a:lnTo>
                    <a:lnTo>
                      <a:pt x="295" y="181"/>
                    </a:lnTo>
                    <a:lnTo>
                      <a:pt x="149" y="86"/>
                    </a:lnTo>
                    <a:lnTo>
                      <a:pt x="0" y="0"/>
                    </a:lnTo>
                  </a:path>
                </a:pathLst>
              </a:custGeom>
              <a:noFill/>
              <a:ln w="1588">
                <a:solidFill>
                  <a:srgbClr val="000000"/>
                </a:solidFill>
                <a:prstDash val="solid"/>
                <a:round/>
                <a:headEnd/>
                <a:tailEnd/>
              </a:ln>
            </p:spPr>
            <p:txBody>
              <a:bodyPr/>
              <a:lstStyle/>
              <a:p>
                <a:endParaRPr lang="sl-SI"/>
              </a:p>
            </p:txBody>
          </p:sp>
          <p:sp>
            <p:nvSpPr>
              <p:cNvPr id="141" name="Freeform 1773"/>
              <p:cNvSpPr>
                <a:spLocks/>
              </p:cNvSpPr>
              <p:nvPr/>
            </p:nvSpPr>
            <p:spPr bwMode="auto">
              <a:xfrm>
                <a:off x="2140612" y="3774242"/>
                <a:ext cx="69026" cy="310616"/>
              </a:xfrm>
              <a:custGeom>
                <a:avLst/>
                <a:gdLst>
                  <a:gd name="T0" fmla="*/ 0 w 460"/>
                  <a:gd name="T1" fmla="*/ 0 h 2083"/>
                  <a:gd name="T2" fmla="*/ 0 w 460"/>
                  <a:gd name="T3" fmla="*/ 0 h 2083"/>
                  <a:gd name="T4" fmla="*/ 0 w 460"/>
                  <a:gd name="T5" fmla="*/ 0 h 2083"/>
                  <a:gd name="T6" fmla="*/ 0 w 460"/>
                  <a:gd name="T7" fmla="*/ 0 h 2083"/>
                  <a:gd name="T8" fmla="*/ 0 w 460"/>
                  <a:gd name="T9" fmla="*/ 0 h 2083"/>
                  <a:gd name="T10" fmla="*/ 0 w 460"/>
                  <a:gd name="T11" fmla="*/ 0 h 2083"/>
                  <a:gd name="T12" fmla="*/ 0 w 460"/>
                  <a:gd name="T13" fmla="*/ 0 h 2083"/>
                  <a:gd name="T14" fmla="*/ 0 w 460"/>
                  <a:gd name="T15" fmla="*/ 0 h 2083"/>
                  <a:gd name="T16" fmla="*/ 0 w 460"/>
                  <a:gd name="T17" fmla="*/ 0 h 2083"/>
                  <a:gd name="T18" fmla="*/ 0 w 460"/>
                  <a:gd name="T19" fmla="*/ 0 h 2083"/>
                  <a:gd name="T20" fmla="*/ 0 w 460"/>
                  <a:gd name="T21" fmla="*/ 0 h 2083"/>
                  <a:gd name="T22" fmla="*/ 0 w 460"/>
                  <a:gd name="T23" fmla="*/ 0 h 2083"/>
                  <a:gd name="T24" fmla="*/ 0 w 460"/>
                  <a:gd name="T25" fmla="*/ 0 h 2083"/>
                  <a:gd name="T26" fmla="*/ 0 w 460"/>
                  <a:gd name="T27" fmla="*/ 0 h 2083"/>
                  <a:gd name="T28" fmla="*/ 0 w 460"/>
                  <a:gd name="T29" fmla="*/ 0 h 2083"/>
                  <a:gd name="T30" fmla="*/ 0 w 460"/>
                  <a:gd name="T31" fmla="*/ 0 h 2083"/>
                  <a:gd name="T32" fmla="*/ 0 w 460"/>
                  <a:gd name="T33" fmla="*/ 0 h 2083"/>
                  <a:gd name="T34" fmla="*/ 0 w 460"/>
                  <a:gd name="T35" fmla="*/ 0 h 20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0"/>
                  <a:gd name="T55" fmla="*/ 0 h 2083"/>
                  <a:gd name="T56" fmla="*/ 460 w 460"/>
                  <a:gd name="T57" fmla="*/ 2083 h 20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0" h="2083">
                    <a:moveTo>
                      <a:pt x="143" y="2083"/>
                    </a:moveTo>
                    <a:lnTo>
                      <a:pt x="220" y="1972"/>
                    </a:lnTo>
                    <a:lnTo>
                      <a:pt x="286" y="1858"/>
                    </a:lnTo>
                    <a:lnTo>
                      <a:pt x="342" y="1736"/>
                    </a:lnTo>
                    <a:lnTo>
                      <a:pt x="387" y="1611"/>
                    </a:lnTo>
                    <a:lnTo>
                      <a:pt x="421" y="1481"/>
                    </a:lnTo>
                    <a:lnTo>
                      <a:pt x="445" y="1349"/>
                    </a:lnTo>
                    <a:lnTo>
                      <a:pt x="460" y="1217"/>
                    </a:lnTo>
                    <a:lnTo>
                      <a:pt x="460" y="1082"/>
                    </a:lnTo>
                    <a:lnTo>
                      <a:pt x="453" y="950"/>
                    </a:lnTo>
                    <a:lnTo>
                      <a:pt x="432" y="818"/>
                    </a:lnTo>
                    <a:lnTo>
                      <a:pt x="401" y="688"/>
                    </a:lnTo>
                    <a:lnTo>
                      <a:pt x="359" y="560"/>
                    </a:lnTo>
                    <a:lnTo>
                      <a:pt x="306" y="438"/>
                    </a:lnTo>
                    <a:lnTo>
                      <a:pt x="244" y="320"/>
                    </a:lnTo>
                    <a:lnTo>
                      <a:pt x="171" y="206"/>
                    </a:lnTo>
                    <a:lnTo>
                      <a:pt x="91" y="101"/>
                    </a:lnTo>
                    <a:lnTo>
                      <a:pt x="0" y="0"/>
                    </a:lnTo>
                  </a:path>
                </a:pathLst>
              </a:custGeom>
              <a:noFill/>
              <a:ln w="1588">
                <a:solidFill>
                  <a:srgbClr val="000000"/>
                </a:solidFill>
                <a:prstDash val="solid"/>
                <a:round/>
                <a:headEnd/>
                <a:tailEnd/>
              </a:ln>
            </p:spPr>
            <p:txBody>
              <a:bodyPr/>
              <a:lstStyle/>
              <a:p>
                <a:endParaRPr lang="sl-SI"/>
              </a:p>
            </p:txBody>
          </p:sp>
        </p:grpSp>
      </p:grpSp>
      <p:grpSp>
        <p:nvGrpSpPr>
          <p:cNvPr id="8" name="Skupina 101"/>
          <p:cNvGrpSpPr/>
          <p:nvPr/>
        </p:nvGrpSpPr>
        <p:grpSpPr>
          <a:xfrm rot="2275481">
            <a:off x="1035974" y="4236528"/>
            <a:ext cx="2664351" cy="1217949"/>
            <a:chOff x="4489939" y="3965789"/>
            <a:chExt cx="2664351" cy="1217949"/>
          </a:xfrm>
        </p:grpSpPr>
        <p:grpSp>
          <p:nvGrpSpPr>
            <p:cNvPr id="9" name="Skupina 80"/>
            <p:cNvGrpSpPr/>
            <p:nvPr/>
          </p:nvGrpSpPr>
          <p:grpSpPr>
            <a:xfrm>
              <a:off x="5487316" y="4423086"/>
              <a:ext cx="479730" cy="334775"/>
              <a:chOff x="1895570" y="4050346"/>
              <a:chExt cx="479730" cy="334775"/>
            </a:xfrm>
          </p:grpSpPr>
          <p:sp>
            <p:nvSpPr>
              <p:cNvPr id="108" name="Freeform 1774"/>
              <p:cNvSpPr>
                <a:spLocks/>
              </p:cNvSpPr>
              <p:nvPr/>
            </p:nvSpPr>
            <p:spPr bwMode="auto">
              <a:xfrm>
                <a:off x="1895570" y="4050346"/>
                <a:ext cx="479730" cy="334775"/>
              </a:xfrm>
              <a:custGeom>
                <a:avLst/>
                <a:gdLst>
                  <a:gd name="T0" fmla="*/ 0 w 3204"/>
                  <a:gd name="T1" fmla="*/ 0 h 2226"/>
                  <a:gd name="T2" fmla="*/ 0 w 3204"/>
                  <a:gd name="T3" fmla="*/ 0 h 2226"/>
                  <a:gd name="T4" fmla="*/ 0 w 3204"/>
                  <a:gd name="T5" fmla="*/ 0 h 2226"/>
                  <a:gd name="T6" fmla="*/ 0 w 3204"/>
                  <a:gd name="T7" fmla="*/ 0 h 2226"/>
                  <a:gd name="T8" fmla="*/ 0 w 3204"/>
                  <a:gd name="T9" fmla="*/ 0 h 2226"/>
                  <a:gd name="T10" fmla="*/ 0 w 3204"/>
                  <a:gd name="T11" fmla="*/ 0 h 2226"/>
                  <a:gd name="T12" fmla="*/ 0 w 3204"/>
                  <a:gd name="T13" fmla="*/ 0 h 2226"/>
                  <a:gd name="T14" fmla="*/ 0 w 3204"/>
                  <a:gd name="T15" fmla="*/ 0 h 2226"/>
                  <a:gd name="T16" fmla="*/ 0 w 3204"/>
                  <a:gd name="T17" fmla="*/ 0 h 2226"/>
                  <a:gd name="T18" fmla="*/ 0 w 3204"/>
                  <a:gd name="T19" fmla="*/ 0 h 2226"/>
                  <a:gd name="T20" fmla="*/ 0 w 3204"/>
                  <a:gd name="T21" fmla="*/ 0 h 2226"/>
                  <a:gd name="T22" fmla="*/ 0 w 3204"/>
                  <a:gd name="T23" fmla="*/ 0 h 2226"/>
                  <a:gd name="T24" fmla="*/ 0 w 3204"/>
                  <a:gd name="T25" fmla="*/ 0 h 2226"/>
                  <a:gd name="T26" fmla="*/ 0 w 3204"/>
                  <a:gd name="T27" fmla="*/ 0 h 2226"/>
                  <a:gd name="T28" fmla="*/ 0 w 3204"/>
                  <a:gd name="T29" fmla="*/ 0 h 2226"/>
                  <a:gd name="T30" fmla="*/ 0 w 3204"/>
                  <a:gd name="T31" fmla="*/ 0 h 2226"/>
                  <a:gd name="T32" fmla="*/ 0 w 3204"/>
                  <a:gd name="T33" fmla="*/ 0 h 2226"/>
                  <a:gd name="T34" fmla="*/ 0 w 3204"/>
                  <a:gd name="T35" fmla="*/ 0 h 2226"/>
                  <a:gd name="T36" fmla="*/ 0 w 3204"/>
                  <a:gd name="T37" fmla="*/ 0 h 2226"/>
                  <a:gd name="T38" fmla="*/ 0 w 3204"/>
                  <a:gd name="T39" fmla="*/ 0 h 2226"/>
                  <a:gd name="T40" fmla="*/ 0 w 3204"/>
                  <a:gd name="T41" fmla="*/ 0 h 2226"/>
                  <a:gd name="T42" fmla="*/ 0 w 3204"/>
                  <a:gd name="T43" fmla="*/ 0 h 2226"/>
                  <a:gd name="T44" fmla="*/ 0 w 3204"/>
                  <a:gd name="T45" fmla="*/ 0 h 2226"/>
                  <a:gd name="T46" fmla="*/ 0 w 3204"/>
                  <a:gd name="T47" fmla="*/ 0 h 2226"/>
                  <a:gd name="T48" fmla="*/ 0 w 3204"/>
                  <a:gd name="T49" fmla="*/ 0 h 2226"/>
                  <a:gd name="T50" fmla="*/ 0 w 3204"/>
                  <a:gd name="T51" fmla="*/ 0 h 2226"/>
                  <a:gd name="T52" fmla="*/ 0 w 3204"/>
                  <a:gd name="T53" fmla="*/ 0 h 2226"/>
                  <a:gd name="T54" fmla="*/ 0 w 3204"/>
                  <a:gd name="T55" fmla="*/ 0 h 2226"/>
                  <a:gd name="T56" fmla="*/ 0 w 3204"/>
                  <a:gd name="T57" fmla="*/ 0 h 2226"/>
                  <a:gd name="T58" fmla="*/ 0 w 3204"/>
                  <a:gd name="T59" fmla="*/ 0 h 2226"/>
                  <a:gd name="T60" fmla="*/ 0 w 3204"/>
                  <a:gd name="T61" fmla="*/ 0 h 2226"/>
                  <a:gd name="T62" fmla="*/ 0 w 3204"/>
                  <a:gd name="T63" fmla="*/ 0 h 2226"/>
                  <a:gd name="T64" fmla="*/ 0 w 3204"/>
                  <a:gd name="T65" fmla="*/ 0 h 2226"/>
                  <a:gd name="T66" fmla="*/ 0 w 3204"/>
                  <a:gd name="T67" fmla="*/ 0 h 2226"/>
                  <a:gd name="T68" fmla="*/ 0 w 3204"/>
                  <a:gd name="T69" fmla="*/ 0 h 2226"/>
                  <a:gd name="T70" fmla="*/ 0 w 3204"/>
                  <a:gd name="T71" fmla="*/ 0 h 2226"/>
                  <a:gd name="T72" fmla="*/ 0 w 3204"/>
                  <a:gd name="T73" fmla="*/ 0 h 2226"/>
                  <a:gd name="T74" fmla="*/ 0 w 3204"/>
                  <a:gd name="T75" fmla="*/ 0 h 2226"/>
                  <a:gd name="T76" fmla="*/ 0 w 3204"/>
                  <a:gd name="T77" fmla="*/ 0 h 2226"/>
                  <a:gd name="T78" fmla="*/ 0 w 3204"/>
                  <a:gd name="T79" fmla="*/ 0 h 22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4"/>
                  <a:gd name="T121" fmla="*/ 0 h 2226"/>
                  <a:gd name="T122" fmla="*/ 3204 w 3204"/>
                  <a:gd name="T123" fmla="*/ 2226 h 22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4" h="2226">
                    <a:moveTo>
                      <a:pt x="0" y="1519"/>
                    </a:moveTo>
                    <a:lnTo>
                      <a:pt x="313" y="1405"/>
                    </a:lnTo>
                    <a:lnTo>
                      <a:pt x="566" y="1311"/>
                    </a:lnTo>
                    <a:lnTo>
                      <a:pt x="845" y="1152"/>
                    </a:lnTo>
                    <a:lnTo>
                      <a:pt x="960" y="967"/>
                    </a:lnTo>
                    <a:lnTo>
                      <a:pt x="1026" y="756"/>
                    </a:lnTo>
                    <a:lnTo>
                      <a:pt x="1237" y="436"/>
                    </a:lnTo>
                    <a:lnTo>
                      <a:pt x="1467" y="181"/>
                    </a:lnTo>
                    <a:lnTo>
                      <a:pt x="1677" y="66"/>
                    </a:lnTo>
                    <a:lnTo>
                      <a:pt x="1885" y="0"/>
                    </a:lnTo>
                    <a:lnTo>
                      <a:pt x="2049" y="22"/>
                    </a:lnTo>
                    <a:lnTo>
                      <a:pt x="2254" y="91"/>
                    </a:lnTo>
                    <a:lnTo>
                      <a:pt x="2463" y="206"/>
                    </a:lnTo>
                    <a:lnTo>
                      <a:pt x="2626" y="299"/>
                    </a:lnTo>
                    <a:lnTo>
                      <a:pt x="2810" y="436"/>
                    </a:lnTo>
                    <a:lnTo>
                      <a:pt x="2880" y="644"/>
                    </a:lnTo>
                    <a:lnTo>
                      <a:pt x="2825" y="818"/>
                    </a:lnTo>
                    <a:lnTo>
                      <a:pt x="3040" y="874"/>
                    </a:lnTo>
                    <a:lnTo>
                      <a:pt x="3180" y="967"/>
                    </a:lnTo>
                    <a:lnTo>
                      <a:pt x="3204" y="1103"/>
                    </a:lnTo>
                    <a:lnTo>
                      <a:pt x="3180" y="1243"/>
                    </a:lnTo>
                    <a:lnTo>
                      <a:pt x="3109" y="1311"/>
                    </a:lnTo>
                    <a:lnTo>
                      <a:pt x="3016" y="1394"/>
                    </a:lnTo>
                    <a:lnTo>
                      <a:pt x="2696" y="1457"/>
                    </a:lnTo>
                    <a:lnTo>
                      <a:pt x="2717" y="1519"/>
                    </a:lnTo>
                    <a:lnTo>
                      <a:pt x="2717" y="1634"/>
                    </a:lnTo>
                    <a:lnTo>
                      <a:pt x="2647" y="1749"/>
                    </a:lnTo>
                    <a:lnTo>
                      <a:pt x="2487" y="1819"/>
                    </a:lnTo>
                    <a:lnTo>
                      <a:pt x="2309" y="1839"/>
                    </a:lnTo>
                    <a:lnTo>
                      <a:pt x="2278" y="1864"/>
                    </a:lnTo>
                    <a:lnTo>
                      <a:pt x="2278" y="1958"/>
                    </a:lnTo>
                    <a:lnTo>
                      <a:pt x="2233" y="2024"/>
                    </a:lnTo>
                    <a:lnTo>
                      <a:pt x="2118" y="2073"/>
                    </a:lnTo>
                    <a:lnTo>
                      <a:pt x="1930" y="2073"/>
                    </a:lnTo>
                    <a:lnTo>
                      <a:pt x="1607" y="2024"/>
                    </a:lnTo>
                    <a:lnTo>
                      <a:pt x="1308" y="2024"/>
                    </a:lnTo>
                    <a:lnTo>
                      <a:pt x="1029" y="2094"/>
                    </a:lnTo>
                    <a:lnTo>
                      <a:pt x="772" y="2160"/>
                    </a:lnTo>
                    <a:lnTo>
                      <a:pt x="576" y="2226"/>
                    </a:lnTo>
                    <a:lnTo>
                      <a:pt x="0" y="1519"/>
                    </a:lnTo>
                    <a:close/>
                  </a:path>
                </a:pathLst>
              </a:custGeom>
              <a:solidFill>
                <a:srgbClr val="FF9975"/>
              </a:solidFill>
              <a:ln w="1588">
                <a:solidFill>
                  <a:srgbClr val="000000"/>
                </a:solidFill>
                <a:prstDash val="solid"/>
                <a:round/>
                <a:headEnd/>
                <a:tailEnd/>
              </a:ln>
            </p:spPr>
            <p:txBody>
              <a:bodyPr/>
              <a:lstStyle/>
              <a:p>
                <a:endParaRPr lang="sl-SI"/>
              </a:p>
            </p:txBody>
          </p:sp>
          <p:sp>
            <p:nvSpPr>
              <p:cNvPr id="109" name="Freeform 1783"/>
              <p:cNvSpPr>
                <a:spLocks/>
              </p:cNvSpPr>
              <p:nvPr/>
            </p:nvSpPr>
            <p:spPr bwMode="auto">
              <a:xfrm>
                <a:off x="2178576" y="4126274"/>
                <a:ext cx="62123" cy="17256"/>
              </a:xfrm>
              <a:custGeom>
                <a:avLst/>
                <a:gdLst>
                  <a:gd name="T0" fmla="*/ 0 w 417"/>
                  <a:gd name="T1" fmla="*/ 0 h 115"/>
                  <a:gd name="T2" fmla="*/ 0 w 417"/>
                  <a:gd name="T3" fmla="*/ 0 h 115"/>
                  <a:gd name="T4" fmla="*/ 0 w 417"/>
                  <a:gd name="T5" fmla="*/ 0 h 115"/>
                  <a:gd name="T6" fmla="*/ 0 w 417"/>
                  <a:gd name="T7" fmla="*/ 0 h 115"/>
                  <a:gd name="T8" fmla="*/ 0 w 417"/>
                  <a:gd name="T9" fmla="*/ 0 h 115"/>
                  <a:gd name="T10" fmla="*/ 0 60000 65536"/>
                  <a:gd name="T11" fmla="*/ 0 60000 65536"/>
                  <a:gd name="T12" fmla="*/ 0 60000 65536"/>
                  <a:gd name="T13" fmla="*/ 0 60000 65536"/>
                  <a:gd name="T14" fmla="*/ 0 60000 65536"/>
                  <a:gd name="T15" fmla="*/ 0 w 417"/>
                  <a:gd name="T16" fmla="*/ 0 h 115"/>
                  <a:gd name="T17" fmla="*/ 417 w 417"/>
                  <a:gd name="T18" fmla="*/ 115 h 115"/>
                </a:gdLst>
                <a:ahLst/>
                <a:cxnLst>
                  <a:cxn ang="T10">
                    <a:pos x="T0" y="T1"/>
                  </a:cxn>
                  <a:cxn ang="T11">
                    <a:pos x="T2" y="T3"/>
                  </a:cxn>
                  <a:cxn ang="T12">
                    <a:pos x="T4" y="T5"/>
                  </a:cxn>
                  <a:cxn ang="T13">
                    <a:pos x="T6" y="T7"/>
                  </a:cxn>
                  <a:cxn ang="T14">
                    <a:pos x="T8" y="T9"/>
                  </a:cxn>
                </a:cxnLst>
                <a:rect l="T15" t="T16" r="T17" b="T18"/>
                <a:pathLst>
                  <a:path w="417" h="115">
                    <a:moveTo>
                      <a:pt x="417" y="115"/>
                    </a:moveTo>
                    <a:lnTo>
                      <a:pt x="324" y="94"/>
                    </a:lnTo>
                    <a:lnTo>
                      <a:pt x="254" y="45"/>
                    </a:lnTo>
                    <a:lnTo>
                      <a:pt x="139" y="24"/>
                    </a:lnTo>
                    <a:lnTo>
                      <a:pt x="0" y="0"/>
                    </a:lnTo>
                  </a:path>
                </a:pathLst>
              </a:custGeom>
              <a:noFill/>
              <a:ln w="1588">
                <a:solidFill>
                  <a:srgbClr val="000000"/>
                </a:solidFill>
                <a:prstDash val="solid"/>
                <a:round/>
                <a:headEnd/>
                <a:tailEnd/>
              </a:ln>
            </p:spPr>
            <p:txBody>
              <a:bodyPr/>
              <a:lstStyle/>
              <a:p>
                <a:endParaRPr lang="sl-SI"/>
              </a:p>
            </p:txBody>
          </p:sp>
          <p:sp>
            <p:nvSpPr>
              <p:cNvPr id="110" name="Freeform 1784"/>
              <p:cNvSpPr>
                <a:spLocks/>
              </p:cNvSpPr>
              <p:nvPr/>
            </p:nvSpPr>
            <p:spPr bwMode="auto">
              <a:xfrm>
                <a:off x="2206187" y="4233264"/>
                <a:ext cx="89734" cy="31062"/>
              </a:xfrm>
              <a:custGeom>
                <a:avLst/>
                <a:gdLst>
                  <a:gd name="T0" fmla="*/ 0 w 602"/>
                  <a:gd name="T1" fmla="*/ 0 h 205"/>
                  <a:gd name="T2" fmla="*/ 0 w 602"/>
                  <a:gd name="T3" fmla="*/ 0 h 205"/>
                  <a:gd name="T4" fmla="*/ 0 w 602"/>
                  <a:gd name="T5" fmla="*/ 0 h 205"/>
                  <a:gd name="T6" fmla="*/ 0 w 602"/>
                  <a:gd name="T7" fmla="*/ 0 h 205"/>
                  <a:gd name="T8" fmla="*/ 0 w 602"/>
                  <a:gd name="T9" fmla="*/ 0 h 205"/>
                  <a:gd name="T10" fmla="*/ 0 w 602"/>
                  <a:gd name="T11" fmla="*/ 0 h 205"/>
                  <a:gd name="T12" fmla="*/ 0 60000 65536"/>
                  <a:gd name="T13" fmla="*/ 0 60000 65536"/>
                  <a:gd name="T14" fmla="*/ 0 60000 65536"/>
                  <a:gd name="T15" fmla="*/ 0 60000 65536"/>
                  <a:gd name="T16" fmla="*/ 0 60000 65536"/>
                  <a:gd name="T17" fmla="*/ 0 60000 65536"/>
                  <a:gd name="T18" fmla="*/ 0 w 602"/>
                  <a:gd name="T19" fmla="*/ 0 h 205"/>
                  <a:gd name="T20" fmla="*/ 602 w 602"/>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602" h="205">
                    <a:moveTo>
                      <a:pt x="602" y="205"/>
                    </a:moveTo>
                    <a:lnTo>
                      <a:pt x="443" y="205"/>
                    </a:lnTo>
                    <a:lnTo>
                      <a:pt x="279" y="160"/>
                    </a:lnTo>
                    <a:lnTo>
                      <a:pt x="140" y="90"/>
                    </a:lnTo>
                    <a:lnTo>
                      <a:pt x="0" y="22"/>
                    </a:lnTo>
                    <a:lnTo>
                      <a:pt x="0" y="0"/>
                    </a:lnTo>
                  </a:path>
                </a:pathLst>
              </a:custGeom>
              <a:noFill/>
              <a:ln w="1588">
                <a:solidFill>
                  <a:srgbClr val="000000"/>
                </a:solidFill>
                <a:prstDash val="solid"/>
                <a:round/>
                <a:headEnd/>
                <a:tailEnd/>
              </a:ln>
            </p:spPr>
            <p:txBody>
              <a:bodyPr/>
              <a:lstStyle/>
              <a:p>
                <a:endParaRPr lang="sl-SI"/>
              </a:p>
            </p:txBody>
          </p:sp>
          <p:sp>
            <p:nvSpPr>
              <p:cNvPr id="111" name="Freeform 1785"/>
              <p:cNvSpPr>
                <a:spLocks/>
              </p:cNvSpPr>
              <p:nvPr/>
            </p:nvSpPr>
            <p:spPr bwMode="auto">
              <a:xfrm>
                <a:off x="2161320" y="4298839"/>
                <a:ext cx="75928" cy="27610"/>
              </a:xfrm>
              <a:custGeom>
                <a:avLst/>
                <a:gdLst>
                  <a:gd name="T0" fmla="*/ 0 w 508"/>
                  <a:gd name="T1" fmla="*/ 0 h 184"/>
                  <a:gd name="T2" fmla="*/ 0 w 508"/>
                  <a:gd name="T3" fmla="*/ 0 h 184"/>
                  <a:gd name="T4" fmla="*/ 0 w 508"/>
                  <a:gd name="T5" fmla="*/ 0 h 184"/>
                  <a:gd name="T6" fmla="*/ 0 w 508"/>
                  <a:gd name="T7" fmla="*/ 0 h 184"/>
                  <a:gd name="T8" fmla="*/ 0 w 508"/>
                  <a:gd name="T9" fmla="*/ 0 h 184"/>
                  <a:gd name="T10" fmla="*/ 0 60000 65536"/>
                  <a:gd name="T11" fmla="*/ 0 60000 65536"/>
                  <a:gd name="T12" fmla="*/ 0 60000 65536"/>
                  <a:gd name="T13" fmla="*/ 0 60000 65536"/>
                  <a:gd name="T14" fmla="*/ 0 60000 65536"/>
                  <a:gd name="T15" fmla="*/ 0 w 508"/>
                  <a:gd name="T16" fmla="*/ 0 h 184"/>
                  <a:gd name="T17" fmla="*/ 508 w 508"/>
                  <a:gd name="T18" fmla="*/ 184 h 184"/>
                </a:gdLst>
                <a:ahLst/>
                <a:cxnLst>
                  <a:cxn ang="T10">
                    <a:pos x="T0" y="T1"/>
                  </a:cxn>
                  <a:cxn ang="T11">
                    <a:pos x="T2" y="T3"/>
                  </a:cxn>
                  <a:cxn ang="T12">
                    <a:pos x="T4" y="T5"/>
                  </a:cxn>
                  <a:cxn ang="T13">
                    <a:pos x="T6" y="T7"/>
                  </a:cxn>
                  <a:cxn ang="T14">
                    <a:pos x="T8" y="T9"/>
                  </a:cxn>
                </a:cxnLst>
                <a:rect l="T15" t="T16" r="T17" b="T18"/>
                <a:pathLst>
                  <a:path w="508" h="184">
                    <a:moveTo>
                      <a:pt x="508" y="184"/>
                    </a:moveTo>
                    <a:lnTo>
                      <a:pt x="394" y="164"/>
                    </a:lnTo>
                    <a:lnTo>
                      <a:pt x="230" y="118"/>
                    </a:lnTo>
                    <a:lnTo>
                      <a:pt x="69" y="49"/>
                    </a:lnTo>
                    <a:lnTo>
                      <a:pt x="0" y="0"/>
                    </a:lnTo>
                  </a:path>
                </a:pathLst>
              </a:custGeom>
              <a:noFill/>
              <a:ln w="1588">
                <a:solidFill>
                  <a:srgbClr val="000000"/>
                </a:solidFill>
                <a:prstDash val="solid"/>
                <a:round/>
                <a:headEnd/>
                <a:tailEnd/>
              </a:ln>
            </p:spPr>
            <p:txBody>
              <a:bodyPr/>
              <a:lstStyle/>
              <a:p>
                <a:endParaRPr lang="sl-SI"/>
              </a:p>
            </p:txBody>
          </p:sp>
        </p:grpSp>
        <p:sp>
          <p:nvSpPr>
            <p:cNvPr id="104" name="Freeform 1776"/>
            <p:cNvSpPr>
              <a:spLocks/>
            </p:cNvSpPr>
            <p:nvPr/>
          </p:nvSpPr>
          <p:spPr bwMode="auto">
            <a:xfrm>
              <a:off x="5832445" y="3965789"/>
              <a:ext cx="1321845" cy="597073"/>
            </a:xfrm>
            <a:custGeom>
              <a:avLst/>
              <a:gdLst>
                <a:gd name="T0" fmla="*/ 0 w 8796"/>
                <a:gd name="T1" fmla="*/ 0 h 3966"/>
                <a:gd name="T2" fmla="*/ 0 w 8796"/>
                <a:gd name="T3" fmla="*/ 0 h 3966"/>
                <a:gd name="T4" fmla="*/ 0 w 8796"/>
                <a:gd name="T5" fmla="*/ 0 h 3966"/>
                <a:gd name="T6" fmla="*/ 0 w 8796"/>
                <a:gd name="T7" fmla="*/ 0 h 3966"/>
                <a:gd name="T8" fmla="*/ 0 w 8796"/>
                <a:gd name="T9" fmla="*/ 0 h 3966"/>
                <a:gd name="T10" fmla="*/ 0 60000 65536"/>
                <a:gd name="T11" fmla="*/ 0 60000 65536"/>
                <a:gd name="T12" fmla="*/ 0 60000 65536"/>
                <a:gd name="T13" fmla="*/ 0 60000 65536"/>
                <a:gd name="T14" fmla="*/ 0 60000 65536"/>
                <a:gd name="T15" fmla="*/ 0 w 8796"/>
                <a:gd name="T16" fmla="*/ 0 h 3966"/>
                <a:gd name="T17" fmla="*/ 8796 w 8796"/>
                <a:gd name="T18" fmla="*/ 3966 h 3966"/>
              </a:gdLst>
              <a:ahLst/>
              <a:cxnLst>
                <a:cxn ang="T10">
                  <a:pos x="T0" y="T1"/>
                </a:cxn>
                <a:cxn ang="T11">
                  <a:pos x="T2" y="T3"/>
                </a:cxn>
                <a:cxn ang="T12">
                  <a:pos x="T4" y="T5"/>
                </a:cxn>
                <a:cxn ang="T13">
                  <a:pos x="T6" y="T7"/>
                </a:cxn>
                <a:cxn ang="T14">
                  <a:pos x="T8" y="T9"/>
                </a:cxn>
              </a:cxnLst>
              <a:rect l="T15" t="T16" r="T17" b="T18"/>
              <a:pathLst>
                <a:path w="8796" h="3966">
                  <a:moveTo>
                    <a:pt x="0" y="3775"/>
                  </a:moveTo>
                  <a:lnTo>
                    <a:pt x="8667" y="0"/>
                  </a:lnTo>
                  <a:lnTo>
                    <a:pt x="8796" y="129"/>
                  </a:lnTo>
                  <a:lnTo>
                    <a:pt x="516" y="3966"/>
                  </a:lnTo>
                  <a:lnTo>
                    <a:pt x="0" y="3775"/>
                  </a:lnTo>
                  <a:close/>
                </a:path>
              </a:pathLst>
            </a:custGeom>
            <a:solidFill>
              <a:srgbClr val="999999"/>
            </a:solidFill>
            <a:ln w="1588">
              <a:solidFill>
                <a:srgbClr val="000000"/>
              </a:solidFill>
              <a:prstDash val="solid"/>
              <a:round/>
              <a:headEnd/>
              <a:tailEnd/>
            </a:ln>
          </p:spPr>
          <p:txBody>
            <a:bodyPr/>
            <a:lstStyle/>
            <a:p>
              <a:endParaRPr lang="sl-SI"/>
            </a:p>
          </p:txBody>
        </p:sp>
        <p:grpSp>
          <p:nvGrpSpPr>
            <p:cNvPr id="10" name="Skupina 87"/>
            <p:cNvGrpSpPr/>
            <p:nvPr/>
          </p:nvGrpSpPr>
          <p:grpSpPr>
            <a:xfrm>
              <a:off x="4489939" y="4576311"/>
              <a:ext cx="1128573" cy="607427"/>
              <a:chOff x="3840178" y="4519722"/>
              <a:chExt cx="1128573" cy="607427"/>
            </a:xfrm>
          </p:grpSpPr>
          <p:sp>
            <p:nvSpPr>
              <p:cNvPr id="106" name="Freeform 1775"/>
              <p:cNvSpPr>
                <a:spLocks/>
              </p:cNvSpPr>
              <p:nvPr/>
            </p:nvSpPr>
            <p:spPr bwMode="auto">
              <a:xfrm>
                <a:off x="3885045" y="4519722"/>
                <a:ext cx="1083706" cy="603976"/>
              </a:xfrm>
              <a:custGeom>
                <a:avLst/>
                <a:gdLst>
                  <a:gd name="T0" fmla="*/ 0 w 7216"/>
                  <a:gd name="T1" fmla="*/ 0 h 4028"/>
                  <a:gd name="T2" fmla="*/ 0 w 7216"/>
                  <a:gd name="T3" fmla="*/ 0 h 4028"/>
                  <a:gd name="T4" fmla="*/ 0 w 7216"/>
                  <a:gd name="T5" fmla="*/ 0 h 4028"/>
                  <a:gd name="T6" fmla="*/ 0 w 7216"/>
                  <a:gd name="T7" fmla="*/ 0 h 4028"/>
                  <a:gd name="T8" fmla="*/ 0 w 7216"/>
                  <a:gd name="T9" fmla="*/ 0 h 4028"/>
                  <a:gd name="T10" fmla="*/ 0 w 7216"/>
                  <a:gd name="T11" fmla="*/ 0 h 4028"/>
                  <a:gd name="T12" fmla="*/ 0 w 7216"/>
                  <a:gd name="T13" fmla="*/ 0 h 4028"/>
                  <a:gd name="T14" fmla="*/ 0 w 7216"/>
                  <a:gd name="T15" fmla="*/ 0 h 4028"/>
                  <a:gd name="T16" fmla="*/ 0 w 7216"/>
                  <a:gd name="T17" fmla="*/ 0 h 4028"/>
                  <a:gd name="T18" fmla="*/ 0 w 7216"/>
                  <a:gd name="T19" fmla="*/ 0 h 4028"/>
                  <a:gd name="T20" fmla="*/ 0 w 7216"/>
                  <a:gd name="T21" fmla="*/ 0 h 4028"/>
                  <a:gd name="T22" fmla="*/ 0 w 7216"/>
                  <a:gd name="T23" fmla="*/ 0 h 4028"/>
                  <a:gd name="T24" fmla="*/ 0 w 7216"/>
                  <a:gd name="T25" fmla="*/ 0 h 4028"/>
                  <a:gd name="T26" fmla="*/ 0 w 7216"/>
                  <a:gd name="T27" fmla="*/ 0 h 4028"/>
                  <a:gd name="T28" fmla="*/ 0 w 7216"/>
                  <a:gd name="T29" fmla="*/ 0 h 4028"/>
                  <a:gd name="T30" fmla="*/ 0 w 7216"/>
                  <a:gd name="T31" fmla="*/ 0 h 4028"/>
                  <a:gd name="T32" fmla="*/ 0 w 7216"/>
                  <a:gd name="T33" fmla="*/ 0 h 4028"/>
                  <a:gd name="T34" fmla="*/ 0 w 7216"/>
                  <a:gd name="T35" fmla="*/ 0 h 4028"/>
                  <a:gd name="T36" fmla="*/ 0 w 7216"/>
                  <a:gd name="T37" fmla="*/ 0 h 4028"/>
                  <a:gd name="T38" fmla="*/ 0 w 7216"/>
                  <a:gd name="T39" fmla="*/ 0 h 4028"/>
                  <a:gd name="T40" fmla="*/ 0 w 7216"/>
                  <a:gd name="T41" fmla="*/ 0 h 4028"/>
                  <a:gd name="T42" fmla="*/ 0 w 7216"/>
                  <a:gd name="T43" fmla="*/ 0 h 4028"/>
                  <a:gd name="T44" fmla="*/ 0 w 7216"/>
                  <a:gd name="T45" fmla="*/ 0 h 4028"/>
                  <a:gd name="T46" fmla="*/ 0 w 7216"/>
                  <a:gd name="T47" fmla="*/ 0 h 4028"/>
                  <a:gd name="T48" fmla="*/ 0 w 7216"/>
                  <a:gd name="T49" fmla="*/ 0 h 4028"/>
                  <a:gd name="T50" fmla="*/ 0 w 7216"/>
                  <a:gd name="T51" fmla="*/ 0 h 4028"/>
                  <a:gd name="T52" fmla="*/ 0 w 7216"/>
                  <a:gd name="T53" fmla="*/ 0 h 4028"/>
                  <a:gd name="T54" fmla="*/ 0 w 7216"/>
                  <a:gd name="T55" fmla="*/ 0 h 4028"/>
                  <a:gd name="T56" fmla="*/ 0 w 7216"/>
                  <a:gd name="T57" fmla="*/ 0 h 4028"/>
                  <a:gd name="T58" fmla="*/ 0 w 7216"/>
                  <a:gd name="T59" fmla="*/ 0 h 4028"/>
                  <a:gd name="T60" fmla="*/ 0 w 7216"/>
                  <a:gd name="T61" fmla="*/ 0 h 4028"/>
                  <a:gd name="T62" fmla="*/ 0 w 7216"/>
                  <a:gd name="T63" fmla="*/ 0 h 4028"/>
                  <a:gd name="T64" fmla="*/ 0 w 7216"/>
                  <a:gd name="T65" fmla="*/ 0 h 4028"/>
                  <a:gd name="T66" fmla="*/ 0 w 7216"/>
                  <a:gd name="T67" fmla="*/ 0 h 4028"/>
                  <a:gd name="T68" fmla="*/ 0 w 7216"/>
                  <a:gd name="T69" fmla="*/ 0 h 4028"/>
                  <a:gd name="T70" fmla="*/ 0 w 7216"/>
                  <a:gd name="T71" fmla="*/ 0 h 4028"/>
                  <a:gd name="T72" fmla="*/ 0 w 7216"/>
                  <a:gd name="T73" fmla="*/ 0 h 4028"/>
                  <a:gd name="T74" fmla="*/ 0 w 7216"/>
                  <a:gd name="T75" fmla="*/ 0 h 4028"/>
                  <a:gd name="T76" fmla="*/ 0 w 7216"/>
                  <a:gd name="T77" fmla="*/ 0 h 4028"/>
                  <a:gd name="T78" fmla="*/ 0 w 7216"/>
                  <a:gd name="T79" fmla="*/ 0 h 4028"/>
                  <a:gd name="T80" fmla="*/ 0 w 7216"/>
                  <a:gd name="T81" fmla="*/ 0 h 4028"/>
                  <a:gd name="T82" fmla="*/ 0 w 7216"/>
                  <a:gd name="T83" fmla="*/ 0 h 4028"/>
                  <a:gd name="T84" fmla="*/ 0 w 7216"/>
                  <a:gd name="T85" fmla="*/ 0 h 4028"/>
                  <a:gd name="T86" fmla="*/ 0 w 7216"/>
                  <a:gd name="T87" fmla="*/ 0 h 4028"/>
                  <a:gd name="T88" fmla="*/ 0 w 7216"/>
                  <a:gd name="T89" fmla="*/ 0 h 4028"/>
                  <a:gd name="T90" fmla="*/ 0 w 7216"/>
                  <a:gd name="T91" fmla="*/ 0 h 40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16"/>
                  <a:gd name="T139" fmla="*/ 0 h 4028"/>
                  <a:gd name="T140" fmla="*/ 7216 w 7216"/>
                  <a:gd name="T141" fmla="*/ 4028 h 40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16" h="4028">
                    <a:moveTo>
                      <a:pt x="1480" y="907"/>
                    </a:moveTo>
                    <a:lnTo>
                      <a:pt x="1744" y="830"/>
                    </a:lnTo>
                    <a:lnTo>
                      <a:pt x="2064" y="767"/>
                    </a:lnTo>
                    <a:lnTo>
                      <a:pt x="2192" y="830"/>
                    </a:lnTo>
                    <a:lnTo>
                      <a:pt x="2322" y="1021"/>
                    </a:lnTo>
                    <a:lnTo>
                      <a:pt x="2388" y="1088"/>
                    </a:lnTo>
                    <a:lnTo>
                      <a:pt x="2523" y="1046"/>
                    </a:lnTo>
                    <a:lnTo>
                      <a:pt x="2899" y="896"/>
                    </a:lnTo>
                    <a:lnTo>
                      <a:pt x="3355" y="747"/>
                    </a:lnTo>
                    <a:lnTo>
                      <a:pt x="3800" y="576"/>
                    </a:lnTo>
                    <a:lnTo>
                      <a:pt x="4248" y="383"/>
                    </a:lnTo>
                    <a:lnTo>
                      <a:pt x="4632" y="191"/>
                    </a:lnTo>
                    <a:lnTo>
                      <a:pt x="5018" y="63"/>
                    </a:lnTo>
                    <a:lnTo>
                      <a:pt x="5275" y="0"/>
                    </a:lnTo>
                    <a:lnTo>
                      <a:pt x="5404" y="0"/>
                    </a:lnTo>
                    <a:lnTo>
                      <a:pt x="5790" y="129"/>
                    </a:lnTo>
                    <a:lnTo>
                      <a:pt x="5981" y="257"/>
                    </a:lnTo>
                    <a:lnTo>
                      <a:pt x="6290" y="403"/>
                    </a:lnTo>
                    <a:lnTo>
                      <a:pt x="6569" y="653"/>
                    </a:lnTo>
                    <a:lnTo>
                      <a:pt x="6868" y="931"/>
                    </a:lnTo>
                    <a:lnTo>
                      <a:pt x="7076" y="1255"/>
                    </a:lnTo>
                    <a:lnTo>
                      <a:pt x="7135" y="1471"/>
                    </a:lnTo>
                    <a:lnTo>
                      <a:pt x="7216" y="1738"/>
                    </a:lnTo>
                    <a:lnTo>
                      <a:pt x="7146" y="1877"/>
                    </a:lnTo>
                    <a:lnTo>
                      <a:pt x="6684" y="2291"/>
                    </a:lnTo>
                    <a:lnTo>
                      <a:pt x="6245" y="2545"/>
                    </a:lnTo>
                    <a:lnTo>
                      <a:pt x="5714" y="2775"/>
                    </a:lnTo>
                    <a:lnTo>
                      <a:pt x="5275" y="2942"/>
                    </a:lnTo>
                    <a:lnTo>
                      <a:pt x="4889" y="3071"/>
                    </a:lnTo>
                    <a:lnTo>
                      <a:pt x="4116" y="3352"/>
                    </a:lnTo>
                    <a:lnTo>
                      <a:pt x="3605" y="3516"/>
                    </a:lnTo>
                    <a:lnTo>
                      <a:pt x="2961" y="3766"/>
                    </a:lnTo>
                    <a:lnTo>
                      <a:pt x="2579" y="3902"/>
                    </a:lnTo>
                    <a:lnTo>
                      <a:pt x="2266" y="3972"/>
                    </a:lnTo>
                    <a:lnTo>
                      <a:pt x="1935" y="4028"/>
                    </a:lnTo>
                    <a:lnTo>
                      <a:pt x="1458" y="4020"/>
                    </a:lnTo>
                    <a:lnTo>
                      <a:pt x="974" y="3964"/>
                    </a:lnTo>
                    <a:lnTo>
                      <a:pt x="651" y="3836"/>
                    </a:lnTo>
                    <a:lnTo>
                      <a:pt x="397" y="3644"/>
                    </a:lnTo>
                    <a:lnTo>
                      <a:pt x="202" y="3391"/>
                    </a:lnTo>
                    <a:lnTo>
                      <a:pt x="46" y="3074"/>
                    </a:lnTo>
                    <a:lnTo>
                      <a:pt x="0" y="2775"/>
                    </a:lnTo>
                    <a:lnTo>
                      <a:pt x="70" y="2382"/>
                    </a:lnTo>
                    <a:lnTo>
                      <a:pt x="397" y="1853"/>
                    </a:lnTo>
                    <a:lnTo>
                      <a:pt x="780" y="1279"/>
                    </a:lnTo>
                    <a:lnTo>
                      <a:pt x="1480" y="907"/>
                    </a:lnTo>
                    <a:close/>
                  </a:path>
                </a:pathLst>
              </a:custGeom>
              <a:solidFill>
                <a:srgbClr val="855224"/>
              </a:solidFill>
              <a:ln w="0">
                <a:solidFill>
                  <a:srgbClr val="855224"/>
                </a:solidFill>
                <a:prstDash val="solid"/>
                <a:round/>
                <a:headEnd/>
                <a:tailEnd/>
              </a:ln>
            </p:spPr>
            <p:txBody>
              <a:bodyPr/>
              <a:lstStyle/>
              <a:p>
                <a:endParaRPr lang="sl-SI"/>
              </a:p>
            </p:txBody>
          </p:sp>
          <p:sp>
            <p:nvSpPr>
              <p:cNvPr id="107" name="Freeform 1777"/>
              <p:cNvSpPr>
                <a:spLocks/>
              </p:cNvSpPr>
              <p:nvPr/>
            </p:nvSpPr>
            <p:spPr bwMode="auto">
              <a:xfrm>
                <a:off x="3840178" y="4519722"/>
                <a:ext cx="1128573" cy="607427"/>
              </a:xfrm>
              <a:custGeom>
                <a:avLst/>
                <a:gdLst>
                  <a:gd name="T0" fmla="*/ 0 w 7518"/>
                  <a:gd name="T1" fmla="*/ 0 h 4027"/>
                  <a:gd name="T2" fmla="*/ 0 w 7518"/>
                  <a:gd name="T3" fmla="*/ 0 h 4027"/>
                  <a:gd name="T4" fmla="*/ 0 w 7518"/>
                  <a:gd name="T5" fmla="*/ 0 h 4027"/>
                  <a:gd name="T6" fmla="*/ 0 w 7518"/>
                  <a:gd name="T7" fmla="*/ 0 h 4027"/>
                  <a:gd name="T8" fmla="*/ 0 w 7518"/>
                  <a:gd name="T9" fmla="*/ 0 h 4027"/>
                  <a:gd name="T10" fmla="*/ 0 w 7518"/>
                  <a:gd name="T11" fmla="*/ 0 h 4027"/>
                  <a:gd name="T12" fmla="*/ 0 w 7518"/>
                  <a:gd name="T13" fmla="*/ 0 h 4027"/>
                  <a:gd name="T14" fmla="*/ 0 w 7518"/>
                  <a:gd name="T15" fmla="*/ 0 h 4027"/>
                  <a:gd name="T16" fmla="*/ 0 w 7518"/>
                  <a:gd name="T17" fmla="*/ 0 h 4027"/>
                  <a:gd name="T18" fmla="*/ 0 w 7518"/>
                  <a:gd name="T19" fmla="*/ 0 h 4027"/>
                  <a:gd name="T20" fmla="*/ 0 w 7518"/>
                  <a:gd name="T21" fmla="*/ 0 h 4027"/>
                  <a:gd name="T22" fmla="*/ 0 w 7518"/>
                  <a:gd name="T23" fmla="*/ 0 h 4027"/>
                  <a:gd name="T24" fmla="*/ 0 w 7518"/>
                  <a:gd name="T25" fmla="*/ 0 h 4027"/>
                  <a:gd name="T26" fmla="*/ 0 w 7518"/>
                  <a:gd name="T27" fmla="*/ 0 h 4027"/>
                  <a:gd name="T28" fmla="*/ 0 w 7518"/>
                  <a:gd name="T29" fmla="*/ 0 h 4027"/>
                  <a:gd name="T30" fmla="*/ 0 w 7518"/>
                  <a:gd name="T31" fmla="*/ 0 h 4027"/>
                  <a:gd name="T32" fmla="*/ 0 w 7518"/>
                  <a:gd name="T33" fmla="*/ 0 h 4027"/>
                  <a:gd name="T34" fmla="*/ 0 w 7518"/>
                  <a:gd name="T35" fmla="*/ 0 h 4027"/>
                  <a:gd name="T36" fmla="*/ 0 w 7518"/>
                  <a:gd name="T37" fmla="*/ 0 h 4027"/>
                  <a:gd name="T38" fmla="*/ 0 w 7518"/>
                  <a:gd name="T39" fmla="*/ 0 h 4027"/>
                  <a:gd name="T40" fmla="*/ 0 w 7518"/>
                  <a:gd name="T41" fmla="*/ 0 h 4027"/>
                  <a:gd name="T42" fmla="*/ 0 w 7518"/>
                  <a:gd name="T43" fmla="*/ 0 h 4027"/>
                  <a:gd name="T44" fmla="*/ 0 w 7518"/>
                  <a:gd name="T45" fmla="*/ 0 h 4027"/>
                  <a:gd name="T46" fmla="*/ 0 w 7518"/>
                  <a:gd name="T47" fmla="*/ 0 h 4027"/>
                  <a:gd name="T48" fmla="*/ 0 w 7518"/>
                  <a:gd name="T49" fmla="*/ 0 h 4027"/>
                  <a:gd name="T50" fmla="*/ 0 w 7518"/>
                  <a:gd name="T51" fmla="*/ 0 h 4027"/>
                  <a:gd name="T52" fmla="*/ 0 w 7518"/>
                  <a:gd name="T53" fmla="*/ 0 h 4027"/>
                  <a:gd name="T54" fmla="*/ 0 w 7518"/>
                  <a:gd name="T55" fmla="*/ 0 h 4027"/>
                  <a:gd name="T56" fmla="*/ 0 w 7518"/>
                  <a:gd name="T57" fmla="*/ 0 h 4027"/>
                  <a:gd name="T58" fmla="*/ 0 w 7518"/>
                  <a:gd name="T59" fmla="*/ 0 h 4027"/>
                  <a:gd name="T60" fmla="*/ 0 w 7518"/>
                  <a:gd name="T61" fmla="*/ 0 h 4027"/>
                  <a:gd name="T62" fmla="*/ 0 w 7518"/>
                  <a:gd name="T63" fmla="*/ 0 h 4027"/>
                  <a:gd name="T64" fmla="*/ 0 w 7518"/>
                  <a:gd name="T65" fmla="*/ 0 h 4027"/>
                  <a:gd name="T66" fmla="*/ 0 w 7518"/>
                  <a:gd name="T67" fmla="*/ 0 h 4027"/>
                  <a:gd name="T68" fmla="*/ 0 w 7518"/>
                  <a:gd name="T69" fmla="*/ 0 h 40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18"/>
                  <a:gd name="T106" fmla="*/ 0 h 4027"/>
                  <a:gd name="T107" fmla="*/ 7518 w 7518"/>
                  <a:gd name="T108" fmla="*/ 4027 h 40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18" h="4027">
                    <a:moveTo>
                      <a:pt x="2690" y="1087"/>
                    </a:moveTo>
                    <a:lnTo>
                      <a:pt x="2825" y="1046"/>
                    </a:lnTo>
                    <a:lnTo>
                      <a:pt x="3201" y="896"/>
                    </a:lnTo>
                    <a:lnTo>
                      <a:pt x="3657" y="747"/>
                    </a:lnTo>
                    <a:lnTo>
                      <a:pt x="4102" y="576"/>
                    </a:lnTo>
                    <a:lnTo>
                      <a:pt x="4550" y="383"/>
                    </a:lnTo>
                    <a:lnTo>
                      <a:pt x="4934" y="192"/>
                    </a:lnTo>
                    <a:lnTo>
                      <a:pt x="5320" y="63"/>
                    </a:lnTo>
                    <a:lnTo>
                      <a:pt x="5577" y="0"/>
                    </a:lnTo>
                    <a:lnTo>
                      <a:pt x="5706" y="0"/>
                    </a:lnTo>
                    <a:lnTo>
                      <a:pt x="6092" y="129"/>
                    </a:lnTo>
                    <a:lnTo>
                      <a:pt x="6283" y="258"/>
                    </a:lnTo>
                    <a:lnTo>
                      <a:pt x="6592" y="403"/>
                    </a:lnTo>
                    <a:lnTo>
                      <a:pt x="6871" y="653"/>
                    </a:lnTo>
                    <a:lnTo>
                      <a:pt x="7170" y="931"/>
                    </a:lnTo>
                    <a:lnTo>
                      <a:pt x="7378" y="1255"/>
                    </a:lnTo>
                    <a:lnTo>
                      <a:pt x="7437" y="1471"/>
                    </a:lnTo>
                    <a:lnTo>
                      <a:pt x="7518" y="1738"/>
                    </a:lnTo>
                    <a:lnTo>
                      <a:pt x="7448" y="1877"/>
                    </a:lnTo>
                    <a:lnTo>
                      <a:pt x="6986" y="2291"/>
                    </a:lnTo>
                    <a:lnTo>
                      <a:pt x="6547" y="2545"/>
                    </a:lnTo>
                    <a:lnTo>
                      <a:pt x="6016" y="2775"/>
                    </a:lnTo>
                    <a:lnTo>
                      <a:pt x="5577" y="2942"/>
                    </a:lnTo>
                    <a:lnTo>
                      <a:pt x="5191" y="3071"/>
                    </a:lnTo>
                    <a:lnTo>
                      <a:pt x="4418" y="3352"/>
                    </a:lnTo>
                    <a:lnTo>
                      <a:pt x="3907" y="3516"/>
                    </a:lnTo>
                    <a:lnTo>
                      <a:pt x="3263" y="3766"/>
                    </a:lnTo>
                    <a:lnTo>
                      <a:pt x="2881" y="3902"/>
                    </a:lnTo>
                    <a:lnTo>
                      <a:pt x="2568" y="3971"/>
                    </a:lnTo>
                    <a:lnTo>
                      <a:pt x="2237" y="4027"/>
                    </a:lnTo>
                    <a:lnTo>
                      <a:pt x="1760" y="4020"/>
                    </a:lnTo>
                    <a:lnTo>
                      <a:pt x="1276" y="3964"/>
                    </a:lnTo>
                    <a:lnTo>
                      <a:pt x="904" y="3843"/>
                    </a:lnTo>
                    <a:lnTo>
                      <a:pt x="417" y="3565"/>
                    </a:lnTo>
                    <a:lnTo>
                      <a:pt x="0" y="3265"/>
                    </a:lnTo>
                  </a:path>
                </a:pathLst>
              </a:custGeom>
              <a:noFill/>
              <a:ln w="1588">
                <a:solidFill>
                  <a:srgbClr val="000000"/>
                </a:solidFill>
                <a:prstDash val="solid"/>
                <a:round/>
                <a:headEnd/>
                <a:tailEnd/>
              </a:ln>
            </p:spPr>
            <p:txBody>
              <a:bodyPr/>
              <a:lstStyle/>
              <a:p>
                <a:endParaRPr lang="sl-SI"/>
              </a:p>
            </p:txBody>
          </p:sp>
        </p:grpSp>
      </p:grpSp>
      <p:sp>
        <p:nvSpPr>
          <p:cNvPr id="59" name="PoljeZBesedilom 58"/>
          <p:cNvSpPr txBox="1"/>
          <p:nvPr/>
        </p:nvSpPr>
        <p:spPr>
          <a:xfrm>
            <a:off x="3752850" y="2114550"/>
            <a:ext cx="5391150" cy="4708981"/>
          </a:xfrm>
          <a:prstGeom prst="rect">
            <a:avLst/>
          </a:prstGeom>
          <a:noFill/>
        </p:spPr>
        <p:txBody>
          <a:bodyPr wrap="square" rtlCol="0">
            <a:spAutoFit/>
          </a:bodyPr>
          <a:lstStyle/>
          <a:p>
            <a:r>
              <a:rPr lang="en-US" sz="2000" dirty="0" smtClean="0"/>
              <a:t>The case study should be chosen to show how to solve the real problem:</a:t>
            </a:r>
            <a:br>
              <a:rPr lang="en-US" sz="2000" dirty="0" smtClean="0"/>
            </a:br>
            <a:r>
              <a:rPr lang="en-US" sz="2000" dirty="0" smtClean="0"/>
              <a:t>• Explain why the problem was chosen and why solution is innovative and worthy of attention</a:t>
            </a:r>
            <a:r>
              <a:rPr lang="sl-SI" sz="2000" dirty="0" smtClean="0"/>
              <a:t>.</a:t>
            </a:r>
            <a:r>
              <a:rPr lang="en-US" sz="2000" dirty="0" smtClean="0"/>
              <a:t/>
            </a:r>
            <a:br>
              <a:rPr lang="en-US" sz="2000" dirty="0" smtClean="0"/>
            </a:br>
            <a:r>
              <a:rPr lang="en-US" sz="2000" dirty="0" smtClean="0"/>
              <a:t>• Show the benefits and how it opens the doors for totally new applications</a:t>
            </a:r>
            <a:br>
              <a:rPr lang="en-US" sz="2000" dirty="0" smtClean="0"/>
            </a:br>
            <a:r>
              <a:rPr lang="en-US" sz="2000" dirty="0" smtClean="0"/>
              <a:t>• It should be of the right level for the audience i.e., they can appreciate, be involved and comment on it</a:t>
            </a:r>
            <a:br>
              <a:rPr lang="en-US" sz="2000" dirty="0" smtClean="0"/>
            </a:br>
            <a:r>
              <a:rPr lang="en-US" sz="2000" dirty="0" smtClean="0"/>
              <a:t>• It clearly appears to the student as an innovation jump/ breakthrough in thinking</a:t>
            </a:r>
            <a:br>
              <a:rPr lang="en-US" sz="2000" dirty="0" smtClean="0"/>
            </a:br>
            <a:r>
              <a:rPr lang="en-US" sz="2000" dirty="0" smtClean="0"/>
              <a:t>• It can be easily related to/ used to introduce a number of TRIZ tools</a:t>
            </a:r>
            <a:br>
              <a:rPr lang="en-US" sz="2000" dirty="0" smtClean="0"/>
            </a:br>
            <a:r>
              <a:rPr lang="en-US" sz="2000" dirty="0" smtClean="0"/>
              <a:t>• Its development is endorsed by ‘experts’ to be a breakthrough.</a:t>
            </a:r>
            <a:endParaRPr lang="en-US" sz="2000" dirty="0"/>
          </a:p>
        </p:txBody>
      </p:sp>
      <p:sp>
        <p:nvSpPr>
          <p:cNvPr id="60" name="PoljeZBesedilom 59"/>
          <p:cNvSpPr txBox="1"/>
          <p:nvPr/>
        </p:nvSpPr>
        <p:spPr>
          <a:xfrm>
            <a:off x="266701" y="1189038"/>
            <a:ext cx="8686800" cy="830997"/>
          </a:xfrm>
          <a:prstGeom prst="rect">
            <a:avLst/>
          </a:prstGeom>
          <a:noFill/>
        </p:spPr>
        <p:txBody>
          <a:bodyPr wrap="square" rtlCol="0">
            <a:spAutoFit/>
          </a:bodyPr>
          <a:lstStyle/>
          <a:p>
            <a:r>
              <a:rPr lang="en-US" sz="2400" dirty="0" smtClean="0"/>
              <a:t>Select a case study for presentation to the students. Invite students to use their smart-phones to get familiar with the application.</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The lecture</a:t>
            </a:r>
            <a:endParaRPr lang="en-US" dirty="0"/>
          </a:p>
        </p:txBody>
      </p:sp>
      <p:grpSp>
        <p:nvGrpSpPr>
          <p:cNvPr id="6" name="Skupina 141"/>
          <p:cNvGrpSpPr/>
          <p:nvPr/>
        </p:nvGrpSpPr>
        <p:grpSpPr>
          <a:xfrm>
            <a:off x="687618" y="3084137"/>
            <a:ext cx="1515117" cy="2954306"/>
            <a:chOff x="711777" y="3070179"/>
            <a:chExt cx="1515117" cy="2954306"/>
          </a:xfrm>
        </p:grpSpPr>
        <p:sp>
          <p:nvSpPr>
            <p:cNvPr id="30" name="Freeform 1743"/>
            <p:cNvSpPr>
              <a:spLocks/>
            </p:cNvSpPr>
            <p:nvPr/>
          </p:nvSpPr>
          <p:spPr bwMode="auto">
            <a:xfrm>
              <a:off x="787705" y="5624135"/>
              <a:ext cx="1439189" cy="400350"/>
            </a:xfrm>
            <a:custGeom>
              <a:avLst/>
              <a:gdLst>
                <a:gd name="T0" fmla="*/ 0 w 9592"/>
                <a:gd name="T1" fmla="*/ 0 h 2672"/>
                <a:gd name="T2" fmla="*/ 0 w 9592"/>
                <a:gd name="T3" fmla="*/ 0 h 2672"/>
                <a:gd name="T4" fmla="*/ 0 w 9592"/>
                <a:gd name="T5" fmla="*/ 0 h 2672"/>
                <a:gd name="T6" fmla="*/ 0 w 9592"/>
                <a:gd name="T7" fmla="*/ 0 h 2672"/>
                <a:gd name="T8" fmla="*/ 0 w 9592"/>
                <a:gd name="T9" fmla="*/ 0 h 2672"/>
                <a:gd name="T10" fmla="*/ 0 w 9592"/>
                <a:gd name="T11" fmla="*/ 0 h 2672"/>
                <a:gd name="T12" fmla="*/ 0 w 9592"/>
                <a:gd name="T13" fmla="*/ 0 h 2672"/>
                <a:gd name="T14" fmla="*/ 0 w 9592"/>
                <a:gd name="T15" fmla="*/ 0 h 2672"/>
                <a:gd name="T16" fmla="*/ 0 w 9592"/>
                <a:gd name="T17" fmla="*/ 0 h 2672"/>
                <a:gd name="T18" fmla="*/ 0 w 9592"/>
                <a:gd name="T19" fmla="*/ 0 h 2672"/>
                <a:gd name="T20" fmla="*/ 0 w 9592"/>
                <a:gd name="T21" fmla="*/ 0 h 2672"/>
                <a:gd name="T22" fmla="*/ 0 w 9592"/>
                <a:gd name="T23" fmla="*/ 0 h 2672"/>
                <a:gd name="T24" fmla="*/ 0 w 9592"/>
                <a:gd name="T25" fmla="*/ 0 h 2672"/>
                <a:gd name="T26" fmla="*/ 0 w 9592"/>
                <a:gd name="T27" fmla="*/ 0 h 2672"/>
                <a:gd name="T28" fmla="*/ 0 w 9592"/>
                <a:gd name="T29" fmla="*/ 0 h 2672"/>
                <a:gd name="T30" fmla="*/ 0 w 9592"/>
                <a:gd name="T31" fmla="*/ 0 h 2672"/>
                <a:gd name="T32" fmla="*/ 0 w 9592"/>
                <a:gd name="T33" fmla="*/ 0 h 2672"/>
                <a:gd name="T34" fmla="*/ 0 w 9592"/>
                <a:gd name="T35" fmla="*/ 0 h 2672"/>
                <a:gd name="T36" fmla="*/ 0 w 9592"/>
                <a:gd name="T37" fmla="*/ 0 h 2672"/>
                <a:gd name="T38" fmla="*/ 0 w 9592"/>
                <a:gd name="T39" fmla="*/ 0 h 2672"/>
                <a:gd name="T40" fmla="*/ 0 w 9592"/>
                <a:gd name="T41" fmla="*/ 0 h 2672"/>
                <a:gd name="T42" fmla="*/ 0 w 9592"/>
                <a:gd name="T43" fmla="*/ 0 h 2672"/>
                <a:gd name="T44" fmla="*/ 0 w 9592"/>
                <a:gd name="T45" fmla="*/ 0 h 2672"/>
                <a:gd name="T46" fmla="*/ 0 w 9592"/>
                <a:gd name="T47" fmla="*/ 0 h 2672"/>
                <a:gd name="T48" fmla="*/ 0 w 9592"/>
                <a:gd name="T49" fmla="*/ 0 h 2672"/>
                <a:gd name="T50" fmla="*/ 0 w 9592"/>
                <a:gd name="T51" fmla="*/ 0 h 2672"/>
                <a:gd name="T52" fmla="*/ 0 w 9592"/>
                <a:gd name="T53" fmla="*/ 0 h 2672"/>
                <a:gd name="T54" fmla="*/ 0 w 9592"/>
                <a:gd name="T55" fmla="*/ 0 h 2672"/>
                <a:gd name="T56" fmla="*/ 0 w 9592"/>
                <a:gd name="T57" fmla="*/ 0 h 2672"/>
                <a:gd name="T58" fmla="*/ 0 w 9592"/>
                <a:gd name="T59" fmla="*/ 0 h 2672"/>
                <a:gd name="T60" fmla="*/ 0 w 9592"/>
                <a:gd name="T61" fmla="*/ 0 h 2672"/>
                <a:gd name="T62" fmla="*/ 0 w 9592"/>
                <a:gd name="T63" fmla="*/ 0 h 2672"/>
                <a:gd name="T64" fmla="*/ 0 w 9592"/>
                <a:gd name="T65" fmla="*/ 0 h 2672"/>
                <a:gd name="T66" fmla="*/ 0 w 9592"/>
                <a:gd name="T67" fmla="*/ 0 h 2672"/>
                <a:gd name="T68" fmla="*/ 0 w 9592"/>
                <a:gd name="T69" fmla="*/ 0 h 2672"/>
                <a:gd name="T70" fmla="*/ 0 w 9592"/>
                <a:gd name="T71" fmla="*/ 0 h 2672"/>
                <a:gd name="T72" fmla="*/ 0 w 9592"/>
                <a:gd name="T73" fmla="*/ 0 h 2672"/>
                <a:gd name="T74" fmla="*/ 0 w 9592"/>
                <a:gd name="T75" fmla="*/ 0 h 2672"/>
                <a:gd name="T76" fmla="*/ 0 w 9592"/>
                <a:gd name="T77" fmla="*/ 0 h 2672"/>
                <a:gd name="T78" fmla="*/ 0 w 9592"/>
                <a:gd name="T79" fmla="*/ 0 h 2672"/>
                <a:gd name="T80" fmla="*/ 0 w 9592"/>
                <a:gd name="T81" fmla="*/ 0 h 2672"/>
                <a:gd name="T82" fmla="*/ 0 w 9592"/>
                <a:gd name="T83" fmla="*/ 0 h 2672"/>
                <a:gd name="T84" fmla="*/ 0 w 9592"/>
                <a:gd name="T85" fmla="*/ 0 h 2672"/>
                <a:gd name="T86" fmla="*/ 0 w 9592"/>
                <a:gd name="T87" fmla="*/ 0 h 2672"/>
                <a:gd name="T88" fmla="*/ 0 w 9592"/>
                <a:gd name="T89" fmla="*/ 0 h 2672"/>
                <a:gd name="T90" fmla="*/ 0 w 9592"/>
                <a:gd name="T91" fmla="*/ 0 h 2672"/>
                <a:gd name="T92" fmla="*/ 0 w 9592"/>
                <a:gd name="T93" fmla="*/ 0 h 2672"/>
                <a:gd name="T94" fmla="*/ 0 w 9592"/>
                <a:gd name="T95" fmla="*/ 0 h 2672"/>
                <a:gd name="T96" fmla="*/ 0 w 9592"/>
                <a:gd name="T97" fmla="*/ 0 h 2672"/>
                <a:gd name="T98" fmla="*/ 0 w 9592"/>
                <a:gd name="T99" fmla="*/ 0 h 2672"/>
                <a:gd name="T100" fmla="*/ 0 w 9592"/>
                <a:gd name="T101" fmla="*/ 0 h 2672"/>
                <a:gd name="T102" fmla="*/ 0 w 9592"/>
                <a:gd name="T103" fmla="*/ 0 h 26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92"/>
                <a:gd name="T157" fmla="*/ 0 h 2672"/>
                <a:gd name="T158" fmla="*/ 9592 w 9592"/>
                <a:gd name="T159" fmla="*/ 2672 h 26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92" h="2672">
                  <a:moveTo>
                    <a:pt x="2770" y="943"/>
                  </a:moveTo>
                  <a:lnTo>
                    <a:pt x="2439" y="1089"/>
                  </a:lnTo>
                  <a:lnTo>
                    <a:pt x="2307" y="1173"/>
                  </a:lnTo>
                  <a:lnTo>
                    <a:pt x="2122" y="1333"/>
                  </a:lnTo>
                  <a:lnTo>
                    <a:pt x="1729" y="1312"/>
                  </a:lnTo>
                  <a:lnTo>
                    <a:pt x="1221" y="1358"/>
                  </a:lnTo>
                  <a:lnTo>
                    <a:pt x="709" y="1517"/>
                  </a:lnTo>
                  <a:lnTo>
                    <a:pt x="435" y="1635"/>
                  </a:lnTo>
                  <a:lnTo>
                    <a:pt x="202" y="1840"/>
                  </a:lnTo>
                  <a:lnTo>
                    <a:pt x="63" y="2095"/>
                  </a:lnTo>
                  <a:lnTo>
                    <a:pt x="0" y="2369"/>
                  </a:lnTo>
                  <a:lnTo>
                    <a:pt x="63" y="2557"/>
                  </a:lnTo>
                  <a:lnTo>
                    <a:pt x="202" y="2623"/>
                  </a:lnTo>
                  <a:lnTo>
                    <a:pt x="525" y="2648"/>
                  </a:lnTo>
                  <a:lnTo>
                    <a:pt x="1082" y="2672"/>
                  </a:lnTo>
                  <a:lnTo>
                    <a:pt x="1614" y="2578"/>
                  </a:lnTo>
                  <a:lnTo>
                    <a:pt x="2053" y="2464"/>
                  </a:lnTo>
                  <a:lnTo>
                    <a:pt x="2696" y="2432"/>
                  </a:lnTo>
                  <a:lnTo>
                    <a:pt x="3139" y="2393"/>
                  </a:lnTo>
                  <a:lnTo>
                    <a:pt x="3601" y="2234"/>
                  </a:lnTo>
                  <a:lnTo>
                    <a:pt x="3973" y="2209"/>
                  </a:lnTo>
                  <a:lnTo>
                    <a:pt x="4297" y="2188"/>
                  </a:lnTo>
                  <a:lnTo>
                    <a:pt x="4596" y="2119"/>
                  </a:lnTo>
                  <a:lnTo>
                    <a:pt x="4830" y="1980"/>
                  </a:lnTo>
                  <a:lnTo>
                    <a:pt x="5073" y="1601"/>
                  </a:lnTo>
                  <a:lnTo>
                    <a:pt x="5129" y="1750"/>
                  </a:lnTo>
                  <a:lnTo>
                    <a:pt x="5222" y="1935"/>
                  </a:lnTo>
                  <a:lnTo>
                    <a:pt x="5459" y="2112"/>
                  </a:lnTo>
                  <a:lnTo>
                    <a:pt x="5800" y="2188"/>
                  </a:lnTo>
                  <a:lnTo>
                    <a:pt x="5971" y="2303"/>
                  </a:lnTo>
                  <a:lnTo>
                    <a:pt x="6587" y="2488"/>
                  </a:lnTo>
                  <a:lnTo>
                    <a:pt x="7327" y="2578"/>
                  </a:lnTo>
                  <a:lnTo>
                    <a:pt x="8018" y="2578"/>
                  </a:lnTo>
                  <a:lnTo>
                    <a:pt x="8346" y="2561"/>
                  </a:lnTo>
                  <a:lnTo>
                    <a:pt x="8850" y="2439"/>
                  </a:lnTo>
                  <a:lnTo>
                    <a:pt x="9244" y="2303"/>
                  </a:lnTo>
                  <a:lnTo>
                    <a:pt x="9567" y="2070"/>
                  </a:lnTo>
                  <a:lnTo>
                    <a:pt x="9592" y="1840"/>
                  </a:lnTo>
                  <a:lnTo>
                    <a:pt x="9477" y="1656"/>
                  </a:lnTo>
                  <a:lnTo>
                    <a:pt x="9268" y="1497"/>
                  </a:lnTo>
                  <a:lnTo>
                    <a:pt x="8969" y="1333"/>
                  </a:lnTo>
                  <a:lnTo>
                    <a:pt x="8576" y="1218"/>
                  </a:lnTo>
                  <a:lnTo>
                    <a:pt x="8089" y="1128"/>
                  </a:lnTo>
                  <a:lnTo>
                    <a:pt x="7532" y="1082"/>
                  </a:lnTo>
                  <a:lnTo>
                    <a:pt x="7074" y="1082"/>
                  </a:lnTo>
                  <a:lnTo>
                    <a:pt x="6614" y="1152"/>
                  </a:lnTo>
                  <a:lnTo>
                    <a:pt x="6677" y="898"/>
                  </a:lnTo>
                  <a:lnTo>
                    <a:pt x="6677" y="575"/>
                  </a:lnTo>
                  <a:lnTo>
                    <a:pt x="6100" y="258"/>
                  </a:lnTo>
                  <a:lnTo>
                    <a:pt x="5330" y="0"/>
                  </a:lnTo>
                  <a:lnTo>
                    <a:pt x="4495" y="66"/>
                  </a:lnTo>
                  <a:lnTo>
                    <a:pt x="2770" y="943"/>
                  </a:lnTo>
                  <a:close/>
                </a:path>
              </a:pathLst>
            </a:custGeom>
            <a:solidFill>
              <a:srgbClr val="70240D"/>
            </a:solidFill>
            <a:ln w="0">
              <a:solidFill>
                <a:srgbClr val="70240D"/>
              </a:solidFill>
              <a:prstDash val="solid"/>
              <a:round/>
              <a:headEnd/>
              <a:tailEnd/>
            </a:ln>
          </p:spPr>
          <p:txBody>
            <a:bodyPr/>
            <a:lstStyle/>
            <a:p>
              <a:endParaRPr lang="sl-SI"/>
            </a:p>
          </p:txBody>
        </p:sp>
        <p:sp>
          <p:nvSpPr>
            <p:cNvPr id="31" name="Freeform 1744"/>
            <p:cNvSpPr>
              <a:spLocks/>
            </p:cNvSpPr>
            <p:nvPr/>
          </p:nvSpPr>
          <p:spPr bwMode="auto">
            <a:xfrm>
              <a:off x="1043101" y="4757861"/>
              <a:ext cx="862823" cy="1056095"/>
            </a:xfrm>
            <a:custGeom>
              <a:avLst/>
              <a:gdLst>
                <a:gd name="T0" fmla="*/ 0 w 5761"/>
                <a:gd name="T1" fmla="*/ 0 h 7040"/>
                <a:gd name="T2" fmla="*/ 0 w 5761"/>
                <a:gd name="T3" fmla="*/ 0 h 7040"/>
                <a:gd name="T4" fmla="*/ 0 w 5761"/>
                <a:gd name="T5" fmla="*/ 0 h 7040"/>
                <a:gd name="T6" fmla="*/ 0 w 5761"/>
                <a:gd name="T7" fmla="*/ 0 h 7040"/>
                <a:gd name="T8" fmla="*/ 0 w 5761"/>
                <a:gd name="T9" fmla="*/ 0 h 7040"/>
                <a:gd name="T10" fmla="*/ 0 w 5761"/>
                <a:gd name="T11" fmla="*/ 0 h 7040"/>
                <a:gd name="T12" fmla="*/ 0 w 5761"/>
                <a:gd name="T13" fmla="*/ 0 h 7040"/>
                <a:gd name="T14" fmla="*/ 0 w 5761"/>
                <a:gd name="T15" fmla="*/ 0 h 7040"/>
                <a:gd name="T16" fmla="*/ 0 w 5761"/>
                <a:gd name="T17" fmla="*/ 0 h 7040"/>
                <a:gd name="T18" fmla="*/ 0 w 5761"/>
                <a:gd name="T19" fmla="*/ 0 h 7040"/>
                <a:gd name="T20" fmla="*/ 0 w 5761"/>
                <a:gd name="T21" fmla="*/ 0 h 7040"/>
                <a:gd name="T22" fmla="*/ 0 w 5761"/>
                <a:gd name="T23" fmla="*/ 0 h 7040"/>
                <a:gd name="T24" fmla="*/ 0 w 5761"/>
                <a:gd name="T25" fmla="*/ 0 h 7040"/>
                <a:gd name="T26" fmla="*/ 0 w 5761"/>
                <a:gd name="T27" fmla="*/ 0 h 7040"/>
                <a:gd name="T28" fmla="*/ 0 w 5761"/>
                <a:gd name="T29" fmla="*/ 0 h 7040"/>
                <a:gd name="T30" fmla="*/ 0 w 5761"/>
                <a:gd name="T31" fmla="*/ 0 h 7040"/>
                <a:gd name="T32" fmla="*/ 0 w 5761"/>
                <a:gd name="T33" fmla="*/ 0 h 7040"/>
                <a:gd name="T34" fmla="*/ 0 w 5761"/>
                <a:gd name="T35" fmla="*/ 0 h 7040"/>
                <a:gd name="T36" fmla="*/ 0 w 5761"/>
                <a:gd name="T37" fmla="*/ 0 h 7040"/>
                <a:gd name="T38" fmla="*/ 0 w 5761"/>
                <a:gd name="T39" fmla="*/ 0 h 7040"/>
                <a:gd name="T40" fmla="*/ 0 w 5761"/>
                <a:gd name="T41" fmla="*/ 0 h 7040"/>
                <a:gd name="T42" fmla="*/ 0 w 5761"/>
                <a:gd name="T43" fmla="*/ 0 h 7040"/>
                <a:gd name="T44" fmla="*/ 0 w 5761"/>
                <a:gd name="T45" fmla="*/ 0 h 7040"/>
                <a:gd name="T46" fmla="*/ 0 w 5761"/>
                <a:gd name="T47" fmla="*/ 0 h 7040"/>
                <a:gd name="T48" fmla="*/ 0 w 5761"/>
                <a:gd name="T49" fmla="*/ 0 h 7040"/>
                <a:gd name="T50" fmla="*/ 0 w 5761"/>
                <a:gd name="T51" fmla="*/ 0 h 7040"/>
                <a:gd name="T52" fmla="*/ 0 w 5761"/>
                <a:gd name="T53" fmla="*/ 0 h 7040"/>
                <a:gd name="T54" fmla="*/ 0 w 5761"/>
                <a:gd name="T55" fmla="*/ 0 h 7040"/>
                <a:gd name="T56" fmla="*/ 0 w 5761"/>
                <a:gd name="T57" fmla="*/ 0 h 7040"/>
                <a:gd name="T58" fmla="*/ 0 w 5761"/>
                <a:gd name="T59" fmla="*/ 0 h 7040"/>
                <a:gd name="T60" fmla="*/ 0 w 5761"/>
                <a:gd name="T61" fmla="*/ 0 h 7040"/>
                <a:gd name="T62" fmla="*/ 0 w 5761"/>
                <a:gd name="T63" fmla="*/ 0 h 7040"/>
                <a:gd name="T64" fmla="*/ 0 w 5761"/>
                <a:gd name="T65" fmla="*/ 0 h 7040"/>
                <a:gd name="T66" fmla="*/ 0 w 5761"/>
                <a:gd name="T67" fmla="*/ 0 h 7040"/>
                <a:gd name="T68" fmla="*/ 0 w 5761"/>
                <a:gd name="T69" fmla="*/ 0 h 7040"/>
                <a:gd name="T70" fmla="*/ 0 w 5761"/>
                <a:gd name="T71" fmla="*/ 0 h 7040"/>
                <a:gd name="T72" fmla="*/ 0 w 5761"/>
                <a:gd name="T73" fmla="*/ 0 h 7040"/>
                <a:gd name="T74" fmla="*/ 0 w 5761"/>
                <a:gd name="T75" fmla="*/ 0 h 7040"/>
                <a:gd name="T76" fmla="*/ 0 w 5761"/>
                <a:gd name="T77" fmla="*/ 0 h 7040"/>
                <a:gd name="T78" fmla="*/ 0 w 5761"/>
                <a:gd name="T79" fmla="*/ 0 h 7040"/>
                <a:gd name="T80" fmla="*/ 0 w 5761"/>
                <a:gd name="T81" fmla="*/ 0 h 7040"/>
                <a:gd name="T82" fmla="*/ 0 w 5761"/>
                <a:gd name="T83" fmla="*/ 0 h 7040"/>
                <a:gd name="T84" fmla="*/ 0 w 5761"/>
                <a:gd name="T85" fmla="*/ 0 h 7040"/>
                <a:gd name="T86" fmla="*/ 0 w 5761"/>
                <a:gd name="T87" fmla="*/ 0 h 7040"/>
                <a:gd name="T88" fmla="*/ 0 w 5761"/>
                <a:gd name="T89" fmla="*/ 0 h 7040"/>
                <a:gd name="T90" fmla="*/ 0 w 5761"/>
                <a:gd name="T91" fmla="*/ 0 h 7040"/>
                <a:gd name="T92" fmla="*/ 0 w 5761"/>
                <a:gd name="T93" fmla="*/ 0 h 7040"/>
                <a:gd name="T94" fmla="*/ 0 w 5761"/>
                <a:gd name="T95" fmla="*/ 0 h 7040"/>
                <a:gd name="T96" fmla="*/ 0 w 5761"/>
                <a:gd name="T97" fmla="*/ 0 h 7040"/>
                <a:gd name="T98" fmla="*/ 0 w 5761"/>
                <a:gd name="T99" fmla="*/ 0 h 7040"/>
                <a:gd name="T100" fmla="*/ 0 w 5761"/>
                <a:gd name="T101" fmla="*/ 0 h 7040"/>
                <a:gd name="T102" fmla="*/ 0 w 5761"/>
                <a:gd name="T103" fmla="*/ 0 h 7040"/>
                <a:gd name="T104" fmla="*/ 0 w 5761"/>
                <a:gd name="T105" fmla="*/ 0 h 7040"/>
                <a:gd name="T106" fmla="*/ 0 w 5761"/>
                <a:gd name="T107" fmla="*/ 0 h 70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61"/>
                <a:gd name="T163" fmla="*/ 0 h 7040"/>
                <a:gd name="T164" fmla="*/ 5761 w 5761"/>
                <a:gd name="T165" fmla="*/ 7040 h 704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61" h="7040">
                  <a:moveTo>
                    <a:pt x="543" y="1597"/>
                  </a:moveTo>
                  <a:lnTo>
                    <a:pt x="351" y="1854"/>
                  </a:lnTo>
                  <a:lnTo>
                    <a:pt x="156" y="2108"/>
                  </a:lnTo>
                  <a:lnTo>
                    <a:pt x="69" y="2386"/>
                  </a:lnTo>
                  <a:lnTo>
                    <a:pt x="24" y="2685"/>
                  </a:lnTo>
                  <a:lnTo>
                    <a:pt x="0" y="3009"/>
                  </a:lnTo>
                  <a:lnTo>
                    <a:pt x="27" y="3326"/>
                  </a:lnTo>
                  <a:lnTo>
                    <a:pt x="93" y="3646"/>
                  </a:lnTo>
                  <a:lnTo>
                    <a:pt x="285" y="4091"/>
                  </a:lnTo>
                  <a:lnTo>
                    <a:pt x="417" y="4324"/>
                  </a:lnTo>
                  <a:lnTo>
                    <a:pt x="511" y="4484"/>
                  </a:lnTo>
                  <a:lnTo>
                    <a:pt x="626" y="4669"/>
                  </a:lnTo>
                  <a:lnTo>
                    <a:pt x="766" y="4922"/>
                  </a:lnTo>
                  <a:lnTo>
                    <a:pt x="991" y="5371"/>
                  </a:lnTo>
                  <a:lnTo>
                    <a:pt x="1158" y="5750"/>
                  </a:lnTo>
                  <a:lnTo>
                    <a:pt x="1187" y="5883"/>
                  </a:lnTo>
                  <a:lnTo>
                    <a:pt x="1204" y="6049"/>
                  </a:lnTo>
                  <a:lnTo>
                    <a:pt x="1158" y="6233"/>
                  </a:lnTo>
                  <a:lnTo>
                    <a:pt x="991" y="6651"/>
                  </a:lnTo>
                  <a:lnTo>
                    <a:pt x="995" y="6696"/>
                  </a:lnTo>
                  <a:lnTo>
                    <a:pt x="1089" y="6696"/>
                  </a:lnTo>
                  <a:lnTo>
                    <a:pt x="1179" y="6651"/>
                  </a:lnTo>
                  <a:lnTo>
                    <a:pt x="1434" y="6602"/>
                  </a:lnTo>
                  <a:lnTo>
                    <a:pt x="1687" y="6602"/>
                  </a:lnTo>
                  <a:lnTo>
                    <a:pt x="2018" y="6651"/>
                  </a:lnTo>
                  <a:lnTo>
                    <a:pt x="2338" y="6786"/>
                  </a:lnTo>
                  <a:lnTo>
                    <a:pt x="2800" y="6971"/>
                  </a:lnTo>
                  <a:lnTo>
                    <a:pt x="3176" y="7033"/>
                  </a:lnTo>
                  <a:lnTo>
                    <a:pt x="3378" y="7040"/>
                  </a:lnTo>
                  <a:lnTo>
                    <a:pt x="3399" y="6901"/>
                  </a:lnTo>
                  <a:lnTo>
                    <a:pt x="3448" y="6512"/>
                  </a:lnTo>
                  <a:lnTo>
                    <a:pt x="3431" y="6331"/>
                  </a:lnTo>
                  <a:lnTo>
                    <a:pt x="3493" y="6373"/>
                  </a:lnTo>
                  <a:lnTo>
                    <a:pt x="3955" y="6348"/>
                  </a:lnTo>
                  <a:lnTo>
                    <a:pt x="4266" y="6331"/>
                  </a:lnTo>
                  <a:lnTo>
                    <a:pt x="4718" y="6303"/>
                  </a:lnTo>
                  <a:lnTo>
                    <a:pt x="5021" y="6397"/>
                  </a:lnTo>
                  <a:lnTo>
                    <a:pt x="5090" y="6098"/>
                  </a:lnTo>
                  <a:lnTo>
                    <a:pt x="5163" y="5625"/>
                  </a:lnTo>
                  <a:lnTo>
                    <a:pt x="5205" y="4992"/>
                  </a:lnTo>
                  <a:lnTo>
                    <a:pt x="5205" y="4669"/>
                  </a:lnTo>
                  <a:lnTo>
                    <a:pt x="5292" y="4157"/>
                  </a:lnTo>
                  <a:lnTo>
                    <a:pt x="5487" y="3646"/>
                  </a:lnTo>
                  <a:lnTo>
                    <a:pt x="5616" y="3197"/>
                  </a:lnTo>
                  <a:lnTo>
                    <a:pt x="5744" y="2748"/>
                  </a:lnTo>
                  <a:lnTo>
                    <a:pt x="5761" y="2296"/>
                  </a:lnTo>
                  <a:lnTo>
                    <a:pt x="5761" y="1858"/>
                  </a:lnTo>
                  <a:lnTo>
                    <a:pt x="5643" y="1210"/>
                  </a:lnTo>
                  <a:lnTo>
                    <a:pt x="5163" y="637"/>
                  </a:lnTo>
                  <a:lnTo>
                    <a:pt x="5038" y="320"/>
                  </a:lnTo>
                  <a:lnTo>
                    <a:pt x="4008" y="320"/>
                  </a:lnTo>
                  <a:lnTo>
                    <a:pt x="3047" y="0"/>
                  </a:lnTo>
                  <a:lnTo>
                    <a:pt x="1120" y="254"/>
                  </a:lnTo>
                  <a:lnTo>
                    <a:pt x="543" y="1597"/>
                  </a:lnTo>
                  <a:close/>
                </a:path>
              </a:pathLst>
            </a:custGeom>
            <a:solidFill>
              <a:srgbClr val="963D14"/>
            </a:solidFill>
            <a:ln w="1588">
              <a:solidFill>
                <a:srgbClr val="000000"/>
              </a:solidFill>
              <a:prstDash val="solid"/>
              <a:round/>
              <a:headEnd/>
              <a:tailEnd/>
            </a:ln>
          </p:spPr>
          <p:txBody>
            <a:bodyPr/>
            <a:lstStyle/>
            <a:p>
              <a:endParaRPr lang="sl-SI"/>
            </a:p>
          </p:txBody>
        </p:sp>
        <p:sp>
          <p:nvSpPr>
            <p:cNvPr id="32" name="Freeform 1745"/>
            <p:cNvSpPr>
              <a:spLocks/>
            </p:cNvSpPr>
            <p:nvPr/>
          </p:nvSpPr>
          <p:spPr bwMode="auto">
            <a:xfrm>
              <a:off x="1405487" y="4499014"/>
              <a:ext cx="421058" cy="459022"/>
            </a:xfrm>
            <a:custGeom>
              <a:avLst/>
              <a:gdLst>
                <a:gd name="T0" fmla="*/ 0 w 2825"/>
                <a:gd name="T1" fmla="*/ 0 h 3044"/>
                <a:gd name="T2" fmla="*/ 0 w 2825"/>
                <a:gd name="T3" fmla="*/ 0 h 3044"/>
                <a:gd name="T4" fmla="*/ 0 w 2825"/>
                <a:gd name="T5" fmla="*/ 0 h 3044"/>
                <a:gd name="T6" fmla="*/ 0 w 2825"/>
                <a:gd name="T7" fmla="*/ 0 h 3044"/>
                <a:gd name="T8" fmla="*/ 0 w 2825"/>
                <a:gd name="T9" fmla="*/ 0 h 3044"/>
                <a:gd name="T10" fmla="*/ 0 w 2825"/>
                <a:gd name="T11" fmla="*/ 0 h 3044"/>
                <a:gd name="T12" fmla="*/ 0 w 2825"/>
                <a:gd name="T13" fmla="*/ 0 h 3044"/>
                <a:gd name="T14" fmla="*/ 0 w 2825"/>
                <a:gd name="T15" fmla="*/ 0 h 3044"/>
                <a:gd name="T16" fmla="*/ 0 w 2825"/>
                <a:gd name="T17" fmla="*/ 0 h 3044"/>
                <a:gd name="T18" fmla="*/ 0 w 2825"/>
                <a:gd name="T19" fmla="*/ 0 h 3044"/>
                <a:gd name="T20" fmla="*/ 0 w 2825"/>
                <a:gd name="T21" fmla="*/ 0 h 3044"/>
                <a:gd name="T22" fmla="*/ 0 w 2825"/>
                <a:gd name="T23" fmla="*/ 0 h 30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25"/>
                <a:gd name="T37" fmla="*/ 0 h 3044"/>
                <a:gd name="T38" fmla="*/ 2825 w 2825"/>
                <a:gd name="T39" fmla="*/ 3044 h 30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25" h="3044">
                  <a:moveTo>
                    <a:pt x="533" y="3044"/>
                  </a:moveTo>
                  <a:lnTo>
                    <a:pt x="1252" y="3044"/>
                  </a:lnTo>
                  <a:lnTo>
                    <a:pt x="1830" y="2998"/>
                  </a:lnTo>
                  <a:lnTo>
                    <a:pt x="2755" y="2814"/>
                  </a:lnTo>
                  <a:lnTo>
                    <a:pt x="2825" y="1729"/>
                  </a:lnTo>
                  <a:lnTo>
                    <a:pt x="2182" y="512"/>
                  </a:lnTo>
                  <a:lnTo>
                    <a:pt x="1862" y="257"/>
                  </a:lnTo>
                  <a:lnTo>
                    <a:pt x="1155" y="0"/>
                  </a:lnTo>
                  <a:lnTo>
                    <a:pt x="129" y="320"/>
                  </a:lnTo>
                  <a:lnTo>
                    <a:pt x="0" y="1343"/>
                  </a:lnTo>
                  <a:lnTo>
                    <a:pt x="66" y="1729"/>
                  </a:lnTo>
                  <a:lnTo>
                    <a:pt x="533" y="3044"/>
                  </a:lnTo>
                  <a:close/>
                </a:path>
              </a:pathLst>
            </a:custGeom>
            <a:solidFill>
              <a:srgbClr val="FFFFFF"/>
            </a:solidFill>
            <a:ln w="1588">
              <a:solidFill>
                <a:srgbClr val="000000"/>
              </a:solidFill>
              <a:prstDash val="solid"/>
              <a:round/>
              <a:headEnd/>
              <a:tailEnd/>
            </a:ln>
          </p:spPr>
          <p:txBody>
            <a:bodyPr/>
            <a:lstStyle/>
            <a:p>
              <a:endParaRPr lang="sl-SI"/>
            </a:p>
          </p:txBody>
        </p:sp>
        <p:sp>
          <p:nvSpPr>
            <p:cNvPr id="33" name="Freeform 1746"/>
            <p:cNvSpPr>
              <a:spLocks/>
            </p:cNvSpPr>
            <p:nvPr/>
          </p:nvSpPr>
          <p:spPr bwMode="auto">
            <a:xfrm>
              <a:off x="1384779" y="4174592"/>
              <a:ext cx="817956" cy="890433"/>
            </a:xfrm>
            <a:custGeom>
              <a:avLst/>
              <a:gdLst>
                <a:gd name="T0" fmla="*/ 0 w 5458"/>
                <a:gd name="T1" fmla="*/ 0 h 5948"/>
                <a:gd name="T2" fmla="*/ 0 w 5458"/>
                <a:gd name="T3" fmla="*/ 0 h 5948"/>
                <a:gd name="T4" fmla="*/ 0 w 5458"/>
                <a:gd name="T5" fmla="*/ 0 h 5948"/>
                <a:gd name="T6" fmla="*/ 0 w 5458"/>
                <a:gd name="T7" fmla="*/ 0 h 5948"/>
                <a:gd name="T8" fmla="*/ 0 w 5458"/>
                <a:gd name="T9" fmla="*/ 0 h 5948"/>
                <a:gd name="T10" fmla="*/ 0 w 5458"/>
                <a:gd name="T11" fmla="*/ 0 h 5948"/>
                <a:gd name="T12" fmla="*/ 0 w 5458"/>
                <a:gd name="T13" fmla="*/ 0 h 5948"/>
                <a:gd name="T14" fmla="*/ 0 w 5458"/>
                <a:gd name="T15" fmla="*/ 0 h 5948"/>
                <a:gd name="T16" fmla="*/ 0 w 5458"/>
                <a:gd name="T17" fmla="*/ 0 h 5948"/>
                <a:gd name="T18" fmla="*/ 0 w 5458"/>
                <a:gd name="T19" fmla="*/ 0 h 5948"/>
                <a:gd name="T20" fmla="*/ 0 w 5458"/>
                <a:gd name="T21" fmla="*/ 0 h 5948"/>
                <a:gd name="T22" fmla="*/ 0 w 5458"/>
                <a:gd name="T23" fmla="*/ 0 h 5948"/>
                <a:gd name="T24" fmla="*/ 0 w 5458"/>
                <a:gd name="T25" fmla="*/ 0 h 5948"/>
                <a:gd name="T26" fmla="*/ 0 w 5458"/>
                <a:gd name="T27" fmla="*/ 0 h 5948"/>
                <a:gd name="T28" fmla="*/ 0 w 5458"/>
                <a:gd name="T29" fmla="*/ 0 h 5948"/>
                <a:gd name="T30" fmla="*/ 0 w 5458"/>
                <a:gd name="T31" fmla="*/ 0 h 5948"/>
                <a:gd name="T32" fmla="*/ 0 w 5458"/>
                <a:gd name="T33" fmla="*/ 0 h 5948"/>
                <a:gd name="T34" fmla="*/ 0 w 5458"/>
                <a:gd name="T35" fmla="*/ 0 h 5948"/>
                <a:gd name="T36" fmla="*/ 0 w 5458"/>
                <a:gd name="T37" fmla="*/ 0 h 5948"/>
                <a:gd name="T38" fmla="*/ 0 w 5458"/>
                <a:gd name="T39" fmla="*/ 0 h 5948"/>
                <a:gd name="T40" fmla="*/ 0 w 5458"/>
                <a:gd name="T41" fmla="*/ 0 h 5948"/>
                <a:gd name="T42" fmla="*/ 0 w 5458"/>
                <a:gd name="T43" fmla="*/ 0 h 5948"/>
                <a:gd name="T44" fmla="*/ 0 w 5458"/>
                <a:gd name="T45" fmla="*/ 0 h 5948"/>
                <a:gd name="T46" fmla="*/ 0 w 5458"/>
                <a:gd name="T47" fmla="*/ 0 h 5948"/>
                <a:gd name="T48" fmla="*/ 0 w 5458"/>
                <a:gd name="T49" fmla="*/ 0 h 5948"/>
                <a:gd name="T50" fmla="*/ 0 w 5458"/>
                <a:gd name="T51" fmla="*/ 0 h 5948"/>
                <a:gd name="T52" fmla="*/ 0 w 5458"/>
                <a:gd name="T53" fmla="*/ 0 h 5948"/>
                <a:gd name="T54" fmla="*/ 0 w 5458"/>
                <a:gd name="T55" fmla="*/ 0 h 5948"/>
                <a:gd name="T56" fmla="*/ 0 w 5458"/>
                <a:gd name="T57" fmla="*/ 0 h 5948"/>
                <a:gd name="T58" fmla="*/ 0 w 5458"/>
                <a:gd name="T59" fmla="*/ 0 h 5948"/>
                <a:gd name="T60" fmla="*/ 0 w 5458"/>
                <a:gd name="T61" fmla="*/ 0 h 5948"/>
                <a:gd name="T62" fmla="*/ 0 w 5458"/>
                <a:gd name="T63" fmla="*/ 0 h 5948"/>
                <a:gd name="T64" fmla="*/ 0 w 5458"/>
                <a:gd name="T65" fmla="*/ 0 h 5948"/>
                <a:gd name="T66" fmla="*/ 0 w 5458"/>
                <a:gd name="T67" fmla="*/ 0 h 5948"/>
                <a:gd name="T68" fmla="*/ 0 w 5458"/>
                <a:gd name="T69" fmla="*/ 0 h 5948"/>
                <a:gd name="T70" fmla="*/ 0 w 5458"/>
                <a:gd name="T71" fmla="*/ 0 h 5948"/>
                <a:gd name="T72" fmla="*/ 0 w 5458"/>
                <a:gd name="T73" fmla="*/ 0 h 5948"/>
                <a:gd name="T74" fmla="*/ 0 w 5458"/>
                <a:gd name="T75" fmla="*/ 0 h 5948"/>
                <a:gd name="T76" fmla="*/ 0 w 5458"/>
                <a:gd name="T77" fmla="*/ 0 h 5948"/>
                <a:gd name="T78" fmla="*/ 0 w 5458"/>
                <a:gd name="T79" fmla="*/ 0 h 59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458"/>
                <a:gd name="T121" fmla="*/ 0 h 5948"/>
                <a:gd name="T122" fmla="*/ 5458 w 5458"/>
                <a:gd name="T123" fmla="*/ 5948 h 59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458" h="5948">
                  <a:moveTo>
                    <a:pt x="1221" y="3071"/>
                  </a:moveTo>
                  <a:lnTo>
                    <a:pt x="1603" y="3391"/>
                  </a:lnTo>
                  <a:lnTo>
                    <a:pt x="1934" y="3836"/>
                  </a:lnTo>
                  <a:lnTo>
                    <a:pt x="2119" y="4180"/>
                  </a:lnTo>
                  <a:lnTo>
                    <a:pt x="2247" y="4667"/>
                  </a:lnTo>
                  <a:lnTo>
                    <a:pt x="2310" y="5178"/>
                  </a:lnTo>
                  <a:lnTo>
                    <a:pt x="2303" y="5495"/>
                  </a:lnTo>
                  <a:lnTo>
                    <a:pt x="2247" y="5948"/>
                  </a:lnTo>
                  <a:lnTo>
                    <a:pt x="2567" y="5885"/>
                  </a:lnTo>
                  <a:lnTo>
                    <a:pt x="3277" y="5794"/>
                  </a:lnTo>
                  <a:lnTo>
                    <a:pt x="3968" y="5725"/>
                  </a:lnTo>
                  <a:lnTo>
                    <a:pt x="4428" y="5690"/>
                  </a:lnTo>
                  <a:lnTo>
                    <a:pt x="4501" y="5425"/>
                  </a:lnTo>
                  <a:lnTo>
                    <a:pt x="4501" y="5148"/>
                  </a:lnTo>
                  <a:lnTo>
                    <a:pt x="4455" y="4824"/>
                  </a:lnTo>
                  <a:lnTo>
                    <a:pt x="4271" y="4341"/>
                  </a:lnTo>
                  <a:lnTo>
                    <a:pt x="4174" y="4028"/>
                  </a:lnTo>
                  <a:lnTo>
                    <a:pt x="4174" y="3773"/>
                  </a:lnTo>
                  <a:lnTo>
                    <a:pt x="4570" y="3537"/>
                  </a:lnTo>
                  <a:lnTo>
                    <a:pt x="4869" y="3258"/>
                  </a:lnTo>
                  <a:lnTo>
                    <a:pt x="5217" y="2890"/>
                  </a:lnTo>
                  <a:lnTo>
                    <a:pt x="5402" y="2705"/>
                  </a:lnTo>
                  <a:lnTo>
                    <a:pt x="5451" y="2545"/>
                  </a:lnTo>
                  <a:lnTo>
                    <a:pt x="5458" y="2364"/>
                  </a:lnTo>
                  <a:lnTo>
                    <a:pt x="5402" y="2222"/>
                  </a:lnTo>
                  <a:lnTo>
                    <a:pt x="5332" y="2107"/>
                  </a:lnTo>
                  <a:lnTo>
                    <a:pt x="5126" y="1853"/>
                  </a:lnTo>
                  <a:lnTo>
                    <a:pt x="4685" y="1342"/>
                  </a:lnTo>
                  <a:lnTo>
                    <a:pt x="4365" y="959"/>
                  </a:lnTo>
                  <a:lnTo>
                    <a:pt x="3659" y="449"/>
                  </a:lnTo>
                  <a:lnTo>
                    <a:pt x="3145" y="0"/>
                  </a:lnTo>
                  <a:lnTo>
                    <a:pt x="2762" y="0"/>
                  </a:lnTo>
                  <a:lnTo>
                    <a:pt x="1860" y="63"/>
                  </a:lnTo>
                  <a:lnTo>
                    <a:pt x="1155" y="191"/>
                  </a:lnTo>
                  <a:lnTo>
                    <a:pt x="1092" y="257"/>
                  </a:lnTo>
                  <a:lnTo>
                    <a:pt x="66" y="639"/>
                  </a:lnTo>
                  <a:lnTo>
                    <a:pt x="0" y="830"/>
                  </a:lnTo>
                  <a:lnTo>
                    <a:pt x="386" y="1471"/>
                  </a:lnTo>
                  <a:lnTo>
                    <a:pt x="705" y="2173"/>
                  </a:lnTo>
                  <a:lnTo>
                    <a:pt x="1221" y="3071"/>
                  </a:lnTo>
                  <a:close/>
                </a:path>
              </a:pathLst>
            </a:custGeom>
            <a:solidFill>
              <a:srgbClr val="855224"/>
            </a:solidFill>
            <a:ln w="1588">
              <a:solidFill>
                <a:srgbClr val="000000"/>
              </a:solidFill>
              <a:prstDash val="solid"/>
              <a:round/>
              <a:headEnd/>
              <a:tailEnd/>
            </a:ln>
          </p:spPr>
          <p:txBody>
            <a:bodyPr/>
            <a:lstStyle/>
            <a:p>
              <a:endParaRPr lang="sl-SI"/>
            </a:p>
          </p:txBody>
        </p:sp>
        <p:sp>
          <p:nvSpPr>
            <p:cNvPr id="34" name="Freeform 1747"/>
            <p:cNvSpPr>
              <a:spLocks/>
            </p:cNvSpPr>
            <p:nvPr/>
          </p:nvSpPr>
          <p:spPr bwMode="auto">
            <a:xfrm>
              <a:off x="846377" y="4095213"/>
              <a:ext cx="742028" cy="1028485"/>
            </a:xfrm>
            <a:custGeom>
              <a:avLst/>
              <a:gdLst>
                <a:gd name="T0" fmla="*/ 0 w 4944"/>
                <a:gd name="T1" fmla="*/ 0 h 6842"/>
                <a:gd name="T2" fmla="*/ 0 w 4944"/>
                <a:gd name="T3" fmla="*/ 0 h 6842"/>
                <a:gd name="T4" fmla="*/ 0 w 4944"/>
                <a:gd name="T5" fmla="*/ 0 h 6842"/>
                <a:gd name="T6" fmla="*/ 0 w 4944"/>
                <a:gd name="T7" fmla="*/ 0 h 6842"/>
                <a:gd name="T8" fmla="*/ 0 w 4944"/>
                <a:gd name="T9" fmla="*/ 0 h 6842"/>
                <a:gd name="T10" fmla="*/ 0 w 4944"/>
                <a:gd name="T11" fmla="*/ 0 h 6842"/>
                <a:gd name="T12" fmla="*/ 0 w 4944"/>
                <a:gd name="T13" fmla="*/ 0 h 6842"/>
                <a:gd name="T14" fmla="*/ 0 w 4944"/>
                <a:gd name="T15" fmla="*/ 0 h 6842"/>
                <a:gd name="T16" fmla="*/ 0 w 4944"/>
                <a:gd name="T17" fmla="*/ 0 h 6842"/>
                <a:gd name="T18" fmla="*/ 0 w 4944"/>
                <a:gd name="T19" fmla="*/ 0 h 6842"/>
                <a:gd name="T20" fmla="*/ 0 w 4944"/>
                <a:gd name="T21" fmla="*/ 0 h 6842"/>
                <a:gd name="T22" fmla="*/ 0 w 4944"/>
                <a:gd name="T23" fmla="*/ 0 h 6842"/>
                <a:gd name="T24" fmla="*/ 0 w 4944"/>
                <a:gd name="T25" fmla="*/ 0 h 6842"/>
                <a:gd name="T26" fmla="*/ 0 w 4944"/>
                <a:gd name="T27" fmla="*/ 0 h 6842"/>
                <a:gd name="T28" fmla="*/ 0 w 4944"/>
                <a:gd name="T29" fmla="*/ 0 h 6842"/>
                <a:gd name="T30" fmla="*/ 0 w 4944"/>
                <a:gd name="T31" fmla="*/ 0 h 6842"/>
                <a:gd name="T32" fmla="*/ 0 w 4944"/>
                <a:gd name="T33" fmla="*/ 0 h 6842"/>
                <a:gd name="T34" fmla="*/ 0 w 4944"/>
                <a:gd name="T35" fmla="*/ 0 h 6842"/>
                <a:gd name="T36" fmla="*/ 0 w 4944"/>
                <a:gd name="T37" fmla="*/ 0 h 6842"/>
                <a:gd name="T38" fmla="*/ 0 w 4944"/>
                <a:gd name="T39" fmla="*/ 0 h 6842"/>
                <a:gd name="T40" fmla="*/ 0 w 4944"/>
                <a:gd name="T41" fmla="*/ 0 h 6842"/>
                <a:gd name="T42" fmla="*/ 0 w 4944"/>
                <a:gd name="T43" fmla="*/ 0 h 6842"/>
                <a:gd name="T44" fmla="*/ 0 w 4944"/>
                <a:gd name="T45" fmla="*/ 0 h 6842"/>
                <a:gd name="T46" fmla="*/ 0 w 4944"/>
                <a:gd name="T47" fmla="*/ 0 h 6842"/>
                <a:gd name="T48" fmla="*/ 0 w 4944"/>
                <a:gd name="T49" fmla="*/ 0 h 6842"/>
                <a:gd name="T50" fmla="*/ 0 w 4944"/>
                <a:gd name="T51" fmla="*/ 0 h 6842"/>
                <a:gd name="T52" fmla="*/ 0 w 4944"/>
                <a:gd name="T53" fmla="*/ 0 h 6842"/>
                <a:gd name="T54" fmla="*/ 0 w 4944"/>
                <a:gd name="T55" fmla="*/ 0 h 6842"/>
                <a:gd name="T56" fmla="*/ 0 w 4944"/>
                <a:gd name="T57" fmla="*/ 0 h 6842"/>
                <a:gd name="T58" fmla="*/ 0 w 4944"/>
                <a:gd name="T59" fmla="*/ 0 h 6842"/>
                <a:gd name="T60" fmla="*/ 0 w 4944"/>
                <a:gd name="T61" fmla="*/ 0 h 6842"/>
                <a:gd name="T62" fmla="*/ 0 w 4944"/>
                <a:gd name="T63" fmla="*/ 0 h 6842"/>
                <a:gd name="T64" fmla="*/ 0 w 4944"/>
                <a:gd name="T65" fmla="*/ 0 h 6842"/>
                <a:gd name="T66" fmla="*/ 0 w 4944"/>
                <a:gd name="T67" fmla="*/ 0 h 6842"/>
                <a:gd name="T68" fmla="*/ 0 w 4944"/>
                <a:gd name="T69" fmla="*/ 0 h 6842"/>
                <a:gd name="T70" fmla="*/ 0 w 4944"/>
                <a:gd name="T71" fmla="*/ 0 h 6842"/>
                <a:gd name="T72" fmla="*/ 0 w 4944"/>
                <a:gd name="T73" fmla="*/ 0 h 6842"/>
                <a:gd name="T74" fmla="*/ 0 w 4944"/>
                <a:gd name="T75" fmla="*/ 0 h 6842"/>
                <a:gd name="T76" fmla="*/ 0 w 4944"/>
                <a:gd name="T77" fmla="*/ 0 h 6842"/>
                <a:gd name="T78" fmla="*/ 0 w 4944"/>
                <a:gd name="T79" fmla="*/ 0 h 6842"/>
                <a:gd name="T80" fmla="*/ 0 w 4944"/>
                <a:gd name="T81" fmla="*/ 0 h 6842"/>
                <a:gd name="T82" fmla="*/ 0 w 4944"/>
                <a:gd name="T83" fmla="*/ 0 h 6842"/>
                <a:gd name="T84" fmla="*/ 0 w 4944"/>
                <a:gd name="T85" fmla="*/ 0 h 6842"/>
                <a:gd name="T86" fmla="*/ 0 w 4944"/>
                <a:gd name="T87" fmla="*/ 0 h 6842"/>
                <a:gd name="T88" fmla="*/ 0 w 4944"/>
                <a:gd name="T89" fmla="*/ 0 h 6842"/>
                <a:gd name="T90" fmla="*/ 0 w 4944"/>
                <a:gd name="T91" fmla="*/ 0 h 6842"/>
                <a:gd name="T92" fmla="*/ 0 w 4944"/>
                <a:gd name="T93" fmla="*/ 0 h 6842"/>
                <a:gd name="T94" fmla="*/ 0 w 4944"/>
                <a:gd name="T95" fmla="*/ 0 h 6842"/>
                <a:gd name="T96" fmla="*/ 0 w 4944"/>
                <a:gd name="T97" fmla="*/ 0 h 68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44"/>
                <a:gd name="T148" fmla="*/ 0 h 6842"/>
                <a:gd name="T149" fmla="*/ 4944 w 4944"/>
                <a:gd name="T150" fmla="*/ 6842 h 68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44" h="6842">
                  <a:moveTo>
                    <a:pt x="769" y="0"/>
                  </a:moveTo>
                  <a:lnTo>
                    <a:pt x="320" y="450"/>
                  </a:lnTo>
                  <a:lnTo>
                    <a:pt x="184" y="637"/>
                  </a:lnTo>
                  <a:lnTo>
                    <a:pt x="94" y="797"/>
                  </a:lnTo>
                  <a:lnTo>
                    <a:pt x="49" y="1099"/>
                  </a:lnTo>
                  <a:lnTo>
                    <a:pt x="49" y="1398"/>
                  </a:lnTo>
                  <a:lnTo>
                    <a:pt x="63" y="1600"/>
                  </a:lnTo>
                  <a:lnTo>
                    <a:pt x="24" y="1858"/>
                  </a:lnTo>
                  <a:lnTo>
                    <a:pt x="0" y="2174"/>
                  </a:lnTo>
                  <a:lnTo>
                    <a:pt x="24" y="2435"/>
                  </a:lnTo>
                  <a:lnTo>
                    <a:pt x="184" y="2825"/>
                  </a:lnTo>
                  <a:lnTo>
                    <a:pt x="372" y="3193"/>
                  </a:lnTo>
                  <a:lnTo>
                    <a:pt x="626" y="3517"/>
                  </a:lnTo>
                  <a:lnTo>
                    <a:pt x="741" y="3632"/>
                  </a:lnTo>
                  <a:lnTo>
                    <a:pt x="964" y="3774"/>
                  </a:lnTo>
                  <a:lnTo>
                    <a:pt x="1020" y="4462"/>
                  </a:lnTo>
                  <a:lnTo>
                    <a:pt x="964" y="4860"/>
                  </a:lnTo>
                  <a:lnTo>
                    <a:pt x="810" y="5106"/>
                  </a:lnTo>
                  <a:lnTo>
                    <a:pt x="671" y="5360"/>
                  </a:lnTo>
                  <a:lnTo>
                    <a:pt x="578" y="5565"/>
                  </a:lnTo>
                  <a:lnTo>
                    <a:pt x="671" y="5590"/>
                  </a:lnTo>
                  <a:lnTo>
                    <a:pt x="810" y="5569"/>
                  </a:lnTo>
                  <a:lnTo>
                    <a:pt x="671" y="5844"/>
                  </a:lnTo>
                  <a:lnTo>
                    <a:pt x="508" y="6213"/>
                  </a:lnTo>
                  <a:lnTo>
                    <a:pt x="386" y="6651"/>
                  </a:lnTo>
                  <a:lnTo>
                    <a:pt x="626" y="6675"/>
                  </a:lnTo>
                  <a:lnTo>
                    <a:pt x="996" y="6651"/>
                  </a:lnTo>
                  <a:lnTo>
                    <a:pt x="1346" y="6588"/>
                  </a:lnTo>
                  <a:lnTo>
                    <a:pt x="1757" y="6466"/>
                  </a:lnTo>
                  <a:lnTo>
                    <a:pt x="2181" y="6397"/>
                  </a:lnTo>
                  <a:lnTo>
                    <a:pt x="2428" y="6375"/>
                  </a:lnTo>
                  <a:lnTo>
                    <a:pt x="2697" y="6397"/>
                  </a:lnTo>
                  <a:lnTo>
                    <a:pt x="3337" y="6713"/>
                  </a:lnTo>
                  <a:lnTo>
                    <a:pt x="3723" y="6842"/>
                  </a:lnTo>
                  <a:lnTo>
                    <a:pt x="3852" y="6588"/>
                  </a:lnTo>
                  <a:lnTo>
                    <a:pt x="4172" y="6202"/>
                  </a:lnTo>
                  <a:lnTo>
                    <a:pt x="4559" y="5882"/>
                  </a:lnTo>
                  <a:lnTo>
                    <a:pt x="4816" y="5628"/>
                  </a:lnTo>
                  <a:lnTo>
                    <a:pt x="4944" y="5565"/>
                  </a:lnTo>
                  <a:lnTo>
                    <a:pt x="4944" y="5437"/>
                  </a:lnTo>
                  <a:lnTo>
                    <a:pt x="4767" y="4922"/>
                  </a:lnTo>
                  <a:lnTo>
                    <a:pt x="4687" y="4414"/>
                  </a:lnTo>
                  <a:lnTo>
                    <a:pt x="4687" y="4156"/>
                  </a:lnTo>
                  <a:lnTo>
                    <a:pt x="4366" y="3197"/>
                  </a:lnTo>
                  <a:lnTo>
                    <a:pt x="4172" y="2431"/>
                  </a:lnTo>
                  <a:lnTo>
                    <a:pt x="3981" y="1533"/>
                  </a:lnTo>
                  <a:lnTo>
                    <a:pt x="3915" y="1088"/>
                  </a:lnTo>
                  <a:lnTo>
                    <a:pt x="3915" y="832"/>
                  </a:lnTo>
                  <a:lnTo>
                    <a:pt x="769" y="0"/>
                  </a:lnTo>
                  <a:close/>
                </a:path>
              </a:pathLst>
            </a:custGeom>
            <a:solidFill>
              <a:srgbClr val="855224"/>
            </a:solidFill>
            <a:ln w="0">
              <a:solidFill>
                <a:srgbClr val="855224"/>
              </a:solidFill>
              <a:prstDash val="solid"/>
              <a:round/>
              <a:headEnd/>
              <a:tailEnd/>
            </a:ln>
          </p:spPr>
          <p:txBody>
            <a:bodyPr/>
            <a:lstStyle/>
            <a:p>
              <a:endParaRPr lang="sl-SI"/>
            </a:p>
          </p:txBody>
        </p:sp>
        <p:sp>
          <p:nvSpPr>
            <p:cNvPr id="58" name="Freeform 1771"/>
            <p:cNvSpPr>
              <a:spLocks/>
            </p:cNvSpPr>
            <p:nvPr/>
          </p:nvSpPr>
          <p:spPr bwMode="auto">
            <a:xfrm>
              <a:off x="711777" y="3436016"/>
              <a:ext cx="807602" cy="842115"/>
            </a:xfrm>
            <a:custGeom>
              <a:avLst/>
              <a:gdLst>
                <a:gd name="T0" fmla="*/ 0 w 5383"/>
                <a:gd name="T1" fmla="*/ 0 h 5613"/>
                <a:gd name="T2" fmla="*/ 0 w 5383"/>
                <a:gd name="T3" fmla="*/ 0 h 5613"/>
                <a:gd name="T4" fmla="*/ 0 w 5383"/>
                <a:gd name="T5" fmla="*/ 0 h 5613"/>
                <a:gd name="T6" fmla="*/ 0 w 5383"/>
                <a:gd name="T7" fmla="*/ 0 h 5613"/>
                <a:gd name="T8" fmla="*/ 0 w 5383"/>
                <a:gd name="T9" fmla="*/ 0 h 5613"/>
                <a:gd name="T10" fmla="*/ 0 w 5383"/>
                <a:gd name="T11" fmla="*/ 0 h 5613"/>
                <a:gd name="T12" fmla="*/ 0 w 5383"/>
                <a:gd name="T13" fmla="*/ 0 h 5613"/>
                <a:gd name="T14" fmla="*/ 0 w 5383"/>
                <a:gd name="T15" fmla="*/ 0 h 5613"/>
                <a:gd name="T16" fmla="*/ 0 w 5383"/>
                <a:gd name="T17" fmla="*/ 0 h 5613"/>
                <a:gd name="T18" fmla="*/ 0 w 5383"/>
                <a:gd name="T19" fmla="*/ 0 h 5613"/>
                <a:gd name="T20" fmla="*/ 0 w 5383"/>
                <a:gd name="T21" fmla="*/ 0 h 5613"/>
                <a:gd name="T22" fmla="*/ 0 w 5383"/>
                <a:gd name="T23" fmla="*/ 0 h 5613"/>
                <a:gd name="T24" fmla="*/ 0 w 5383"/>
                <a:gd name="T25" fmla="*/ 0 h 5613"/>
                <a:gd name="T26" fmla="*/ 0 w 5383"/>
                <a:gd name="T27" fmla="*/ 0 h 5613"/>
                <a:gd name="T28" fmla="*/ 0 w 5383"/>
                <a:gd name="T29" fmla="*/ 0 h 5613"/>
                <a:gd name="T30" fmla="*/ 0 w 5383"/>
                <a:gd name="T31" fmla="*/ 0 h 5613"/>
                <a:gd name="T32" fmla="*/ 0 w 5383"/>
                <a:gd name="T33" fmla="*/ 0 h 5613"/>
                <a:gd name="T34" fmla="*/ 0 w 5383"/>
                <a:gd name="T35" fmla="*/ 0 h 5613"/>
                <a:gd name="T36" fmla="*/ 0 w 5383"/>
                <a:gd name="T37" fmla="*/ 0 h 5613"/>
                <a:gd name="T38" fmla="*/ 0 w 5383"/>
                <a:gd name="T39" fmla="*/ 0 h 5613"/>
                <a:gd name="T40" fmla="*/ 0 w 5383"/>
                <a:gd name="T41" fmla="*/ 0 h 5613"/>
                <a:gd name="T42" fmla="*/ 0 w 5383"/>
                <a:gd name="T43" fmla="*/ 0 h 5613"/>
                <a:gd name="T44" fmla="*/ 0 w 5383"/>
                <a:gd name="T45" fmla="*/ 0 h 5613"/>
                <a:gd name="T46" fmla="*/ 0 w 5383"/>
                <a:gd name="T47" fmla="*/ 0 h 5613"/>
                <a:gd name="T48" fmla="*/ 0 w 5383"/>
                <a:gd name="T49" fmla="*/ 0 h 5613"/>
                <a:gd name="T50" fmla="*/ 0 w 5383"/>
                <a:gd name="T51" fmla="*/ 0 h 5613"/>
                <a:gd name="T52" fmla="*/ 0 w 5383"/>
                <a:gd name="T53" fmla="*/ 0 h 5613"/>
                <a:gd name="T54" fmla="*/ 0 w 5383"/>
                <a:gd name="T55" fmla="*/ 0 h 5613"/>
                <a:gd name="T56" fmla="*/ 0 w 5383"/>
                <a:gd name="T57" fmla="*/ 0 h 5613"/>
                <a:gd name="T58" fmla="*/ 0 w 5383"/>
                <a:gd name="T59" fmla="*/ 0 h 5613"/>
                <a:gd name="T60" fmla="*/ 0 w 5383"/>
                <a:gd name="T61" fmla="*/ 0 h 5613"/>
                <a:gd name="T62" fmla="*/ 0 w 5383"/>
                <a:gd name="T63" fmla="*/ 0 h 56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83"/>
                <a:gd name="T97" fmla="*/ 0 h 5613"/>
                <a:gd name="T98" fmla="*/ 5383 w 5383"/>
                <a:gd name="T99" fmla="*/ 5613 h 56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83" h="5613">
                  <a:moveTo>
                    <a:pt x="1528" y="48"/>
                  </a:moveTo>
                  <a:lnTo>
                    <a:pt x="1465" y="21"/>
                  </a:lnTo>
                  <a:lnTo>
                    <a:pt x="1395" y="7"/>
                  </a:lnTo>
                  <a:lnTo>
                    <a:pt x="1326" y="0"/>
                  </a:lnTo>
                  <a:lnTo>
                    <a:pt x="1256" y="7"/>
                  </a:lnTo>
                  <a:lnTo>
                    <a:pt x="1187" y="24"/>
                  </a:lnTo>
                  <a:lnTo>
                    <a:pt x="1121" y="51"/>
                  </a:lnTo>
                  <a:lnTo>
                    <a:pt x="1062" y="90"/>
                  </a:lnTo>
                  <a:lnTo>
                    <a:pt x="1009" y="136"/>
                  </a:lnTo>
                  <a:lnTo>
                    <a:pt x="964" y="191"/>
                  </a:lnTo>
                  <a:lnTo>
                    <a:pt x="930" y="251"/>
                  </a:lnTo>
                  <a:lnTo>
                    <a:pt x="905" y="317"/>
                  </a:lnTo>
                  <a:lnTo>
                    <a:pt x="887" y="386"/>
                  </a:lnTo>
                  <a:lnTo>
                    <a:pt x="884" y="455"/>
                  </a:lnTo>
                  <a:lnTo>
                    <a:pt x="891" y="525"/>
                  </a:lnTo>
                  <a:lnTo>
                    <a:pt x="908" y="594"/>
                  </a:lnTo>
                  <a:lnTo>
                    <a:pt x="940" y="657"/>
                  </a:lnTo>
                  <a:lnTo>
                    <a:pt x="978" y="716"/>
                  </a:lnTo>
                  <a:lnTo>
                    <a:pt x="1023" y="768"/>
                  </a:lnTo>
                  <a:lnTo>
                    <a:pt x="1079" y="814"/>
                  </a:lnTo>
                  <a:lnTo>
                    <a:pt x="947" y="900"/>
                  </a:lnTo>
                  <a:lnTo>
                    <a:pt x="821" y="995"/>
                  </a:lnTo>
                  <a:lnTo>
                    <a:pt x="703" y="1099"/>
                  </a:lnTo>
                  <a:lnTo>
                    <a:pt x="592" y="1210"/>
                  </a:lnTo>
                  <a:lnTo>
                    <a:pt x="490" y="1328"/>
                  </a:lnTo>
                  <a:lnTo>
                    <a:pt x="397" y="1453"/>
                  </a:lnTo>
                  <a:lnTo>
                    <a:pt x="309" y="1586"/>
                  </a:lnTo>
                  <a:lnTo>
                    <a:pt x="237" y="1722"/>
                  </a:lnTo>
                  <a:lnTo>
                    <a:pt x="171" y="1864"/>
                  </a:lnTo>
                  <a:lnTo>
                    <a:pt x="115" y="2010"/>
                  </a:lnTo>
                  <a:lnTo>
                    <a:pt x="70" y="2163"/>
                  </a:lnTo>
                  <a:lnTo>
                    <a:pt x="35" y="2316"/>
                  </a:lnTo>
                  <a:lnTo>
                    <a:pt x="15" y="2470"/>
                  </a:lnTo>
                  <a:lnTo>
                    <a:pt x="0" y="2627"/>
                  </a:lnTo>
                  <a:lnTo>
                    <a:pt x="0" y="2786"/>
                  </a:lnTo>
                  <a:lnTo>
                    <a:pt x="11" y="2943"/>
                  </a:lnTo>
                  <a:lnTo>
                    <a:pt x="32" y="3096"/>
                  </a:lnTo>
                  <a:lnTo>
                    <a:pt x="62" y="3249"/>
                  </a:lnTo>
                  <a:lnTo>
                    <a:pt x="108" y="3402"/>
                  </a:lnTo>
                  <a:lnTo>
                    <a:pt x="160" y="3548"/>
                  </a:lnTo>
                  <a:lnTo>
                    <a:pt x="226" y="3691"/>
                  </a:lnTo>
                  <a:lnTo>
                    <a:pt x="299" y="3830"/>
                  </a:lnTo>
                  <a:lnTo>
                    <a:pt x="466" y="4066"/>
                  </a:lnTo>
                  <a:lnTo>
                    <a:pt x="755" y="4289"/>
                  </a:lnTo>
                  <a:lnTo>
                    <a:pt x="960" y="4449"/>
                  </a:lnTo>
                  <a:lnTo>
                    <a:pt x="1170" y="4595"/>
                  </a:lnTo>
                  <a:lnTo>
                    <a:pt x="1381" y="4734"/>
                  </a:lnTo>
                  <a:lnTo>
                    <a:pt x="1604" y="4866"/>
                  </a:lnTo>
                  <a:lnTo>
                    <a:pt x="1831" y="4985"/>
                  </a:lnTo>
                  <a:lnTo>
                    <a:pt x="2064" y="5096"/>
                  </a:lnTo>
                  <a:lnTo>
                    <a:pt x="2296" y="5196"/>
                  </a:lnTo>
                  <a:lnTo>
                    <a:pt x="2536" y="5287"/>
                  </a:lnTo>
                  <a:lnTo>
                    <a:pt x="2780" y="5364"/>
                  </a:lnTo>
                  <a:lnTo>
                    <a:pt x="3028" y="5432"/>
                  </a:lnTo>
                  <a:lnTo>
                    <a:pt x="3278" y="5491"/>
                  </a:lnTo>
                  <a:lnTo>
                    <a:pt x="3532" y="5537"/>
                  </a:lnTo>
                  <a:lnTo>
                    <a:pt x="3786" y="5575"/>
                  </a:lnTo>
                  <a:lnTo>
                    <a:pt x="4040" y="5599"/>
                  </a:lnTo>
                  <a:lnTo>
                    <a:pt x="4298" y="5613"/>
                  </a:lnTo>
                  <a:lnTo>
                    <a:pt x="4552" y="5613"/>
                  </a:lnTo>
                  <a:lnTo>
                    <a:pt x="4809" y="5606"/>
                  </a:lnTo>
                  <a:lnTo>
                    <a:pt x="5063" y="5586"/>
                  </a:lnTo>
                  <a:lnTo>
                    <a:pt x="5316" y="5557"/>
                  </a:lnTo>
                  <a:lnTo>
                    <a:pt x="5383" y="5547"/>
                  </a:lnTo>
                </a:path>
              </a:pathLst>
            </a:custGeom>
            <a:noFill/>
            <a:ln w="1588">
              <a:solidFill>
                <a:srgbClr val="000000"/>
              </a:solidFill>
              <a:prstDash val="solid"/>
              <a:round/>
              <a:headEnd/>
              <a:tailEnd/>
            </a:ln>
          </p:spPr>
          <p:txBody>
            <a:bodyPr/>
            <a:lstStyle/>
            <a:p>
              <a:endParaRPr lang="sl-SI"/>
            </a:p>
          </p:txBody>
        </p:sp>
        <p:sp>
          <p:nvSpPr>
            <p:cNvPr id="65" name="Freeform 1778"/>
            <p:cNvSpPr>
              <a:spLocks/>
            </p:cNvSpPr>
            <p:nvPr/>
          </p:nvSpPr>
          <p:spPr bwMode="auto">
            <a:xfrm>
              <a:off x="1985304" y="4564588"/>
              <a:ext cx="27610" cy="165662"/>
            </a:xfrm>
            <a:custGeom>
              <a:avLst/>
              <a:gdLst>
                <a:gd name="T0" fmla="*/ 0 w 184"/>
                <a:gd name="T1" fmla="*/ 0 h 1103"/>
                <a:gd name="T2" fmla="*/ 0 w 184"/>
                <a:gd name="T3" fmla="*/ 0 h 1103"/>
                <a:gd name="T4" fmla="*/ 0 w 184"/>
                <a:gd name="T5" fmla="*/ 0 h 1103"/>
                <a:gd name="T6" fmla="*/ 0 w 184"/>
                <a:gd name="T7" fmla="*/ 0 h 1103"/>
                <a:gd name="T8" fmla="*/ 0 w 184"/>
                <a:gd name="T9" fmla="*/ 0 h 1103"/>
                <a:gd name="T10" fmla="*/ 0 60000 65536"/>
                <a:gd name="T11" fmla="*/ 0 60000 65536"/>
                <a:gd name="T12" fmla="*/ 0 60000 65536"/>
                <a:gd name="T13" fmla="*/ 0 60000 65536"/>
                <a:gd name="T14" fmla="*/ 0 60000 65536"/>
                <a:gd name="T15" fmla="*/ 0 w 184"/>
                <a:gd name="T16" fmla="*/ 0 h 1103"/>
                <a:gd name="T17" fmla="*/ 184 w 184"/>
                <a:gd name="T18" fmla="*/ 1103 h 1103"/>
              </a:gdLst>
              <a:ahLst/>
              <a:cxnLst>
                <a:cxn ang="T10">
                  <a:pos x="T0" y="T1"/>
                </a:cxn>
                <a:cxn ang="T11">
                  <a:pos x="T2" y="T3"/>
                </a:cxn>
                <a:cxn ang="T12">
                  <a:pos x="T4" y="T5"/>
                </a:cxn>
                <a:cxn ang="T13">
                  <a:pos x="T6" y="T7"/>
                </a:cxn>
                <a:cxn ang="T14">
                  <a:pos x="T8" y="T9"/>
                </a:cxn>
              </a:cxnLst>
              <a:rect l="T15" t="T16" r="T17" b="T18"/>
              <a:pathLst>
                <a:path w="184" h="1103">
                  <a:moveTo>
                    <a:pt x="184" y="1103"/>
                  </a:moveTo>
                  <a:lnTo>
                    <a:pt x="184" y="783"/>
                  </a:lnTo>
                  <a:lnTo>
                    <a:pt x="159" y="484"/>
                  </a:lnTo>
                  <a:lnTo>
                    <a:pt x="69" y="185"/>
                  </a:lnTo>
                  <a:lnTo>
                    <a:pt x="0" y="0"/>
                  </a:lnTo>
                </a:path>
              </a:pathLst>
            </a:custGeom>
            <a:noFill/>
            <a:ln w="1588">
              <a:solidFill>
                <a:srgbClr val="000000"/>
              </a:solidFill>
              <a:prstDash val="solid"/>
              <a:round/>
              <a:headEnd/>
              <a:tailEnd/>
            </a:ln>
          </p:spPr>
          <p:txBody>
            <a:bodyPr/>
            <a:lstStyle/>
            <a:p>
              <a:endParaRPr lang="sl-SI"/>
            </a:p>
          </p:txBody>
        </p:sp>
        <p:sp>
          <p:nvSpPr>
            <p:cNvPr id="66" name="Freeform 1779"/>
            <p:cNvSpPr>
              <a:spLocks/>
            </p:cNvSpPr>
            <p:nvPr/>
          </p:nvSpPr>
          <p:spPr bwMode="auto">
            <a:xfrm>
              <a:off x="1281240" y="4322998"/>
              <a:ext cx="103539" cy="69026"/>
            </a:xfrm>
            <a:custGeom>
              <a:avLst/>
              <a:gdLst>
                <a:gd name="T0" fmla="*/ 0 w 672"/>
                <a:gd name="T1" fmla="*/ 0 h 459"/>
                <a:gd name="T2" fmla="*/ 0 w 672"/>
                <a:gd name="T3" fmla="*/ 0 h 459"/>
                <a:gd name="T4" fmla="*/ 0 w 672"/>
                <a:gd name="T5" fmla="*/ 0 h 459"/>
                <a:gd name="T6" fmla="*/ 0 w 672"/>
                <a:gd name="T7" fmla="*/ 0 h 459"/>
                <a:gd name="T8" fmla="*/ 0 w 672"/>
                <a:gd name="T9" fmla="*/ 0 h 459"/>
                <a:gd name="T10" fmla="*/ 0 w 672"/>
                <a:gd name="T11" fmla="*/ 0 h 459"/>
                <a:gd name="T12" fmla="*/ 0 w 672"/>
                <a:gd name="T13" fmla="*/ 0 h 459"/>
                <a:gd name="T14" fmla="*/ 0 w 672"/>
                <a:gd name="T15" fmla="*/ 0 h 459"/>
                <a:gd name="T16" fmla="*/ 0 w 672"/>
                <a:gd name="T17" fmla="*/ 0 h 459"/>
                <a:gd name="T18" fmla="*/ 0 w 672"/>
                <a:gd name="T19" fmla="*/ 0 h 459"/>
                <a:gd name="T20" fmla="*/ 0 w 672"/>
                <a:gd name="T21" fmla="*/ 0 h 459"/>
                <a:gd name="T22" fmla="*/ 0 w 672"/>
                <a:gd name="T23" fmla="*/ 0 h 459"/>
                <a:gd name="T24" fmla="*/ 0 w 672"/>
                <a:gd name="T25" fmla="*/ 0 h 4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2"/>
                <a:gd name="T40" fmla="*/ 0 h 459"/>
                <a:gd name="T41" fmla="*/ 672 w 672"/>
                <a:gd name="T42" fmla="*/ 459 h 4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2" h="459">
                  <a:moveTo>
                    <a:pt x="25" y="0"/>
                  </a:moveTo>
                  <a:lnTo>
                    <a:pt x="161" y="0"/>
                  </a:lnTo>
                  <a:lnTo>
                    <a:pt x="279" y="0"/>
                  </a:lnTo>
                  <a:lnTo>
                    <a:pt x="369" y="0"/>
                  </a:lnTo>
                  <a:lnTo>
                    <a:pt x="464" y="45"/>
                  </a:lnTo>
                  <a:lnTo>
                    <a:pt x="554" y="69"/>
                  </a:lnTo>
                  <a:lnTo>
                    <a:pt x="672" y="69"/>
                  </a:lnTo>
                  <a:lnTo>
                    <a:pt x="464" y="139"/>
                  </a:lnTo>
                  <a:lnTo>
                    <a:pt x="325" y="184"/>
                  </a:lnTo>
                  <a:lnTo>
                    <a:pt x="230" y="254"/>
                  </a:lnTo>
                  <a:lnTo>
                    <a:pt x="140" y="323"/>
                  </a:lnTo>
                  <a:lnTo>
                    <a:pt x="70" y="414"/>
                  </a:lnTo>
                  <a:lnTo>
                    <a:pt x="0" y="459"/>
                  </a:lnTo>
                </a:path>
              </a:pathLst>
            </a:custGeom>
            <a:noFill/>
            <a:ln w="1588">
              <a:solidFill>
                <a:srgbClr val="000000"/>
              </a:solidFill>
              <a:prstDash val="solid"/>
              <a:round/>
              <a:headEnd/>
              <a:tailEnd/>
            </a:ln>
          </p:spPr>
          <p:txBody>
            <a:bodyPr/>
            <a:lstStyle/>
            <a:p>
              <a:endParaRPr lang="sl-SI"/>
            </a:p>
          </p:txBody>
        </p:sp>
        <p:sp>
          <p:nvSpPr>
            <p:cNvPr id="67" name="Freeform 1780"/>
            <p:cNvSpPr>
              <a:spLocks/>
            </p:cNvSpPr>
            <p:nvPr/>
          </p:nvSpPr>
          <p:spPr bwMode="auto">
            <a:xfrm>
              <a:off x="1364071" y="4340254"/>
              <a:ext cx="20708" cy="48318"/>
            </a:xfrm>
            <a:custGeom>
              <a:avLst/>
              <a:gdLst>
                <a:gd name="T0" fmla="*/ 0 w 118"/>
                <a:gd name="T1" fmla="*/ 0 h 323"/>
                <a:gd name="T2" fmla="*/ 0 w 118"/>
                <a:gd name="T3" fmla="*/ 0 h 323"/>
                <a:gd name="T4" fmla="*/ 0 w 118"/>
                <a:gd name="T5" fmla="*/ 0 h 323"/>
                <a:gd name="T6" fmla="*/ 0 w 118"/>
                <a:gd name="T7" fmla="*/ 0 h 323"/>
                <a:gd name="T8" fmla="*/ 0 w 118"/>
                <a:gd name="T9" fmla="*/ 0 h 323"/>
                <a:gd name="T10" fmla="*/ 0 60000 65536"/>
                <a:gd name="T11" fmla="*/ 0 60000 65536"/>
                <a:gd name="T12" fmla="*/ 0 60000 65536"/>
                <a:gd name="T13" fmla="*/ 0 60000 65536"/>
                <a:gd name="T14" fmla="*/ 0 60000 65536"/>
                <a:gd name="T15" fmla="*/ 0 w 118"/>
                <a:gd name="T16" fmla="*/ 0 h 323"/>
                <a:gd name="T17" fmla="*/ 118 w 118"/>
                <a:gd name="T18" fmla="*/ 323 h 323"/>
              </a:gdLst>
              <a:ahLst/>
              <a:cxnLst>
                <a:cxn ang="T10">
                  <a:pos x="T0" y="T1"/>
                </a:cxn>
                <a:cxn ang="T11">
                  <a:pos x="T2" y="T3"/>
                </a:cxn>
                <a:cxn ang="T12">
                  <a:pos x="T4" y="T5"/>
                </a:cxn>
                <a:cxn ang="T13">
                  <a:pos x="T6" y="T7"/>
                </a:cxn>
                <a:cxn ang="T14">
                  <a:pos x="T8" y="T9"/>
                </a:cxn>
              </a:cxnLst>
              <a:rect l="T15" t="T16" r="T17" b="T18"/>
              <a:pathLst>
                <a:path w="118" h="323">
                  <a:moveTo>
                    <a:pt x="118" y="0"/>
                  </a:moveTo>
                  <a:lnTo>
                    <a:pt x="48" y="45"/>
                  </a:lnTo>
                  <a:lnTo>
                    <a:pt x="24" y="115"/>
                  </a:lnTo>
                  <a:lnTo>
                    <a:pt x="0" y="253"/>
                  </a:lnTo>
                  <a:lnTo>
                    <a:pt x="0" y="323"/>
                  </a:lnTo>
                </a:path>
              </a:pathLst>
            </a:custGeom>
            <a:noFill/>
            <a:ln w="1588">
              <a:solidFill>
                <a:srgbClr val="000000"/>
              </a:solidFill>
              <a:prstDash val="solid"/>
              <a:round/>
              <a:headEnd/>
              <a:tailEnd/>
            </a:ln>
          </p:spPr>
          <p:txBody>
            <a:bodyPr/>
            <a:lstStyle/>
            <a:p>
              <a:endParaRPr lang="sl-SI"/>
            </a:p>
          </p:txBody>
        </p:sp>
        <p:sp>
          <p:nvSpPr>
            <p:cNvPr id="68" name="Freeform 1781"/>
            <p:cNvSpPr>
              <a:spLocks/>
            </p:cNvSpPr>
            <p:nvPr/>
          </p:nvSpPr>
          <p:spPr bwMode="auto">
            <a:xfrm>
              <a:off x="846377" y="4164238"/>
              <a:ext cx="742028" cy="959459"/>
            </a:xfrm>
            <a:custGeom>
              <a:avLst/>
              <a:gdLst>
                <a:gd name="T0" fmla="*/ 0 w 4944"/>
                <a:gd name="T1" fmla="*/ 0 h 6392"/>
                <a:gd name="T2" fmla="*/ 0 w 4944"/>
                <a:gd name="T3" fmla="*/ 0 h 6392"/>
                <a:gd name="T4" fmla="*/ 0 w 4944"/>
                <a:gd name="T5" fmla="*/ 0 h 6392"/>
                <a:gd name="T6" fmla="*/ 0 w 4944"/>
                <a:gd name="T7" fmla="*/ 0 h 6392"/>
                <a:gd name="T8" fmla="*/ 0 w 4944"/>
                <a:gd name="T9" fmla="*/ 0 h 6392"/>
                <a:gd name="T10" fmla="*/ 0 w 4944"/>
                <a:gd name="T11" fmla="*/ 0 h 6392"/>
                <a:gd name="T12" fmla="*/ 0 w 4944"/>
                <a:gd name="T13" fmla="*/ 0 h 6392"/>
                <a:gd name="T14" fmla="*/ 0 w 4944"/>
                <a:gd name="T15" fmla="*/ 0 h 6392"/>
                <a:gd name="T16" fmla="*/ 0 w 4944"/>
                <a:gd name="T17" fmla="*/ 0 h 6392"/>
                <a:gd name="T18" fmla="*/ 0 w 4944"/>
                <a:gd name="T19" fmla="*/ 0 h 6392"/>
                <a:gd name="T20" fmla="*/ 0 w 4944"/>
                <a:gd name="T21" fmla="*/ 0 h 6392"/>
                <a:gd name="T22" fmla="*/ 0 w 4944"/>
                <a:gd name="T23" fmla="*/ 0 h 6392"/>
                <a:gd name="T24" fmla="*/ 0 w 4944"/>
                <a:gd name="T25" fmla="*/ 0 h 6392"/>
                <a:gd name="T26" fmla="*/ 0 w 4944"/>
                <a:gd name="T27" fmla="*/ 0 h 6392"/>
                <a:gd name="T28" fmla="*/ 0 w 4944"/>
                <a:gd name="T29" fmla="*/ 0 h 6392"/>
                <a:gd name="T30" fmla="*/ 0 w 4944"/>
                <a:gd name="T31" fmla="*/ 0 h 6392"/>
                <a:gd name="T32" fmla="*/ 0 w 4944"/>
                <a:gd name="T33" fmla="*/ 0 h 6392"/>
                <a:gd name="T34" fmla="*/ 0 w 4944"/>
                <a:gd name="T35" fmla="*/ 0 h 6392"/>
                <a:gd name="T36" fmla="*/ 0 w 4944"/>
                <a:gd name="T37" fmla="*/ 0 h 6392"/>
                <a:gd name="T38" fmla="*/ 0 w 4944"/>
                <a:gd name="T39" fmla="*/ 0 h 6392"/>
                <a:gd name="T40" fmla="*/ 0 w 4944"/>
                <a:gd name="T41" fmla="*/ 0 h 6392"/>
                <a:gd name="T42" fmla="*/ 0 w 4944"/>
                <a:gd name="T43" fmla="*/ 0 h 6392"/>
                <a:gd name="T44" fmla="*/ 0 w 4944"/>
                <a:gd name="T45" fmla="*/ 0 h 6392"/>
                <a:gd name="T46" fmla="*/ 0 w 4944"/>
                <a:gd name="T47" fmla="*/ 0 h 6392"/>
                <a:gd name="T48" fmla="*/ 0 w 4944"/>
                <a:gd name="T49" fmla="*/ 0 h 6392"/>
                <a:gd name="T50" fmla="*/ 0 w 4944"/>
                <a:gd name="T51" fmla="*/ 0 h 6392"/>
                <a:gd name="T52" fmla="*/ 0 w 4944"/>
                <a:gd name="T53" fmla="*/ 0 h 6392"/>
                <a:gd name="T54" fmla="*/ 0 w 4944"/>
                <a:gd name="T55" fmla="*/ 0 h 6392"/>
                <a:gd name="T56" fmla="*/ 0 w 4944"/>
                <a:gd name="T57" fmla="*/ 0 h 6392"/>
                <a:gd name="T58" fmla="*/ 0 w 4944"/>
                <a:gd name="T59" fmla="*/ 0 h 6392"/>
                <a:gd name="T60" fmla="*/ 0 w 4944"/>
                <a:gd name="T61" fmla="*/ 0 h 6392"/>
                <a:gd name="T62" fmla="*/ 0 w 4944"/>
                <a:gd name="T63" fmla="*/ 0 h 6392"/>
                <a:gd name="T64" fmla="*/ 0 w 4944"/>
                <a:gd name="T65" fmla="*/ 0 h 6392"/>
                <a:gd name="T66" fmla="*/ 0 w 4944"/>
                <a:gd name="T67" fmla="*/ 0 h 6392"/>
                <a:gd name="T68" fmla="*/ 0 w 4944"/>
                <a:gd name="T69" fmla="*/ 0 h 6392"/>
                <a:gd name="T70" fmla="*/ 0 w 4944"/>
                <a:gd name="T71" fmla="*/ 0 h 6392"/>
                <a:gd name="T72" fmla="*/ 0 w 4944"/>
                <a:gd name="T73" fmla="*/ 0 h 6392"/>
                <a:gd name="T74" fmla="*/ 0 w 4944"/>
                <a:gd name="T75" fmla="*/ 0 h 6392"/>
                <a:gd name="T76" fmla="*/ 0 w 4944"/>
                <a:gd name="T77" fmla="*/ 0 h 6392"/>
                <a:gd name="T78" fmla="*/ 0 w 4944"/>
                <a:gd name="T79" fmla="*/ 0 h 6392"/>
                <a:gd name="T80" fmla="*/ 0 w 4944"/>
                <a:gd name="T81" fmla="*/ 0 h 63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44"/>
                <a:gd name="T124" fmla="*/ 0 h 6392"/>
                <a:gd name="T125" fmla="*/ 4944 w 4944"/>
                <a:gd name="T126" fmla="*/ 6392 h 63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44" h="6392">
                  <a:moveTo>
                    <a:pt x="320" y="0"/>
                  </a:moveTo>
                  <a:lnTo>
                    <a:pt x="184" y="188"/>
                  </a:lnTo>
                  <a:lnTo>
                    <a:pt x="94" y="347"/>
                  </a:lnTo>
                  <a:lnTo>
                    <a:pt x="49" y="649"/>
                  </a:lnTo>
                  <a:lnTo>
                    <a:pt x="49" y="948"/>
                  </a:lnTo>
                  <a:lnTo>
                    <a:pt x="62" y="1149"/>
                  </a:lnTo>
                  <a:lnTo>
                    <a:pt x="25" y="1408"/>
                  </a:lnTo>
                  <a:lnTo>
                    <a:pt x="0" y="1724"/>
                  </a:lnTo>
                  <a:lnTo>
                    <a:pt x="25" y="1985"/>
                  </a:lnTo>
                  <a:lnTo>
                    <a:pt x="184" y="2374"/>
                  </a:lnTo>
                  <a:lnTo>
                    <a:pt x="372" y="2743"/>
                  </a:lnTo>
                  <a:lnTo>
                    <a:pt x="627" y="3067"/>
                  </a:lnTo>
                  <a:lnTo>
                    <a:pt x="741" y="3182"/>
                  </a:lnTo>
                  <a:lnTo>
                    <a:pt x="964" y="3324"/>
                  </a:lnTo>
                  <a:lnTo>
                    <a:pt x="1019" y="4013"/>
                  </a:lnTo>
                  <a:lnTo>
                    <a:pt x="964" y="4410"/>
                  </a:lnTo>
                  <a:lnTo>
                    <a:pt x="811" y="4657"/>
                  </a:lnTo>
                  <a:lnTo>
                    <a:pt x="671" y="4910"/>
                  </a:lnTo>
                  <a:lnTo>
                    <a:pt x="578" y="5115"/>
                  </a:lnTo>
                  <a:lnTo>
                    <a:pt x="671" y="5140"/>
                  </a:lnTo>
                  <a:lnTo>
                    <a:pt x="811" y="5119"/>
                  </a:lnTo>
                  <a:lnTo>
                    <a:pt x="671" y="5394"/>
                  </a:lnTo>
                  <a:lnTo>
                    <a:pt x="508" y="5763"/>
                  </a:lnTo>
                  <a:lnTo>
                    <a:pt x="387" y="6201"/>
                  </a:lnTo>
                  <a:lnTo>
                    <a:pt x="627" y="6225"/>
                  </a:lnTo>
                  <a:lnTo>
                    <a:pt x="995" y="6201"/>
                  </a:lnTo>
                  <a:lnTo>
                    <a:pt x="1346" y="6138"/>
                  </a:lnTo>
                  <a:lnTo>
                    <a:pt x="1757" y="6017"/>
                  </a:lnTo>
                  <a:lnTo>
                    <a:pt x="2181" y="5947"/>
                  </a:lnTo>
                  <a:lnTo>
                    <a:pt x="2428" y="5926"/>
                  </a:lnTo>
                  <a:lnTo>
                    <a:pt x="2697" y="5947"/>
                  </a:lnTo>
                  <a:lnTo>
                    <a:pt x="3336" y="6263"/>
                  </a:lnTo>
                  <a:lnTo>
                    <a:pt x="3723" y="6392"/>
                  </a:lnTo>
                  <a:lnTo>
                    <a:pt x="3852" y="6138"/>
                  </a:lnTo>
                  <a:lnTo>
                    <a:pt x="4172" y="5752"/>
                  </a:lnTo>
                  <a:lnTo>
                    <a:pt x="4558" y="5432"/>
                  </a:lnTo>
                  <a:lnTo>
                    <a:pt x="4816" y="5178"/>
                  </a:lnTo>
                  <a:lnTo>
                    <a:pt x="4944" y="5115"/>
                  </a:lnTo>
                  <a:lnTo>
                    <a:pt x="4944" y="4987"/>
                  </a:lnTo>
                  <a:lnTo>
                    <a:pt x="4767" y="4472"/>
                  </a:lnTo>
                  <a:lnTo>
                    <a:pt x="4687" y="3964"/>
                  </a:lnTo>
                </a:path>
              </a:pathLst>
            </a:custGeom>
            <a:noFill/>
            <a:ln w="1588">
              <a:solidFill>
                <a:srgbClr val="000000"/>
              </a:solidFill>
              <a:prstDash val="solid"/>
              <a:round/>
              <a:headEnd/>
              <a:tailEnd/>
            </a:ln>
          </p:spPr>
          <p:txBody>
            <a:bodyPr/>
            <a:lstStyle/>
            <a:p>
              <a:endParaRPr lang="sl-SI"/>
            </a:p>
          </p:txBody>
        </p:sp>
        <p:sp>
          <p:nvSpPr>
            <p:cNvPr id="69" name="Freeform 1782"/>
            <p:cNvSpPr>
              <a:spLocks/>
            </p:cNvSpPr>
            <p:nvPr/>
          </p:nvSpPr>
          <p:spPr bwMode="auto">
            <a:xfrm>
              <a:off x="967172" y="4861399"/>
              <a:ext cx="320970" cy="72477"/>
            </a:xfrm>
            <a:custGeom>
              <a:avLst/>
              <a:gdLst>
                <a:gd name="T0" fmla="*/ 0 w 2151"/>
                <a:gd name="T1" fmla="*/ 0 h 463"/>
                <a:gd name="T2" fmla="*/ 0 w 2151"/>
                <a:gd name="T3" fmla="*/ 0 h 463"/>
                <a:gd name="T4" fmla="*/ 0 w 2151"/>
                <a:gd name="T5" fmla="*/ 0 h 463"/>
                <a:gd name="T6" fmla="*/ 0 w 2151"/>
                <a:gd name="T7" fmla="*/ 0 h 463"/>
                <a:gd name="T8" fmla="*/ 0 w 2151"/>
                <a:gd name="T9" fmla="*/ 0 h 463"/>
                <a:gd name="T10" fmla="*/ 0 w 2151"/>
                <a:gd name="T11" fmla="*/ 0 h 463"/>
                <a:gd name="T12" fmla="*/ 0 w 2151"/>
                <a:gd name="T13" fmla="*/ 0 h 463"/>
                <a:gd name="T14" fmla="*/ 0 w 2151"/>
                <a:gd name="T15" fmla="*/ 0 h 463"/>
                <a:gd name="T16" fmla="*/ 0 w 2151"/>
                <a:gd name="T17" fmla="*/ 0 h 463"/>
                <a:gd name="T18" fmla="*/ 0 w 2151"/>
                <a:gd name="T19" fmla="*/ 0 h 463"/>
                <a:gd name="T20" fmla="*/ 0 w 2151"/>
                <a:gd name="T21" fmla="*/ 0 h 463"/>
                <a:gd name="T22" fmla="*/ 0 w 2151"/>
                <a:gd name="T23" fmla="*/ 0 h 463"/>
                <a:gd name="T24" fmla="*/ 0 w 2151"/>
                <a:gd name="T25" fmla="*/ 0 h 4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1"/>
                <a:gd name="T40" fmla="*/ 0 h 463"/>
                <a:gd name="T41" fmla="*/ 2151 w 2151"/>
                <a:gd name="T42" fmla="*/ 463 h 4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1" h="463">
                  <a:moveTo>
                    <a:pt x="0" y="463"/>
                  </a:moveTo>
                  <a:lnTo>
                    <a:pt x="300" y="415"/>
                  </a:lnTo>
                  <a:lnTo>
                    <a:pt x="624" y="369"/>
                  </a:lnTo>
                  <a:lnTo>
                    <a:pt x="902" y="348"/>
                  </a:lnTo>
                  <a:lnTo>
                    <a:pt x="1180" y="324"/>
                  </a:lnTo>
                  <a:lnTo>
                    <a:pt x="1480" y="324"/>
                  </a:lnTo>
                  <a:lnTo>
                    <a:pt x="1713" y="348"/>
                  </a:lnTo>
                  <a:lnTo>
                    <a:pt x="1921" y="393"/>
                  </a:lnTo>
                  <a:lnTo>
                    <a:pt x="2061" y="415"/>
                  </a:lnTo>
                  <a:lnTo>
                    <a:pt x="2061" y="393"/>
                  </a:lnTo>
                  <a:lnTo>
                    <a:pt x="2061" y="300"/>
                  </a:lnTo>
                  <a:lnTo>
                    <a:pt x="2082" y="163"/>
                  </a:lnTo>
                  <a:lnTo>
                    <a:pt x="2151" y="0"/>
                  </a:lnTo>
                </a:path>
              </a:pathLst>
            </a:custGeom>
            <a:noFill/>
            <a:ln w="1588">
              <a:solidFill>
                <a:srgbClr val="000000"/>
              </a:solidFill>
              <a:prstDash val="solid"/>
              <a:round/>
              <a:headEnd/>
              <a:tailEnd/>
            </a:ln>
          </p:spPr>
          <p:txBody>
            <a:bodyPr/>
            <a:lstStyle/>
            <a:p>
              <a:endParaRPr lang="sl-SI"/>
            </a:p>
          </p:txBody>
        </p:sp>
        <p:sp>
          <p:nvSpPr>
            <p:cNvPr id="73" name="Freeform 1786"/>
            <p:cNvSpPr>
              <a:spLocks/>
            </p:cNvSpPr>
            <p:nvPr/>
          </p:nvSpPr>
          <p:spPr bwMode="auto">
            <a:xfrm>
              <a:off x="1546990" y="5068477"/>
              <a:ext cx="79380" cy="641940"/>
            </a:xfrm>
            <a:custGeom>
              <a:avLst/>
              <a:gdLst>
                <a:gd name="T0" fmla="*/ 0 w 533"/>
                <a:gd name="T1" fmla="*/ 0 h 4285"/>
                <a:gd name="T2" fmla="*/ 0 w 533"/>
                <a:gd name="T3" fmla="*/ 0 h 4285"/>
                <a:gd name="T4" fmla="*/ 0 w 533"/>
                <a:gd name="T5" fmla="*/ 0 h 4285"/>
                <a:gd name="T6" fmla="*/ 0 w 533"/>
                <a:gd name="T7" fmla="*/ 0 h 4285"/>
                <a:gd name="T8" fmla="*/ 0 w 533"/>
                <a:gd name="T9" fmla="*/ 0 h 4285"/>
                <a:gd name="T10" fmla="*/ 0 w 533"/>
                <a:gd name="T11" fmla="*/ 0 h 4285"/>
                <a:gd name="T12" fmla="*/ 0 w 533"/>
                <a:gd name="T13" fmla="*/ 0 h 4285"/>
                <a:gd name="T14" fmla="*/ 0 w 533"/>
                <a:gd name="T15" fmla="*/ 0 h 4285"/>
                <a:gd name="T16" fmla="*/ 0 w 533"/>
                <a:gd name="T17" fmla="*/ 0 h 4285"/>
                <a:gd name="T18" fmla="*/ 0 w 533"/>
                <a:gd name="T19" fmla="*/ 0 h 4285"/>
                <a:gd name="T20" fmla="*/ 0 w 533"/>
                <a:gd name="T21" fmla="*/ 0 h 4285"/>
                <a:gd name="T22" fmla="*/ 0 w 533"/>
                <a:gd name="T23" fmla="*/ 0 h 4285"/>
                <a:gd name="T24" fmla="*/ 0 w 533"/>
                <a:gd name="T25" fmla="*/ 0 h 4285"/>
                <a:gd name="T26" fmla="*/ 0 w 533"/>
                <a:gd name="T27" fmla="*/ 0 h 4285"/>
                <a:gd name="T28" fmla="*/ 0 w 533"/>
                <a:gd name="T29" fmla="*/ 0 h 4285"/>
                <a:gd name="T30" fmla="*/ 0 w 533"/>
                <a:gd name="T31" fmla="*/ 0 h 4285"/>
                <a:gd name="T32" fmla="*/ 0 w 533"/>
                <a:gd name="T33" fmla="*/ 0 h 4285"/>
                <a:gd name="T34" fmla="*/ 0 w 533"/>
                <a:gd name="T35" fmla="*/ 0 h 4285"/>
                <a:gd name="T36" fmla="*/ 0 w 533"/>
                <a:gd name="T37" fmla="*/ 0 h 4285"/>
                <a:gd name="T38" fmla="*/ 0 w 533"/>
                <a:gd name="T39" fmla="*/ 0 h 4285"/>
                <a:gd name="T40" fmla="*/ 0 w 533"/>
                <a:gd name="T41" fmla="*/ 0 h 4285"/>
                <a:gd name="T42" fmla="*/ 0 w 533"/>
                <a:gd name="T43" fmla="*/ 0 h 4285"/>
                <a:gd name="T44" fmla="*/ 0 w 533"/>
                <a:gd name="T45" fmla="*/ 0 h 4285"/>
                <a:gd name="T46" fmla="*/ 0 w 533"/>
                <a:gd name="T47" fmla="*/ 0 h 42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3"/>
                <a:gd name="T73" fmla="*/ 0 h 4285"/>
                <a:gd name="T74" fmla="*/ 533 w 533"/>
                <a:gd name="T75" fmla="*/ 4285 h 42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3" h="4285">
                  <a:moveTo>
                    <a:pt x="533" y="0"/>
                  </a:moveTo>
                  <a:lnTo>
                    <a:pt x="489" y="94"/>
                  </a:lnTo>
                  <a:lnTo>
                    <a:pt x="418" y="184"/>
                  </a:lnTo>
                  <a:lnTo>
                    <a:pt x="374" y="233"/>
                  </a:lnTo>
                  <a:lnTo>
                    <a:pt x="303" y="278"/>
                  </a:lnTo>
                  <a:lnTo>
                    <a:pt x="140" y="323"/>
                  </a:lnTo>
                  <a:lnTo>
                    <a:pt x="279" y="417"/>
                  </a:lnTo>
                  <a:lnTo>
                    <a:pt x="418" y="602"/>
                  </a:lnTo>
                  <a:lnTo>
                    <a:pt x="464" y="806"/>
                  </a:lnTo>
                  <a:lnTo>
                    <a:pt x="509" y="1060"/>
                  </a:lnTo>
                  <a:lnTo>
                    <a:pt x="509" y="1270"/>
                  </a:lnTo>
                  <a:lnTo>
                    <a:pt x="464" y="1454"/>
                  </a:lnTo>
                  <a:lnTo>
                    <a:pt x="374" y="1708"/>
                  </a:lnTo>
                  <a:lnTo>
                    <a:pt x="279" y="1892"/>
                  </a:lnTo>
                  <a:lnTo>
                    <a:pt x="185" y="2028"/>
                  </a:lnTo>
                  <a:lnTo>
                    <a:pt x="95" y="2261"/>
                  </a:lnTo>
                  <a:lnTo>
                    <a:pt x="71" y="2445"/>
                  </a:lnTo>
                  <a:lnTo>
                    <a:pt x="0" y="2696"/>
                  </a:lnTo>
                  <a:lnTo>
                    <a:pt x="25" y="2974"/>
                  </a:lnTo>
                  <a:lnTo>
                    <a:pt x="71" y="3183"/>
                  </a:lnTo>
                  <a:lnTo>
                    <a:pt x="71" y="3274"/>
                  </a:lnTo>
                  <a:lnTo>
                    <a:pt x="71" y="3527"/>
                  </a:lnTo>
                  <a:lnTo>
                    <a:pt x="25" y="3851"/>
                  </a:lnTo>
                  <a:lnTo>
                    <a:pt x="46" y="4285"/>
                  </a:lnTo>
                </a:path>
              </a:pathLst>
            </a:custGeom>
            <a:noFill/>
            <a:ln w="1588">
              <a:solidFill>
                <a:srgbClr val="000000"/>
              </a:solidFill>
              <a:prstDash val="solid"/>
              <a:round/>
              <a:headEnd/>
              <a:tailEnd/>
            </a:ln>
          </p:spPr>
          <p:txBody>
            <a:bodyPr/>
            <a:lstStyle/>
            <a:p>
              <a:endParaRPr lang="sl-SI"/>
            </a:p>
          </p:txBody>
        </p:sp>
        <p:sp>
          <p:nvSpPr>
            <p:cNvPr id="74" name="Freeform 1787"/>
            <p:cNvSpPr>
              <a:spLocks/>
            </p:cNvSpPr>
            <p:nvPr/>
          </p:nvSpPr>
          <p:spPr bwMode="auto">
            <a:xfrm>
              <a:off x="787705" y="5786345"/>
              <a:ext cx="1439189" cy="238139"/>
            </a:xfrm>
            <a:custGeom>
              <a:avLst/>
              <a:gdLst>
                <a:gd name="T0" fmla="*/ 0 w 9592"/>
                <a:gd name="T1" fmla="*/ 0 h 1590"/>
                <a:gd name="T2" fmla="*/ 0 w 9592"/>
                <a:gd name="T3" fmla="*/ 0 h 1590"/>
                <a:gd name="T4" fmla="*/ 0 w 9592"/>
                <a:gd name="T5" fmla="*/ 0 h 1590"/>
                <a:gd name="T6" fmla="*/ 0 w 9592"/>
                <a:gd name="T7" fmla="*/ 0 h 1590"/>
                <a:gd name="T8" fmla="*/ 0 w 9592"/>
                <a:gd name="T9" fmla="*/ 0 h 1590"/>
                <a:gd name="T10" fmla="*/ 0 w 9592"/>
                <a:gd name="T11" fmla="*/ 0 h 1590"/>
                <a:gd name="T12" fmla="*/ 0 w 9592"/>
                <a:gd name="T13" fmla="*/ 0 h 1590"/>
                <a:gd name="T14" fmla="*/ 0 w 9592"/>
                <a:gd name="T15" fmla="*/ 0 h 1590"/>
                <a:gd name="T16" fmla="*/ 0 w 9592"/>
                <a:gd name="T17" fmla="*/ 0 h 1590"/>
                <a:gd name="T18" fmla="*/ 0 w 9592"/>
                <a:gd name="T19" fmla="*/ 0 h 1590"/>
                <a:gd name="T20" fmla="*/ 0 w 9592"/>
                <a:gd name="T21" fmla="*/ 0 h 1590"/>
                <a:gd name="T22" fmla="*/ 0 w 9592"/>
                <a:gd name="T23" fmla="*/ 0 h 1590"/>
                <a:gd name="T24" fmla="*/ 0 w 9592"/>
                <a:gd name="T25" fmla="*/ 0 h 1590"/>
                <a:gd name="T26" fmla="*/ 0 w 9592"/>
                <a:gd name="T27" fmla="*/ 0 h 1590"/>
                <a:gd name="T28" fmla="*/ 0 w 9592"/>
                <a:gd name="T29" fmla="*/ 0 h 1590"/>
                <a:gd name="T30" fmla="*/ 0 w 9592"/>
                <a:gd name="T31" fmla="*/ 0 h 1590"/>
                <a:gd name="T32" fmla="*/ 0 w 9592"/>
                <a:gd name="T33" fmla="*/ 0 h 1590"/>
                <a:gd name="T34" fmla="*/ 0 w 9592"/>
                <a:gd name="T35" fmla="*/ 0 h 1590"/>
                <a:gd name="T36" fmla="*/ 0 w 9592"/>
                <a:gd name="T37" fmla="*/ 0 h 1590"/>
                <a:gd name="T38" fmla="*/ 0 w 9592"/>
                <a:gd name="T39" fmla="*/ 0 h 1590"/>
                <a:gd name="T40" fmla="*/ 0 w 9592"/>
                <a:gd name="T41" fmla="*/ 0 h 1590"/>
                <a:gd name="T42" fmla="*/ 0 w 9592"/>
                <a:gd name="T43" fmla="*/ 0 h 1590"/>
                <a:gd name="T44" fmla="*/ 0 w 9592"/>
                <a:gd name="T45" fmla="*/ 0 h 1590"/>
                <a:gd name="T46" fmla="*/ 0 w 9592"/>
                <a:gd name="T47" fmla="*/ 0 h 1590"/>
                <a:gd name="T48" fmla="*/ 0 w 9592"/>
                <a:gd name="T49" fmla="*/ 0 h 1590"/>
                <a:gd name="T50" fmla="*/ 0 w 9592"/>
                <a:gd name="T51" fmla="*/ 0 h 1590"/>
                <a:gd name="T52" fmla="*/ 0 w 9592"/>
                <a:gd name="T53" fmla="*/ 0 h 1590"/>
                <a:gd name="T54" fmla="*/ 0 w 9592"/>
                <a:gd name="T55" fmla="*/ 0 h 1590"/>
                <a:gd name="T56" fmla="*/ 0 w 9592"/>
                <a:gd name="T57" fmla="*/ 0 h 1590"/>
                <a:gd name="T58" fmla="*/ 0 w 9592"/>
                <a:gd name="T59" fmla="*/ 0 h 1590"/>
                <a:gd name="T60" fmla="*/ 0 w 9592"/>
                <a:gd name="T61" fmla="*/ 0 h 1590"/>
                <a:gd name="T62" fmla="*/ 0 w 9592"/>
                <a:gd name="T63" fmla="*/ 0 h 1590"/>
                <a:gd name="T64" fmla="*/ 0 w 9592"/>
                <a:gd name="T65" fmla="*/ 0 h 1590"/>
                <a:gd name="T66" fmla="*/ 0 w 9592"/>
                <a:gd name="T67" fmla="*/ 0 h 1590"/>
                <a:gd name="T68" fmla="*/ 0 w 9592"/>
                <a:gd name="T69" fmla="*/ 0 h 1590"/>
                <a:gd name="T70" fmla="*/ 0 w 9592"/>
                <a:gd name="T71" fmla="*/ 0 h 1590"/>
                <a:gd name="T72" fmla="*/ 0 w 9592"/>
                <a:gd name="T73" fmla="*/ 0 h 1590"/>
                <a:gd name="T74" fmla="*/ 0 w 9592"/>
                <a:gd name="T75" fmla="*/ 0 h 1590"/>
                <a:gd name="T76" fmla="*/ 0 w 9592"/>
                <a:gd name="T77" fmla="*/ 0 h 1590"/>
                <a:gd name="T78" fmla="*/ 0 w 9592"/>
                <a:gd name="T79" fmla="*/ 0 h 1590"/>
                <a:gd name="T80" fmla="*/ 0 w 9592"/>
                <a:gd name="T81" fmla="*/ 0 h 1590"/>
                <a:gd name="T82" fmla="*/ 0 w 9592"/>
                <a:gd name="T83" fmla="*/ 0 h 1590"/>
                <a:gd name="T84" fmla="*/ 0 w 9592"/>
                <a:gd name="T85" fmla="*/ 0 h 1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592"/>
                <a:gd name="T130" fmla="*/ 0 h 1590"/>
                <a:gd name="T131" fmla="*/ 9592 w 9592"/>
                <a:gd name="T132" fmla="*/ 1590 h 15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592" h="1590">
                  <a:moveTo>
                    <a:pt x="2122" y="251"/>
                  </a:moveTo>
                  <a:lnTo>
                    <a:pt x="1729" y="230"/>
                  </a:lnTo>
                  <a:lnTo>
                    <a:pt x="1221" y="276"/>
                  </a:lnTo>
                  <a:lnTo>
                    <a:pt x="709" y="435"/>
                  </a:lnTo>
                  <a:lnTo>
                    <a:pt x="435" y="553"/>
                  </a:lnTo>
                  <a:lnTo>
                    <a:pt x="202" y="758"/>
                  </a:lnTo>
                  <a:lnTo>
                    <a:pt x="63" y="1013"/>
                  </a:lnTo>
                  <a:lnTo>
                    <a:pt x="0" y="1287"/>
                  </a:lnTo>
                  <a:lnTo>
                    <a:pt x="63" y="1475"/>
                  </a:lnTo>
                  <a:lnTo>
                    <a:pt x="202" y="1541"/>
                  </a:lnTo>
                  <a:lnTo>
                    <a:pt x="525" y="1566"/>
                  </a:lnTo>
                  <a:lnTo>
                    <a:pt x="1082" y="1590"/>
                  </a:lnTo>
                  <a:lnTo>
                    <a:pt x="1614" y="1496"/>
                  </a:lnTo>
                  <a:lnTo>
                    <a:pt x="2053" y="1382"/>
                  </a:lnTo>
                  <a:lnTo>
                    <a:pt x="2696" y="1350"/>
                  </a:lnTo>
                  <a:lnTo>
                    <a:pt x="3139" y="1311"/>
                  </a:lnTo>
                  <a:lnTo>
                    <a:pt x="3601" y="1152"/>
                  </a:lnTo>
                  <a:lnTo>
                    <a:pt x="3973" y="1127"/>
                  </a:lnTo>
                  <a:lnTo>
                    <a:pt x="4297" y="1106"/>
                  </a:lnTo>
                  <a:lnTo>
                    <a:pt x="4596" y="1037"/>
                  </a:lnTo>
                  <a:lnTo>
                    <a:pt x="4830" y="898"/>
                  </a:lnTo>
                  <a:lnTo>
                    <a:pt x="5073" y="519"/>
                  </a:lnTo>
                  <a:lnTo>
                    <a:pt x="5129" y="668"/>
                  </a:lnTo>
                  <a:lnTo>
                    <a:pt x="5222" y="853"/>
                  </a:lnTo>
                  <a:lnTo>
                    <a:pt x="5459" y="1030"/>
                  </a:lnTo>
                  <a:lnTo>
                    <a:pt x="5800" y="1106"/>
                  </a:lnTo>
                  <a:lnTo>
                    <a:pt x="5971" y="1221"/>
                  </a:lnTo>
                  <a:lnTo>
                    <a:pt x="6587" y="1406"/>
                  </a:lnTo>
                  <a:lnTo>
                    <a:pt x="7327" y="1496"/>
                  </a:lnTo>
                  <a:lnTo>
                    <a:pt x="8018" y="1496"/>
                  </a:lnTo>
                  <a:lnTo>
                    <a:pt x="8346" y="1479"/>
                  </a:lnTo>
                  <a:lnTo>
                    <a:pt x="8850" y="1357"/>
                  </a:lnTo>
                  <a:lnTo>
                    <a:pt x="9244" y="1221"/>
                  </a:lnTo>
                  <a:lnTo>
                    <a:pt x="9567" y="988"/>
                  </a:lnTo>
                  <a:lnTo>
                    <a:pt x="9592" y="758"/>
                  </a:lnTo>
                  <a:lnTo>
                    <a:pt x="9477" y="574"/>
                  </a:lnTo>
                  <a:lnTo>
                    <a:pt x="9268" y="415"/>
                  </a:lnTo>
                  <a:lnTo>
                    <a:pt x="8969" y="251"/>
                  </a:lnTo>
                  <a:lnTo>
                    <a:pt x="8576" y="136"/>
                  </a:lnTo>
                  <a:lnTo>
                    <a:pt x="8089" y="46"/>
                  </a:lnTo>
                  <a:lnTo>
                    <a:pt x="7532" y="0"/>
                  </a:lnTo>
                  <a:lnTo>
                    <a:pt x="7074" y="0"/>
                  </a:lnTo>
                  <a:lnTo>
                    <a:pt x="6614" y="70"/>
                  </a:lnTo>
                </a:path>
              </a:pathLst>
            </a:custGeom>
            <a:noFill/>
            <a:ln w="1588">
              <a:solidFill>
                <a:srgbClr val="000000"/>
              </a:solidFill>
              <a:prstDash val="solid"/>
              <a:round/>
              <a:headEnd/>
              <a:tailEnd/>
            </a:ln>
          </p:spPr>
          <p:txBody>
            <a:bodyPr/>
            <a:lstStyle/>
            <a:p>
              <a:endParaRPr lang="sl-SI"/>
            </a:p>
          </p:txBody>
        </p:sp>
        <p:sp>
          <p:nvSpPr>
            <p:cNvPr id="75" name="Freeform 1788"/>
            <p:cNvSpPr>
              <a:spLocks/>
            </p:cNvSpPr>
            <p:nvPr/>
          </p:nvSpPr>
          <p:spPr bwMode="auto">
            <a:xfrm>
              <a:off x="1640174" y="5738027"/>
              <a:ext cx="151857" cy="10354"/>
            </a:xfrm>
            <a:custGeom>
              <a:avLst/>
              <a:gdLst>
                <a:gd name="T0" fmla="*/ 0 w 1017"/>
                <a:gd name="T1" fmla="*/ 0 h 90"/>
                <a:gd name="T2" fmla="*/ 0 w 1017"/>
                <a:gd name="T3" fmla="*/ 0 h 90"/>
                <a:gd name="T4" fmla="*/ 0 w 1017"/>
                <a:gd name="T5" fmla="*/ 0 h 90"/>
                <a:gd name="T6" fmla="*/ 0 w 1017"/>
                <a:gd name="T7" fmla="*/ 0 h 90"/>
                <a:gd name="T8" fmla="*/ 0 w 1017"/>
                <a:gd name="T9" fmla="*/ 0 h 90"/>
                <a:gd name="T10" fmla="*/ 0 w 1017"/>
                <a:gd name="T11" fmla="*/ 0 h 90"/>
                <a:gd name="T12" fmla="*/ 0 w 1017"/>
                <a:gd name="T13" fmla="*/ 0 h 90"/>
                <a:gd name="T14" fmla="*/ 0 w 1017"/>
                <a:gd name="T15" fmla="*/ 0 h 90"/>
                <a:gd name="T16" fmla="*/ 0 w 1017"/>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7"/>
                <a:gd name="T28" fmla="*/ 0 h 90"/>
                <a:gd name="T29" fmla="*/ 1017 w 1017"/>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7" h="90">
                  <a:moveTo>
                    <a:pt x="1017" y="70"/>
                  </a:moveTo>
                  <a:lnTo>
                    <a:pt x="888" y="34"/>
                  </a:lnTo>
                  <a:lnTo>
                    <a:pt x="752" y="10"/>
                  </a:lnTo>
                  <a:lnTo>
                    <a:pt x="619" y="0"/>
                  </a:lnTo>
                  <a:lnTo>
                    <a:pt x="484" y="0"/>
                  </a:lnTo>
                  <a:lnTo>
                    <a:pt x="349" y="10"/>
                  </a:lnTo>
                  <a:lnTo>
                    <a:pt x="216" y="31"/>
                  </a:lnTo>
                  <a:lnTo>
                    <a:pt x="84" y="63"/>
                  </a:lnTo>
                  <a:lnTo>
                    <a:pt x="0" y="90"/>
                  </a:lnTo>
                </a:path>
              </a:pathLst>
            </a:custGeom>
            <a:noFill/>
            <a:ln w="1588">
              <a:solidFill>
                <a:srgbClr val="000000"/>
              </a:solidFill>
              <a:prstDash val="solid"/>
              <a:round/>
              <a:headEnd/>
              <a:tailEnd/>
            </a:ln>
          </p:spPr>
          <p:txBody>
            <a:bodyPr/>
            <a:lstStyle/>
            <a:p>
              <a:endParaRPr lang="sl-SI"/>
            </a:p>
          </p:txBody>
        </p:sp>
        <p:sp>
          <p:nvSpPr>
            <p:cNvPr id="76" name="Freeform 1789"/>
            <p:cNvSpPr>
              <a:spLocks/>
            </p:cNvSpPr>
            <p:nvPr/>
          </p:nvSpPr>
          <p:spPr bwMode="auto">
            <a:xfrm>
              <a:off x="1674687" y="5769089"/>
              <a:ext cx="120795" cy="41415"/>
            </a:xfrm>
            <a:custGeom>
              <a:avLst/>
              <a:gdLst>
                <a:gd name="T0" fmla="*/ 0 w 811"/>
                <a:gd name="T1" fmla="*/ 0 h 258"/>
                <a:gd name="T2" fmla="*/ 0 w 811"/>
                <a:gd name="T3" fmla="*/ 0 h 258"/>
                <a:gd name="T4" fmla="*/ 0 w 811"/>
                <a:gd name="T5" fmla="*/ 0 h 258"/>
                <a:gd name="T6" fmla="*/ 0 w 811"/>
                <a:gd name="T7" fmla="*/ 0 h 258"/>
                <a:gd name="T8" fmla="*/ 0 w 811"/>
                <a:gd name="T9" fmla="*/ 0 h 258"/>
                <a:gd name="T10" fmla="*/ 0 w 811"/>
                <a:gd name="T11" fmla="*/ 0 h 258"/>
                <a:gd name="T12" fmla="*/ 0 w 811"/>
                <a:gd name="T13" fmla="*/ 0 h 258"/>
                <a:gd name="T14" fmla="*/ 0 w 811"/>
                <a:gd name="T15" fmla="*/ 0 h 258"/>
                <a:gd name="T16" fmla="*/ 0 w 811"/>
                <a:gd name="T17" fmla="*/ 0 h 258"/>
                <a:gd name="T18" fmla="*/ 0 w 811"/>
                <a:gd name="T19" fmla="*/ 0 h 258"/>
                <a:gd name="T20" fmla="*/ 0 w 811"/>
                <a:gd name="T21" fmla="*/ 0 h 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1"/>
                <a:gd name="T34" fmla="*/ 0 h 258"/>
                <a:gd name="T35" fmla="*/ 811 w 811"/>
                <a:gd name="T36" fmla="*/ 258 h 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1" h="258">
                  <a:moveTo>
                    <a:pt x="811" y="28"/>
                  </a:moveTo>
                  <a:lnTo>
                    <a:pt x="716" y="7"/>
                  </a:lnTo>
                  <a:lnTo>
                    <a:pt x="619" y="0"/>
                  </a:lnTo>
                  <a:lnTo>
                    <a:pt x="522" y="4"/>
                  </a:lnTo>
                  <a:lnTo>
                    <a:pt x="428" y="18"/>
                  </a:lnTo>
                  <a:lnTo>
                    <a:pt x="334" y="45"/>
                  </a:lnTo>
                  <a:lnTo>
                    <a:pt x="247" y="80"/>
                  </a:lnTo>
                  <a:lnTo>
                    <a:pt x="163" y="126"/>
                  </a:lnTo>
                  <a:lnTo>
                    <a:pt x="83" y="180"/>
                  </a:lnTo>
                  <a:lnTo>
                    <a:pt x="11" y="246"/>
                  </a:lnTo>
                  <a:lnTo>
                    <a:pt x="0" y="258"/>
                  </a:lnTo>
                </a:path>
              </a:pathLst>
            </a:custGeom>
            <a:noFill/>
            <a:ln w="1588">
              <a:solidFill>
                <a:srgbClr val="000000"/>
              </a:solidFill>
              <a:prstDash val="solid"/>
              <a:round/>
              <a:headEnd/>
              <a:tailEnd/>
            </a:ln>
          </p:spPr>
          <p:txBody>
            <a:bodyPr/>
            <a:lstStyle/>
            <a:p>
              <a:endParaRPr lang="sl-SI"/>
            </a:p>
          </p:txBody>
        </p:sp>
        <p:sp>
          <p:nvSpPr>
            <p:cNvPr id="77" name="Freeform 1790"/>
            <p:cNvSpPr>
              <a:spLocks/>
            </p:cNvSpPr>
            <p:nvPr/>
          </p:nvSpPr>
          <p:spPr bwMode="auto">
            <a:xfrm>
              <a:off x="1125932" y="5803602"/>
              <a:ext cx="103539" cy="44867"/>
            </a:xfrm>
            <a:custGeom>
              <a:avLst/>
              <a:gdLst>
                <a:gd name="T0" fmla="*/ 0 w 693"/>
                <a:gd name="T1" fmla="*/ 0 h 279"/>
                <a:gd name="T2" fmla="*/ 0 w 693"/>
                <a:gd name="T3" fmla="*/ 0 h 279"/>
                <a:gd name="T4" fmla="*/ 0 w 693"/>
                <a:gd name="T5" fmla="*/ 0 h 279"/>
                <a:gd name="T6" fmla="*/ 0 w 693"/>
                <a:gd name="T7" fmla="*/ 0 h 279"/>
                <a:gd name="T8" fmla="*/ 0 w 693"/>
                <a:gd name="T9" fmla="*/ 0 h 279"/>
                <a:gd name="T10" fmla="*/ 0 w 693"/>
                <a:gd name="T11" fmla="*/ 0 h 279"/>
                <a:gd name="T12" fmla="*/ 0 w 693"/>
                <a:gd name="T13" fmla="*/ 0 h 279"/>
                <a:gd name="T14" fmla="*/ 0 w 693"/>
                <a:gd name="T15" fmla="*/ 0 h 279"/>
                <a:gd name="T16" fmla="*/ 0 w 693"/>
                <a:gd name="T17" fmla="*/ 0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3"/>
                <a:gd name="T28" fmla="*/ 0 h 279"/>
                <a:gd name="T29" fmla="*/ 693 w 693"/>
                <a:gd name="T30" fmla="*/ 279 h 2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3" h="279">
                  <a:moveTo>
                    <a:pt x="693" y="279"/>
                  </a:moveTo>
                  <a:lnTo>
                    <a:pt x="609" y="209"/>
                  </a:lnTo>
                  <a:lnTo>
                    <a:pt x="523" y="150"/>
                  </a:lnTo>
                  <a:lnTo>
                    <a:pt x="428" y="98"/>
                  </a:lnTo>
                  <a:lnTo>
                    <a:pt x="328" y="59"/>
                  </a:lnTo>
                  <a:lnTo>
                    <a:pt x="223" y="28"/>
                  </a:lnTo>
                  <a:lnTo>
                    <a:pt x="119" y="10"/>
                  </a:lnTo>
                  <a:lnTo>
                    <a:pt x="11" y="0"/>
                  </a:lnTo>
                  <a:lnTo>
                    <a:pt x="0" y="0"/>
                  </a:lnTo>
                </a:path>
              </a:pathLst>
            </a:custGeom>
            <a:noFill/>
            <a:ln w="1588">
              <a:solidFill>
                <a:srgbClr val="000000"/>
              </a:solidFill>
              <a:prstDash val="solid"/>
              <a:round/>
              <a:headEnd/>
              <a:tailEnd/>
            </a:ln>
          </p:spPr>
          <p:txBody>
            <a:bodyPr/>
            <a:lstStyle/>
            <a:p>
              <a:endParaRPr lang="sl-SI"/>
            </a:p>
          </p:txBody>
        </p:sp>
        <p:sp>
          <p:nvSpPr>
            <p:cNvPr id="78" name="Freeform 1791"/>
            <p:cNvSpPr>
              <a:spLocks/>
            </p:cNvSpPr>
            <p:nvPr/>
          </p:nvSpPr>
          <p:spPr bwMode="auto">
            <a:xfrm>
              <a:off x="1160445" y="5782894"/>
              <a:ext cx="124247" cy="27610"/>
            </a:xfrm>
            <a:custGeom>
              <a:avLst/>
              <a:gdLst>
                <a:gd name="T0" fmla="*/ 0 w 835"/>
                <a:gd name="T1" fmla="*/ 0 h 185"/>
                <a:gd name="T2" fmla="*/ 0 w 835"/>
                <a:gd name="T3" fmla="*/ 0 h 185"/>
                <a:gd name="T4" fmla="*/ 0 w 835"/>
                <a:gd name="T5" fmla="*/ 0 h 185"/>
                <a:gd name="T6" fmla="*/ 0 w 835"/>
                <a:gd name="T7" fmla="*/ 0 h 185"/>
                <a:gd name="T8" fmla="*/ 0 w 835"/>
                <a:gd name="T9" fmla="*/ 0 h 185"/>
                <a:gd name="T10" fmla="*/ 0 w 835"/>
                <a:gd name="T11" fmla="*/ 0 h 185"/>
                <a:gd name="T12" fmla="*/ 0 w 835"/>
                <a:gd name="T13" fmla="*/ 0 h 185"/>
                <a:gd name="T14" fmla="*/ 0 w 835"/>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835"/>
                <a:gd name="T25" fmla="*/ 0 h 185"/>
                <a:gd name="T26" fmla="*/ 835 w 835"/>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5" h="185">
                  <a:moveTo>
                    <a:pt x="835" y="185"/>
                  </a:moveTo>
                  <a:lnTo>
                    <a:pt x="710" y="126"/>
                  </a:lnTo>
                  <a:lnTo>
                    <a:pt x="582" y="80"/>
                  </a:lnTo>
                  <a:lnTo>
                    <a:pt x="452" y="41"/>
                  </a:lnTo>
                  <a:lnTo>
                    <a:pt x="317" y="17"/>
                  </a:lnTo>
                  <a:lnTo>
                    <a:pt x="181" y="4"/>
                  </a:lnTo>
                  <a:lnTo>
                    <a:pt x="46" y="0"/>
                  </a:lnTo>
                  <a:lnTo>
                    <a:pt x="0" y="0"/>
                  </a:lnTo>
                </a:path>
              </a:pathLst>
            </a:custGeom>
            <a:noFill/>
            <a:ln w="1588">
              <a:solidFill>
                <a:srgbClr val="000000"/>
              </a:solidFill>
              <a:prstDash val="solid"/>
              <a:round/>
              <a:headEnd/>
              <a:tailEnd/>
            </a:ln>
          </p:spPr>
          <p:txBody>
            <a:bodyPr/>
            <a:lstStyle/>
            <a:p>
              <a:endParaRPr lang="sl-SI"/>
            </a:p>
          </p:txBody>
        </p:sp>
        <p:sp>
          <p:nvSpPr>
            <p:cNvPr id="79" name="Freeform 1792"/>
            <p:cNvSpPr>
              <a:spLocks/>
            </p:cNvSpPr>
            <p:nvPr/>
          </p:nvSpPr>
          <p:spPr bwMode="auto">
            <a:xfrm>
              <a:off x="1550441" y="5813956"/>
              <a:ext cx="6903" cy="44867"/>
            </a:xfrm>
            <a:custGeom>
              <a:avLst/>
              <a:gdLst>
                <a:gd name="T0" fmla="*/ 0 w 46"/>
                <a:gd name="T1" fmla="*/ 0 h 299"/>
                <a:gd name="T2" fmla="*/ 0 w 46"/>
                <a:gd name="T3" fmla="*/ 0 h 299"/>
                <a:gd name="T4" fmla="*/ 0 w 46"/>
                <a:gd name="T5" fmla="*/ 0 h 299"/>
                <a:gd name="T6" fmla="*/ 0 w 46"/>
                <a:gd name="T7" fmla="*/ 0 h 299"/>
                <a:gd name="T8" fmla="*/ 0 60000 65536"/>
                <a:gd name="T9" fmla="*/ 0 60000 65536"/>
                <a:gd name="T10" fmla="*/ 0 60000 65536"/>
                <a:gd name="T11" fmla="*/ 0 60000 65536"/>
                <a:gd name="T12" fmla="*/ 0 w 46"/>
                <a:gd name="T13" fmla="*/ 0 h 299"/>
                <a:gd name="T14" fmla="*/ 46 w 46"/>
                <a:gd name="T15" fmla="*/ 299 h 299"/>
              </a:gdLst>
              <a:ahLst/>
              <a:cxnLst>
                <a:cxn ang="T8">
                  <a:pos x="T0" y="T1"/>
                </a:cxn>
                <a:cxn ang="T9">
                  <a:pos x="T2" y="T3"/>
                </a:cxn>
                <a:cxn ang="T10">
                  <a:pos x="T4" y="T5"/>
                </a:cxn>
                <a:cxn ang="T11">
                  <a:pos x="T6" y="T7"/>
                </a:cxn>
              </a:cxnLst>
              <a:rect l="T12" t="T13" r="T14" b="T15"/>
              <a:pathLst>
                <a:path w="46" h="299">
                  <a:moveTo>
                    <a:pt x="0" y="299"/>
                  </a:moveTo>
                  <a:lnTo>
                    <a:pt x="46" y="210"/>
                  </a:lnTo>
                  <a:lnTo>
                    <a:pt x="21" y="115"/>
                  </a:lnTo>
                  <a:lnTo>
                    <a:pt x="0" y="0"/>
                  </a:lnTo>
                </a:path>
              </a:pathLst>
            </a:custGeom>
            <a:noFill/>
            <a:ln w="1588">
              <a:solidFill>
                <a:srgbClr val="000000"/>
              </a:solidFill>
              <a:prstDash val="solid"/>
              <a:round/>
              <a:headEnd/>
              <a:tailEnd/>
            </a:ln>
          </p:spPr>
          <p:txBody>
            <a:bodyPr/>
            <a:lstStyle/>
            <a:p>
              <a:endParaRPr lang="sl-SI"/>
            </a:p>
          </p:txBody>
        </p:sp>
        <p:sp>
          <p:nvSpPr>
            <p:cNvPr id="113" name="Prostoročno 112"/>
            <p:cNvSpPr/>
            <p:nvPr/>
          </p:nvSpPr>
          <p:spPr>
            <a:xfrm>
              <a:off x="1575661" y="4086387"/>
              <a:ext cx="578603" cy="221281"/>
            </a:xfrm>
            <a:custGeom>
              <a:avLst/>
              <a:gdLst>
                <a:gd name="connsiteX0" fmla="*/ 578603 w 578603"/>
                <a:gd name="connsiteY0" fmla="*/ 0 h 221281"/>
                <a:gd name="connsiteX1" fmla="*/ 557939 w 578603"/>
                <a:gd name="connsiteY1" fmla="*/ 51661 h 221281"/>
                <a:gd name="connsiteX2" fmla="*/ 526942 w 578603"/>
                <a:gd name="connsiteY2" fmla="*/ 103322 h 221281"/>
                <a:gd name="connsiteX3" fmla="*/ 480447 w 578603"/>
                <a:gd name="connsiteY3" fmla="*/ 139484 h 221281"/>
                <a:gd name="connsiteX4" fmla="*/ 392624 w 578603"/>
                <a:gd name="connsiteY4" fmla="*/ 170481 h 221281"/>
                <a:gd name="connsiteX5" fmla="*/ 278970 w 578603"/>
                <a:gd name="connsiteY5" fmla="*/ 201478 h 221281"/>
                <a:gd name="connsiteX6" fmla="*/ 139485 w 578603"/>
                <a:gd name="connsiteY6" fmla="*/ 216976 h 221281"/>
                <a:gd name="connsiteX7" fmla="*/ 46495 w 578603"/>
                <a:gd name="connsiteY7" fmla="*/ 216976 h 221281"/>
                <a:gd name="connsiteX8" fmla="*/ 0 w 578603"/>
                <a:gd name="connsiteY8" fmla="*/ 191145 h 2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8603" h="221281">
                  <a:moveTo>
                    <a:pt x="578603" y="0"/>
                  </a:moveTo>
                  <a:cubicBezTo>
                    <a:pt x="572576" y="17220"/>
                    <a:pt x="566549" y="34441"/>
                    <a:pt x="557939" y="51661"/>
                  </a:cubicBezTo>
                  <a:cubicBezTo>
                    <a:pt x="549329" y="68881"/>
                    <a:pt x="539857" y="88685"/>
                    <a:pt x="526942" y="103322"/>
                  </a:cubicBezTo>
                  <a:cubicBezTo>
                    <a:pt x="514027" y="117959"/>
                    <a:pt x="502833" y="128291"/>
                    <a:pt x="480447" y="139484"/>
                  </a:cubicBezTo>
                  <a:cubicBezTo>
                    <a:pt x="458061" y="150677"/>
                    <a:pt x="426203" y="160149"/>
                    <a:pt x="392624" y="170481"/>
                  </a:cubicBezTo>
                  <a:cubicBezTo>
                    <a:pt x="359045" y="180813"/>
                    <a:pt x="321160" y="193729"/>
                    <a:pt x="278970" y="201478"/>
                  </a:cubicBezTo>
                  <a:cubicBezTo>
                    <a:pt x="236780" y="209227"/>
                    <a:pt x="178231" y="214393"/>
                    <a:pt x="139485" y="216976"/>
                  </a:cubicBezTo>
                  <a:cubicBezTo>
                    <a:pt x="100739" y="219559"/>
                    <a:pt x="69742" y="221281"/>
                    <a:pt x="46495" y="216976"/>
                  </a:cubicBezTo>
                  <a:cubicBezTo>
                    <a:pt x="23248" y="212671"/>
                    <a:pt x="9471" y="205782"/>
                    <a:pt x="0" y="191145"/>
                  </a:cubicBezTo>
                </a:path>
              </a:pathLst>
            </a:cu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5" name="Prostoročno 114"/>
            <p:cNvSpPr/>
            <p:nvPr/>
          </p:nvSpPr>
          <p:spPr>
            <a:xfrm>
              <a:off x="717214" y="3135518"/>
              <a:ext cx="1506612" cy="1175218"/>
            </a:xfrm>
            <a:custGeom>
              <a:avLst/>
              <a:gdLst>
                <a:gd name="connsiteX0" fmla="*/ 162628 w 1506612"/>
                <a:gd name="connsiteY0" fmla="*/ 411173 h 1175218"/>
                <a:gd name="connsiteX1" fmla="*/ 135012 w 1506612"/>
                <a:gd name="connsiteY1" fmla="*/ 352872 h 1175218"/>
                <a:gd name="connsiteX2" fmla="*/ 141149 w 1506612"/>
                <a:gd name="connsiteY2" fmla="*/ 319119 h 1175218"/>
                <a:gd name="connsiteX3" fmla="*/ 165697 w 1506612"/>
                <a:gd name="connsiteY3" fmla="*/ 294571 h 1175218"/>
                <a:gd name="connsiteX4" fmla="*/ 184107 w 1506612"/>
                <a:gd name="connsiteY4" fmla="*/ 288434 h 1175218"/>
                <a:gd name="connsiteX5" fmla="*/ 205587 w 1506612"/>
                <a:gd name="connsiteY5" fmla="*/ 288434 h 1175218"/>
                <a:gd name="connsiteX6" fmla="*/ 227066 w 1506612"/>
                <a:gd name="connsiteY6" fmla="*/ 291503 h 1175218"/>
                <a:gd name="connsiteX7" fmla="*/ 227066 w 1506612"/>
                <a:gd name="connsiteY7" fmla="*/ 291503 h 1175218"/>
                <a:gd name="connsiteX8" fmla="*/ 257750 w 1506612"/>
                <a:gd name="connsiteY8" fmla="*/ 279229 h 1175218"/>
                <a:gd name="connsiteX9" fmla="*/ 282298 w 1506612"/>
                <a:gd name="connsiteY9" fmla="*/ 257750 h 1175218"/>
                <a:gd name="connsiteX10" fmla="*/ 316051 w 1506612"/>
                <a:gd name="connsiteY10" fmla="*/ 233202 h 1175218"/>
                <a:gd name="connsiteX11" fmla="*/ 346736 w 1506612"/>
                <a:gd name="connsiteY11" fmla="*/ 214791 h 1175218"/>
                <a:gd name="connsiteX12" fmla="*/ 368215 w 1506612"/>
                <a:gd name="connsiteY12" fmla="*/ 202518 h 1175218"/>
                <a:gd name="connsiteX13" fmla="*/ 392762 w 1506612"/>
                <a:gd name="connsiteY13" fmla="*/ 184107 h 1175218"/>
                <a:gd name="connsiteX14" fmla="*/ 420379 w 1506612"/>
                <a:gd name="connsiteY14" fmla="*/ 150354 h 1175218"/>
                <a:gd name="connsiteX15" fmla="*/ 441858 w 1506612"/>
                <a:gd name="connsiteY15" fmla="*/ 131943 h 1175218"/>
                <a:gd name="connsiteX16" fmla="*/ 466405 w 1506612"/>
                <a:gd name="connsiteY16" fmla="*/ 104327 h 1175218"/>
                <a:gd name="connsiteX17" fmla="*/ 484816 w 1506612"/>
                <a:gd name="connsiteY17" fmla="*/ 85916 h 1175218"/>
                <a:gd name="connsiteX18" fmla="*/ 503227 w 1506612"/>
                <a:gd name="connsiteY18" fmla="*/ 70574 h 1175218"/>
                <a:gd name="connsiteX19" fmla="*/ 530843 w 1506612"/>
                <a:gd name="connsiteY19" fmla="*/ 61369 h 1175218"/>
                <a:gd name="connsiteX20" fmla="*/ 573801 w 1506612"/>
                <a:gd name="connsiteY20" fmla="*/ 42958 h 1175218"/>
                <a:gd name="connsiteX21" fmla="*/ 632102 w 1506612"/>
                <a:gd name="connsiteY21" fmla="*/ 27616 h 1175218"/>
                <a:gd name="connsiteX22" fmla="*/ 681197 w 1506612"/>
                <a:gd name="connsiteY22" fmla="*/ 18410 h 1175218"/>
                <a:gd name="connsiteX23" fmla="*/ 739498 w 1506612"/>
                <a:gd name="connsiteY23" fmla="*/ 9205 h 1175218"/>
                <a:gd name="connsiteX24" fmla="*/ 813141 w 1506612"/>
                <a:gd name="connsiteY24" fmla="*/ 0 h 1175218"/>
                <a:gd name="connsiteX25" fmla="*/ 843826 w 1506612"/>
                <a:gd name="connsiteY25" fmla="*/ 0 h 1175218"/>
                <a:gd name="connsiteX26" fmla="*/ 929742 w 1506612"/>
                <a:gd name="connsiteY26" fmla="*/ 6136 h 1175218"/>
                <a:gd name="connsiteX27" fmla="*/ 1006454 w 1506612"/>
                <a:gd name="connsiteY27" fmla="*/ 18410 h 1175218"/>
                <a:gd name="connsiteX28" fmla="*/ 1064754 w 1506612"/>
                <a:gd name="connsiteY28" fmla="*/ 21479 h 1175218"/>
                <a:gd name="connsiteX29" fmla="*/ 1086234 w 1506612"/>
                <a:gd name="connsiteY29" fmla="*/ 24547 h 1175218"/>
                <a:gd name="connsiteX30" fmla="*/ 1064754 w 1506612"/>
                <a:gd name="connsiteY30" fmla="*/ 42958 h 1175218"/>
                <a:gd name="connsiteX31" fmla="*/ 1098507 w 1506612"/>
                <a:gd name="connsiteY31" fmla="*/ 58300 h 1175218"/>
                <a:gd name="connsiteX32" fmla="*/ 1123055 w 1506612"/>
                <a:gd name="connsiteY32" fmla="*/ 73642 h 1175218"/>
                <a:gd name="connsiteX33" fmla="*/ 1169082 w 1506612"/>
                <a:gd name="connsiteY33" fmla="*/ 104327 h 1175218"/>
                <a:gd name="connsiteX34" fmla="*/ 1215109 w 1506612"/>
                <a:gd name="connsiteY34" fmla="*/ 147285 h 1175218"/>
                <a:gd name="connsiteX35" fmla="*/ 1248862 w 1506612"/>
                <a:gd name="connsiteY35" fmla="*/ 187175 h 1175218"/>
                <a:gd name="connsiteX36" fmla="*/ 1248862 w 1506612"/>
                <a:gd name="connsiteY36" fmla="*/ 187175 h 1175218"/>
                <a:gd name="connsiteX37" fmla="*/ 1251930 w 1506612"/>
                <a:gd name="connsiteY37" fmla="*/ 279229 h 1175218"/>
                <a:gd name="connsiteX38" fmla="*/ 1248862 w 1506612"/>
                <a:gd name="connsiteY38" fmla="*/ 355940 h 1175218"/>
                <a:gd name="connsiteX39" fmla="*/ 1245793 w 1506612"/>
                <a:gd name="connsiteY39" fmla="*/ 441857 h 1175218"/>
                <a:gd name="connsiteX40" fmla="*/ 1242725 w 1506612"/>
                <a:gd name="connsiteY40" fmla="*/ 463336 h 1175218"/>
                <a:gd name="connsiteX41" fmla="*/ 1267273 w 1506612"/>
                <a:gd name="connsiteY41" fmla="*/ 481747 h 1175218"/>
                <a:gd name="connsiteX42" fmla="*/ 1307162 w 1506612"/>
                <a:gd name="connsiteY42" fmla="*/ 518569 h 1175218"/>
                <a:gd name="connsiteX43" fmla="*/ 1337847 w 1506612"/>
                <a:gd name="connsiteY43" fmla="*/ 555390 h 1175218"/>
                <a:gd name="connsiteX44" fmla="*/ 1362395 w 1506612"/>
                <a:gd name="connsiteY44" fmla="*/ 576869 h 1175218"/>
                <a:gd name="connsiteX45" fmla="*/ 1390011 w 1506612"/>
                <a:gd name="connsiteY45" fmla="*/ 592212 h 1175218"/>
                <a:gd name="connsiteX46" fmla="*/ 1417627 w 1506612"/>
                <a:gd name="connsiteY46" fmla="*/ 613691 h 1175218"/>
                <a:gd name="connsiteX47" fmla="*/ 1454448 w 1506612"/>
                <a:gd name="connsiteY47" fmla="*/ 644375 h 1175218"/>
                <a:gd name="connsiteX48" fmla="*/ 1478996 w 1506612"/>
                <a:gd name="connsiteY48" fmla="*/ 684265 h 1175218"/>
                <a:gd name="connsiteX49" fmla="*/ 1497407 w 1506612"/>
                <a:gd name="connsiteY49" fmla="*/ 724155 h 1175218"/>
                <a:gd name="connsiteX50" fmla="*/ 1506612 w 1506612"/>
                <a:gd name="connsiteY50" fmla="*/ 773251 h 1175218"/>
                <a:gd name="connsiteX51" fmla="*/ 1503544 w 1506612"/>
                <a:gd name="connsiteY51" fmla="*/ 803935 h 1175218"/>
                <a:gd name="connsiteX52" fmla="*/ 1497407 w 1506612"/>
                <a:gd name="connsiteY52" fmla="*/ 843825 h 1175218"/>
                <a:gd name="connsiteX53" fmla="*/ 1482065 w 1506612"/>
                <a:gd name="connsiteY53" fmla="*/ 883715 h 1175218"/>
                <a:gd name="connsiteX54" fmla="*/ 1469791 w 1506612"/>
                <a:gd name="connsiteY54" fmla="*/ 926673 h 1175218"/>
                <a:gd name="connsiteX55" fmla="*/ 1436038 w 1506612"/>
                <a:gd name="connsiteY55" fmla="*/ 951221 h 1175218"/>
                <a:gd name="connsiteX56" fmla="*/ 1417627 w 1506612"/>
                <a:gd name="connsiteY56" fmla="*/ 991111 h 1175218"/>
                <a:gd name="connsiteX57" fmla="*/ 1393079 w 1506612"/>
                <a:gd name="connsiteY57" fmla="*/ 1040206 h 1175218"/>
                <a:gd name="connsiteX58" fmla="*/ 1377737 w 1506612"/>
                <a:gd name="connsiteY58" fmla="*/ 1067822 h 1175218"/>
                <a:gd name="connsiteX59" fmla="*/ 1343984 w 1506612"/>
                <a:gd name="connsiteY59" fmla="*/ 1083165 h 1175218"/>
                <a:gd name="connsiteX60" fmla="*/ 1316368 w 1506612"/>
                <a:gd name="connsiteY60" fmla="*/ 1101575 h 1175218"/>
                <a:gd name="connsiteX61" fmla="*/ 1248862 w 1506612"/>
                <a:gd name="connsiteY61" fmla="*/ 1119986 h 1175218"/>
                <a:gd name="connsiteX62" fmla="*/ 1190561 w 1506612"/>
                <a:gd name="connsiteY62" fmla="*/ 1141465 h 1175218"/>
                <a:gd name="connsiteX63" fmla="*/ 1129192 w 1506612"/>
                <a:gd name="connsiteY63" fmla="*/ 1153739 h 1175218"/>
                <a:gd name="connsiteX64" fmla="*/ 1024865 w 1506612"/>
                <a:gd name="connsiteY64" fmla="*/ 1169081 h 1175218"/>
                <a:gd name="connsiteX65" fmla="*/ 908263 w 1506612"/>
                <a:gd name="connsiteY65" fmla="*/ 1175218 h 1175218"/>
                <a:gd name="connsiteX66" fmla="*/ 886784 w 1506612"/>
                <a:gd name="connsiteY66" fmla="*/ 1166013 h 1175218"/>
                <a:gd name="connsiteX67" fmla="*/ 859168 w 1506612"/>
                <a:gd name="connsiteY67" fmla="*/ 1150671 h 1175218"/>
                <a:gd name="connsiteX68" fmla="*/ 837689 w 1506612"/>
                <a:gd name="connsiteY68" fmla="*/ 1135328 h 1175218"/>
                <a:gd name="connsiteX69" fmla="*/ 831552 w 1506612"/>
                <a:gd name="connsiteY69" fmla="*/ 1123055 h 1175218"/>
                <a:gd name="connsiteX70" fmla="*/ 794730 w 1506612"/>
                <a:gd name="connsiteY70" fmla="*/ 1123055 h 1175218"/>
                <a:gd name="connsiteX71" fmla="*/ 724156 w 1506612"/>
                <a:gd name="connsiteY71" fmla="*/ 1129191 h 1175218"/>
                <a:gd name="connsiteX72" fmla="*/ 653581 w 1506612"/>
                <a:gd name="connsiteY72" fmla="*/ 1129191 h 1175218"/>
                <a:gd name="connsiteX73" fmla="*/ 576870 w 1506612"/>
                <a:gd name="connsiteY73" fmla="*/ 1119986 h 1175218"/>
                <a:gd name="connsiteX74" fmla="*/ 497090 w 1506612"/>
                <a:gd name="connsiteY74" fmla="*/ 1110781 h 1175218"/>
                <a:gd name="connsiteX75" fmla="*/ 405036 w 1506612"/>
                <a:gd name="connsiteY75" fmla="*/ 1086233 h 1175218"/>
                <a:gd name="connsiteX76" fmla="*/ 325256 w 1506612"/>
                <a:gd name="connsiteY76" fmla="*/ 1055549 h 1175218"/>
                <a:gd name="connsiteX77" fmla="*/ 242408 w 1506612"/>
                <a:gd name="connsiteY77" fmla="*/ 1012590 h 1175218"/>
                <a:gd name="connsiteX78" fmla="*/ 177971 w 1506612"/>
                <a:gd name="connsiteY78" fmla="*/ 969632 h 1175218"/>
                <a:gd name="connsiteX79" fmla="*/ 110465 w 1506612"/>
                <a:gd name="connsiteY79" fmla="*/ 920536 h 1175218"/>
                <a:gd name="connsiteX80" fmla="*/ 64438 w 1506612"/>
                <a:gd name="connsiteY80" fmla="*/ 871441 h 1175218"/>
                <a:gd name="connsiteX81" fmla="*/ 27616 w 1506612"/>
                <a:gd name="connsiteY81" fmla="*/ 822346 h 1175218"/>
                <a:gd name="connsiteX82" fmla="*/ 6137 w 1506612"/>
                <a:gd name="connsiteY82" fmla="*/ 751771 h 1175218"/>
                <a:gd name="connsiteX83" fmla="*/ 0 w 1506612"/>
                <a:gd name="connsiteY83" fmla="*/ 687334 h 1175218"/>
                <a:gd name="connsiteX84" fmla="*/ 9205 w 1506612"/>
                <a:gd name="connsiteY84" fmla="*/ 616759 h 1175218"/>
                <a:gd name="connsiteX85" fmla="*/ 27616 w 1506612"/>
                <a:gd name="connsiteY85" fmla="*/ 564596 h 1175218"/>
                <a:gd name="connsiteX86" fmla="*/ 58301 w 1506612"/>
                <a:gd name="connsiteY86" fmla="*/ 515500 h 1175218"/>
                <a:gd name="connsiteX87" fmla="*/ 92054 w 1506612"/>
                <a:gd name="connsiteY87" fmla="*/ 472542 h 1175218"/>
                <a:gd name="connsiteX88" fmla="*/ 162628 w 1506612"/>
                <a:gd name="connsiteY88" fmla="*/ 411173 h 117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6612" h="1175218">
                  <a:moveTo>
                    <a:pt x="162628" y="411173"/>
                  </a:moveTo>
                  <a:lnTo>
                    <a:pt x="135012" y="352872"/>
                  </a:lnTo>
                  <a:lnTo>
                    <a:pt x="141149" y="319119"/>
                  </a:lnTo>
                  <a:lnTo>
                    <a:pt x="165697" y="294571"/>
                  </a:lnTo>
                  <a:lnTo>
                    <a:pt x="184107" y="288434"/>
                  </a:lnTo>
                  <a:lnTo>
                    <a:pt x="205587" y="288434"/>
                  </a:lnTo>
                  <a:lnTo>
                    <a:pt x="227066" y="291503"/>
                  </a:lnTo>
                  <a:lnTo>
                    <a:pt x="227066" y="291503"/>
                  </a:lnTo>
                  <a:lnTo>
                    <a:pt x="257750" y="279229"/>
                  </a:lnTo>
                  <a:lnTo>
                    <a:pt x="282298" y="257750"/>
                  </a:lnTo>
                  <a:lnTo>
                    <a:pt x="316051" y="233202"/>
                  </a:lnTo>
                  <a:lnTo>
                    <a:pt x="346736" y="214791"/>
                  </a:lnTo>
                  <a:lnTo>
                    <a:pt x="368215" y="202518"/>
                  </a:lnTo>
                  <a:lnTo>
                    <a:pt x="392762" y="184107"/>
                  </a:lnTo>
                  <a:lnTo>
                    <a:pt x="420379" y="150354"/>
                  </a:lnTo>
                  <a:lnTo>
                    <a:pt x="441858" y="131943"/>
                  </a:lnTo>
                  <a:lnTo>
                    <a:pt x="466405" y="104327"/>
                  </a:lnTo>
                  <a:lnTo>
                    <a:pt x="484816" y="85916"/>
                  </a:lnTo>
                  <a:lnTo>
                    <a:pt x="503227" y="70574"/>
                  </a:lnTo>
                  <a:lnTo>
                    <a:pt x="530843" y="61369"/>
                  </a:lnTo>
                  <a:lnTo>
                    <a:pt x="573801" y="42958"/>
                  </a:lnTo>
                  <a:lnTo>
                    <a:pt x="632102" y="27616"/>
                  </a:lnTo>
                  <a:lnTo>
                    <a:pt x="681197" y="18410"/>
                  </a:lnTo>
                  <a:lnTo>
                    <a:pt x="739498" y="9205"/>
                  </a:lnTo>
                  <a:lnTo>
                    <a:pt x="813141" y="0"/>
                  </a:lnTo>
                  <a:lnTo>
                    <a:pt x="843826" y="0"/>
                  </a:lnTo>
                  <a:lnTo>
                    <a:pt x="929742" y="6136"/>
                  </a:lnTo>
                  <a:lnTo>
                    <a:pt x="1006454" y="18410"/>
                  </a:lnTo>
                  <a:lnTo>
                    <a:pt x="1064754" y="21479"/>
                  </a:lnTo>
                  <a:lnTo>
                    <a:pt x="1086234" y="24547"/>
                  </a:lnTo>
                  <a:lnTo>
                    <a:pt x="1064754" y="42958"/>
                  </a:lnTo>
                  <a:lnTo>
                    <a:pt x="1098507" y="58300"/>
                  </a:lnTo>
                  <a:lnTo>
                    <a:pt x="1123055" y="73642"/>
                  </a:lnTo>
                  <a:lnTo>
                    <a:pt x="1169082" y="104327"/>
                  </a:lnTo>
                  <a:lnTo>
                    <a:pt x="1215109" y="147285"/>
                  </a:lnTo>
                  <a:lnTo>
                    <a:pt x="1248862" y="187175"/>
                  </a:lnTo>
                  <a:lnTo>
                    <a:pt x="1248862" y="187175"/>
                  </a:lnTo>
                  <a:lnTo>
                    <a:pt x="1251930" y="279229"/>
                  </a:lnTo>
                  <a:lnTo>
                    <a:pt x="1248862" y="355940"/>
                  </a:lnTo>
                  <a:lnTo>
                    <a:pt x="1245793" y="441857"/>
                  </a:lnTo>
                  <a:lnTo>
                    <a:pt x="1242725" y="463336"/>
                  </a:lnTo>
                  <a:lnTo>
                    <a:pt x="1267273" y="481747"/>
                  </a:lnTo>
                  <a:lnTo>
                    <a:pt x="1307162" y="518569"/>
                  </a:lnTo>
                  <a:lnTo>
                    <a:pt x="1337847" y="555390"/>
                  </a:lnTo>
                  <a:lnTo>
                    <a:pt x="1362395" y="576869"/>
                  </a:lnTo>
                  <a:lnTo>
                    <a:pt x="1390011" y="592212"/>
                  </a:lnTo>
                  <a:lnTo>
                    <a:pt x="1417627" y="613691"/>
                  </a:lnTo>
                  <a:lnTo>
                    <a:pt x="1454448" y="644375"/>
                  </a:lnTo>
                  <a:lnTo>
                    <a:pt x="1478996" y="684265"/>
                  </a:lnTo>
                  <a:lnTo>
                    <a:pt x="1497407" y="724155"/>
                  </a:lnTo>
                  <a:lnTo>
                    <a:pt x="1506612" y="773251"/>
                  </a:lnTo>
                  <a:lnTo>
                    <a:pt x="1503544" y="803935"/>
                  </a:lnTo>
                  <a:lnTo>
                    <a:pt x="1497407" y="843825"/>
                  </a:lnTo>
                  <a:lnTo>
                    <a:pt x="1482065" y="883715"/>
                  </a:lnTo>
                  <a:lnTo>
                    <a:pt x="1469791" y="926673"/>
                  </a:lnTo>
                  <a:lnTo>
                    <a:pt x="1436038" y="951221"/>
                  </a:lnTo>
                  <a:lnTo>
                    <a:pt x="1417627" y="991111"/>
                  </a:lnTo>
                  <a:lnTo>
                    <a:pt x="1393079" y="1040206"/>
                  </a:lnTo>
                  <a:lnTo>
                    <a:pt x="1377737" y="1067822"/>
                  </a:lnTo>
                  <a:lnTo>
                    <a:pt x="1343984" y="1083165"/>
                  </a:lnTo>
                  <a:lnTo>
                    <a:pt x="1316368" y="1101575"/>
                  </a:lnTo>
                  <a:lnTo>
                    <a:pt x="1248862" y="1119986"/>
                  </a:lnTo>
                  <a:lnTo>
                    <a:pt x="1190561" y="1141465"/>
                  </a:lnTo>
                  <a:lnTo>
                    <a:pt x="1129192" y="1153739"/>
                  </a:lnTo>
                  <a:lnTo>
                    <a:pt x="1024865" y="1169081"/>
                  </a:lnTo>
                  <a:lnTo>
                    <a:pt x="908263" y="1175218"/>
                  </a:lnTo>
                  <a:lnTo>
                    <a:pt x="886784" y="1166013"/>
                  </a:lnTo>
                  <a:lnTo>
                    <a:pt x="859168" y="1150671"/>
                  </a:lnTo>
                  <a:lnTo>
                    <a:pt x="837689" y="1135328"/>
                  </a:lnTo>
                  <a:lnTo>
                    <a:pt x="831552" y="1123055"/>
                  </a:lnTo>
                  <a:lnTo>
                    <a:pt x="794730" y="1123055"/>
                  </a:lnTo>
                  <a:lnTo>
                    <a:pt x="724156" y="1129191"/>
                  </a:lnTo>
                  <a:lnTo>
                    <a:pt x="653581" y="1129191"/>
                  </a:lnTo>
                  <a:lnTo>
                    <a:pt x="576870" y="1119986"/>
                  </a:lnTo>
                  <a:lnTo>
                    <a:pt x="497090" y="1110781"/>
                  </a:lnTo>
                  <a:lnTo>
                    <a:pt x="405036" y="1086233"/>
                  </a:lnTo>
                  <a:lnTo>
                    <a:pt x="325256" y="1055549"/>
                  </a:lnTo>
                  <a:lnTo>
                    <a:pt x="242408" y="1012590"/>
                  </a:lnTo>
                  <a:lnTo>
                    <a:pt x="177971" y="969632"/>
                  </a:lnTo>
                  <a:lnTo>
                    <a:pt x="110465" y="920536"/>
                  </a:lnTo>
                  <a:lnTo>
                    <a:pt x="64438" y="871441"/>
                  </a:lnTo>
                  <a:lnTo>
                    <a:pt x="27616" y="822346"/>
                  </a:lnTo>
                  <a:lnTo>
                    <a:pt x="6137" y="751771"/>
                  </a:lnTo>
                  <a:lnTo>
                    <a:pt x="0" y="687334"/>
                  </a:lnTo>
                  <a:lnTo>
                    <a:pt x="9205" y="616759"/>
                  </a:lnTo>
                  <a:lnTo>
                    <a:pt x="27616" y="564596"/>
                  </a:lnTo>
                  <a:lnTo>
                    <a:pt x="58301" y="515500"/>
                  </a:lnTo>
                  <a:lnTo>
                    <a:pt x="92054" y="472542"/>
                  </a:lnTo>
                  <a:lnTo>
                    <a:pt x="162628" y="411173"/>
                  </a:lnTo>
                  <a:close/>
                </a:path>
              </a:pathLst>
            </a:custGeom>
            <a:solidFill>
              <a:srgbClr val="FF9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nvGrpSpPr>
            <p:cNvPr id="7" name="Skupina 116"/>
            <p:cNvGrpSpPr/>
            <p:nvPr/>
          </p:nvGrpSpPr>
          <p:grpSpPr>
            <a:xfrm>
              <a:off x="908500" y="3070179"/>
              <a:ext cx="1301138" cy="1014679"/>
              <a:chOff x="908500" y="3070179"/>
              <a:chExt cx="1301138" cy="1014679"/>
            </a:xfrm>
          </p:grpSpPr>
          <p:sp>
            <p:nvSpPr>
              <p:cNvPr id="118" name="Freeform 1749"/>
              <p:cNvSpPr>
                <a:spLocks/>
              </p:cNvSpPr>
              <p:nvPr/>
            </p:nvSpPr>
            <p:spPr bwMode="auto">
              <a:xfrm>
                <a:off x="939562" y="3070179"/>
                <a:ext cx="962911" cy="355483"/>
              </a:xfrm>
              <a:custGeom>
                <a:avLst/>
                <a:gdLst>
                  <a:gd name="T0" fmla="*/ 0 w 6413"/>
                  <a:gd name="T1" fmla="*/ 0 h 2354"/>
                  <a:gd name="T2" fmla="*/ 0 w 6413"/>
                  <a:gd name="T3" fmla="*/ 0 h 2354"/>
                  <a:gd name="T4" fmla="*/ 0 w 6413"/>
                  <a:gd name="T5" fmla="*/ 0 h 2354"/>
                  <a:gd name="T6" fmla="*/ 0 w 6413"/>
                  <a:gd name="T7" fmla="*/ 0 h 2354"/>
                  <a:gd name="T8" fmla="*/ 0 w 6413"/>
                  <a:gd name="T9" fmla="*/ 0 h 2354"/>
                  <a:gd name="T10" fmla="*/ 0 w 6413"/>
                  <a:gd name="T11" fmla="*/ 0 h 2354"/>
                  <a:gd name="T12" fmla="*/ 0 w 6413"/>
                  <a:gd name="T13" fmla="*/ 0 h 2354"/>
                  <a:gd name="T14" fmla="*/ 0 w 6413"/>
                  <a:gd name="T15" fmla="*/ 0 h 2354"/>
                  <a:gd name="T16" fmla="*/ 0 w 6413"/>
                  <a:gd name="T17" fmla="*/ 0 h 2354"/>
                  <a:gd name="T18" fmla="*/ 0 w 6413"/>
                  <a:gd name="T19" fmla="*/ 0 h 2354"/>
                  <a:gd name="T20" fmla="*/ 0 w 6413"/>
                  <a:gd name="T21" fmla="*/ 0 h 2354"/>
                  <a:gd name="T22" fmla="*/ 0 w 6413"/>
                  <a:gd name="T23" fmla="*/ 0 h 2354"/>
                  <a:gd name="T24" fmla="*/ 0 w 6413"/>
                  <a:gd name="T25" fmla="*/ 0 h 2354"/>
                  <a:gd name="T26" fmla="*/ 0 w 6413"/>
                  <a:gd name="T27" fmla="*/ 0 h 2354"/>
                  <a:gd name="T28" fmla="*/ 0 w 6413"/>
                  <a:gd name="T29" fmla="*/ 0 h 2354"/>
                  <a:gd name="T30" fmla="*/ 0 w 6413"/>
                  <a:gd name="T31" fmla="*/ 0 h 2354"/>
                  <a:gd name="T32" fmla="*/ 0 w 6413"/>
                  <a:gd name="T33" fmla="*/ 0 h 2354"/>
                  <a:gd name="T34" fmla="*/ 0 w 6413"/>
                  <a:gd name="T35" fmla="*/ 0 h 2354"/>
                  <a:gd name="T36" fmla="*/ 0 w 6413"/>
                  <a:gd name="T37" fmla="*/ 0 h 2354"/>
                  <a:gd name="T38" fmla="*/ 0 w 6413"/>
                  <a:gd name="T39" fmla="*/ 0 h 2354"/>
                  <a:gd name="T40" fmla="*/ 0 w 6413"/>
                  <a:gd name="T41" fmla="*/ 0 h 2354"/>
                  <a:gd name="T42" fmla="*/ 0 w 6413"/>
                  <a:gd name="T43" fmla="*/ 0 h 2354"/>
                  <a:gd name="T44" fmla="*/ 0 w 6413"/>
                  <a:gd name="T45" fmla="*/ 0 h 2354"/>
                  <a:gd name="T46" fmla="*/ 0 w 6413"/>
                  <a:gd name="T47" fmla="*/ 0 h 2354"/>
                  <a:gd name="T48" fmla="*/ 0 w 6413"/>
                  <a:gd name="T49" fmla="*/ 0 h 2354"/>
                  <a:gd name="T50" fmla="*/ 0 w 6413"/>
                  <a:gd name="T51" fmla="*/ 0 h 2354"/>
                  <a:gd name="T52" fmla="*/ 0 w 6413"/>
                  <a:gd name="T53" fmla="*/ 0 h 2354"/>
                  <a:gd name="T54" fmla="*/ 0 w 6413"/>
                  <a:gd name="T55" fmla="*/ 0 h 2354"/>
                  <a:gd name="T56" fmla="*/ 0 w 6413"/>
                  <a:gd name="T57" fmla="*/ 0 h 2354"/>
                  <a:gd name="T58" fmla="*/ 0 w 6413"/>
                  <a:gd name="T59" fmla="*/ 0 h 2354"/>
                  <a:gd name="T60" fmla="*/ 0 w 6413"/>
                  <a:gd name="T61" fmla="*/ 0 h 2354"/>
                  <a:gd name="T62" fmla="*/ 0 w 6413"/>
                  <a:gd name="T63" fmla="*/ 0 h 2354"/>
                  <a:gd name="T64" fmla="*/ 0 w 6413"/>
                  <a:gd name="T65" fmla="*/ 0 h 2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13"/>
                  <a:gd name="T100" fmla="*/ 0 h 2354"/>
                  <a:gd name="T101" fmla="*/ 6413 w 6413"/>
                  <a:gd name="T102" fmla="*/ 2354 h 2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13" h="2354">
                    <a:moveTo>
                      <a:pt x="978" y="2354"/>
                    </a:moveTo>
                    <a:lnTo>
                      <a:pt x="1236" y="2292"/>
                    </a:lnTo>
                    <a:lnTo>
                      <a:pt x="1684" y="1972"/>
                    </a:lnTo>
                    <a:lnTo>
                      <a:pt x="1880" y="1781"/>
                    </a:lnTo>
                    <a:lnTo>
                      <a:pt x="2005" y="1586"/>
                    </a:lnTo>
                    <a:lnTo>
                      <a:pt x="2133" y="1332"/>
                    </a:lnTo>
                    <a:lnTo>
                      <a:pt x="2227" y="1082"/>
                    </a:lnTo>
                    <a:lnTo>
                      <a:pt x="2262" y="949"/>
                    </a:lnTo>
                    <a:lnTo>
                      <a:pt x="2370" y="1082"/>
                    </a:lnTo>
                    <a:lnTo>
                      <a:pt x="2582" y="1207"/>
                    </a:lnTo>
                    <a:lnTo>
                      <a:pt x="2655" y="1047"/>
                    </a:lnTo>
                    <a:lnTo>
                      <a:pt x="2711" y="1141"/>
                    </a:lnTo>
                    <a:lnTo>
                      <a:pt x="2906" y="1155"/>
                    </a:lnTo>
                    <a:lnTo>
                      <a:pt x="3101" y="1120"/>
                    </a:lnTo>
                    <a:lnTo>
                      <a:pt x="3612" y="1012"/>
                    </a:lnTo>
                    <a:lnTo>
                      <a:pt x="4203" y="817"/>
                    </a:lnTo>
                    <a:lnTo>
                      <a:pt x="4471" y="709"/>
                    </a:lnTo>
                    <a:lnTo>
                      <a:pt x="4437" y="817"/>
                    </a:lnTo>
                    <a:lnTo>
                      <a:pt x="4826" y="727"/>
                    </a:lnTo>
                    <a:lnTo>
                      <a:pt x="5088" y="629"/>
                    </a:lnTo>
                    <a:lnTo>
                      <a:pt x="5112" y="692"/>
                    </a:lnTo>
                    <a:lnTo>
                      <a:pt x="5025" y="817"/>
                    </a:lnTo>
                    <a:lnTo>
                      <a:pt x="5025" y="949"/>
                    </a:lnTo>
                    <a:lnTo>
                      <a:pt x="5272" y="925"/>
                    </a:lnTo>
                    <a:lnTo>
                      <a:pt x="5790" y="869"/>
                    </a:lnTo>
                    <a:lnTo>
                      <a:pt x="6395" y="817"/>
                    </a:lnTo>
                    <a:lnTo>
                      <a:pt x="6413" y="765"/>
                    </a:lnTo>
                    <a:lnTo>
                      <a:pt x="6378" y="675"/>
                    </a:lnTo>
                    <a:lnTo>
                      <a:pt x="6288" y="605"/>
                    </a:lnTo>
                    <a:lnTo>
                      <a:pt x="6111" y="514"/>
                    </a:lnTo>
                    <a:lnTo>
                      <a:pt x="6236" y="428"/>
                    </a:lnTo>
                    <a:lnTo>
                      <a:pt x="6343" y="320"/>
                    </a:lnTo>
                    <a:lnTo>
                      <a:pt x="6361" y="233"/>
                    </a:lnTo>
                    <a:lnTo>
                      <a:pt x="6309" y="181"/>
                    </a:lnTo>
                    <a:lnTo>
                      <a:pt x="5856" y="118"/>
                    </a:lnTo>
                    <a:lnTo>
                      <a:pt x="5470" y="108"/>
                    </a:lnTo>
                    <a:lnTo>
                      <a:pt x="5220" y="108"/>
                    </a:lnTo>
                    <a:lnTo>
                      <a:pt x="4774" y="142"/>
                    </a:lnTo>
                    <a:lnTo>
                      <a:pt x="4572" y="181"/>
                    </a:lnTo>
                    <a:lnTo>
                      <a:pt x="4061" y="159"/>
                    </a:lnTo>
                    <a:lnTo>
                      <a:pt x="3671" y="108"/>
                    </a:lnTo>
                    <a:lnTo>
                      <a:pt x="3529" y="56"/>
                    </a:lnTo>
                    <a:lnTo>
                      <a:pt x="3312" y="0"/>
                    </a:lnTo>
                    <a:lnTo>
                      <a:pt x="3118" y="39"/>
                    </a:lnTo>
                    <a:lnTo>
                      <a:pt x="3028" y="142"/>
                    </a:lnTo>
                    <a:lnTo>
                      <a:pt x="3028" y="267"/>
                    </a:lnTo>
                    <a:lnTo>
                      <a:pt x="2993" y="303"/>
                    </a:lnTo>
                    <a:lnTo>
                      <a:pt x="2477" y="250"/>
                    </a:lnTo>
                    <a:lnTo>
                      <a:pt x="2227" y="195"/>
                    </a:lnTo>
                    <a:lnTo>
                      <a:pt x="2085" y="303"/>
                    </a:lnTo>
                    <a:lnTo>
                      <a:pt x="2005" y="438"/>
                    </a:lnTo>
                    <a:lnTo>
                      <a:pt x="1959" y="514"/>
                    </a:lnTo>
                    <a:lnTo>
                      <a:pt x="1691" y="640"/>
                    </a:lnTo>
                    <a:lnTo>
                      <a:pt x="1388" y="765"/>
                    </a:lnTo>
                    <a:lnTo>
                      <a:pt x="1068" y="942"/>
                    </a:lnTo>
                    <a:lnTo>
                      <a:pt x="874" y="1082"/>
                    </a:lnTo>
                    <a:lnTo>
                      <a:pt x="696" y="1262"/>
                    </a:lnTo>
                    <a:lnTo>
                      <a:pt x="554" y="1402"/>
                    </a:lnTo>
                    <a:lnTo>
                      <a:pt x="286" y="1458"/>
                    </a:lnTo>
                    <a:lnTo>
                      <a:pt x="216" y="1561"/>
                    </a:lnTo>
                    <a:lnTo>
                      <a:pt x="209" y="1652"/>
                    </a:lnTo>
                    <a:lnTo>
                      <a:pt x="251" y="1774"/>
                    </a:lnTo>
                    <a:lnTo>
                      <a:pt x="338" y="1843"/>
                    </a:lnTo>
                    <a:lnTo>
                      <a:pt x="286" y="1899"/>
                    </a:lnTo>
                    <a:lnTo>
                      <a:pt x="108" y="2094"/>
                    </a:lnTo>
                    <a:lnTo>
                      <a:pt x="0" y="2288"/>
                    </a:lnTo>
                    <a:lnTo>
                      <a:pt x="978" y="2354"/>
                    </a:lnTo>
                    <a:close/>
                  </a:path>
                </a:pathLst>
              </a:custGeom>
              <a:solidFill>
                <a:srgbClr val="C96623"/>
              </a:solidFill>
              <a:ln w="1588">
                <a:solidFill>
                  <a:srgbClr val="000000"/>
                </a:solidFill>
                <a:prstDash val="solid"/>
                <a:round/>
                <a:headEnd/>
                <a:tailEnd/>
              </a:ln>
            </p:spPr>
            <p:txBody>
              <a:bodyPr/>
              <a:lstStyle/>
              <a:p>
                <a:endParaRPr lang="sl-SI"/>
              </a:p>
            </p:txBody>
          </p:sp>
          <p:sp>
            <p:nvSpPr>
              <p:cNvPr id="119" name="Freeform 1750"/>
              <p:cNvSpPr>
                <a:spLocks/>
              </p:cNvSpPr>
              <p:nvPr/>
            </p:nvSpPr>
            <p:spPr bwMode="auto">
              <a:xfrm>
                <a:off x="908500" y="3408406"/>
                <a:ext cx="465925" cy="103539"/>
              </a:xfrm>
              <a:custGeom>
                <a:avLst/>
                <a:gdLst>
                  <a:gd name="T0" fmla="*/ 0 w 3101"/>
                  <a:gd name="T1" fmla="*/ 0 h 696"/>
                  <a:gd name="T2" fmla="*/ 0 w 3101"/>
                  <a:gd name="T3" fmla="*/ 0 h 696"/>
                  <a:gd name="T4" fmla="*/ 0 w 3101"/>
                  <a:gd name="T5" fmla="*/ 0 h 696"/>
                  <a:gd name="T6" fmla="*/ 0 w 3101"/>
                  <a:gd name="T7" fmla="*/ 0 h 696"/>
                  <a:gd name="T8" fmla="*/ 0 w 3101"/>
                  <a:gd name="T9" fmla="*/ 0 h 696"/>
                  <a:gd name="T10" fmla="*/ 0 w 3101"/>
                  <a:gd name="T11" fmla="*/ 0 h 696"/>
                  <a:gd name="T12" fmla="*/ 0 w 3101"/>
                  <a:gd name="T13" fmla="*/ 0 h 696"/>
                  <a:gd name="T14" fmla="*/ 0 w 3101"/>
                  <a:gd name="T15" fmla="*/ 0 h 696"/>
                  <a:gd name="T16" fmla="*/ 0 w 3101"/>
                  <a:gd name="T17" fmla="*/ 0 h 696"/>
                  <a:gd name="T18" fmla="*/ 0 w 3101"/>
                  <a:gd name="T19" fmla="*/ 0 h 696"/>
                  <a:gd name="T20" fmla="*/ 0 w 3101"/>
                  <a:gd name="T21" fmla="*/ 0 h 696"/>
                  <a:gd name="T22" fmla="*/ 0 w 3101"/>
                  <a:gd name="T23" fmla="*/ 0 h 696"/>
                  <a:gd name="T24" fmla="*/ 0 w 3101"/>
                  <a:gd name="T25" fmla="*/ 0 h 696"/>
                  <a:gd name="T26" fmla="*/ 0 w 3101"/>
                  <a:gd name="T27" fmla="*/ 0 h 696"/>
                  <a:gd name="T28" fmla="*/ 0 w 3101"/>
                  <a:gd name="T29" fmla="*/ 0 h 696"/>
                  <a:gd name="T30" fmla="*/ 0 w 3101"/>
                  <a:gd name="T31" fmla="*/ 0 h 696"/>
                  <a:gd name="T32" fmla="*/ 0 w 3101"/>
                  <a:gd name="T33" fmla="*/ 0 h 696"/>
                  <a:gd name="T34" fmla="*/ 0 w 3101"/>
                  <a:gd name="T35" fmla="*/ 0 h 696"/>
                  <a:gd name="T36" fmla="*/ 0 w 3101"/>
                  <a:gd name="T37" fmla="*/ 0 h 696"/>
                  <a:gd name="T38" fmla="*/ 0 w 3101"/>
                  <a:gd name="T39" fmla="*/ 0 h 696"/>
                  <a:gd name="T40" fmla="*/ 0 w 3101"/>
                  <a:gd name="T41" fmla="*/ 0 h 696"/>
                  <a:gd name="T42" fmla="*/ 0 w 3101"/>
                  <a:gd name="T43" fmla="*/ 0 h 696"/>
                  <a:gd name="T44" fmla="*/ 0 w 3101"/>
                  <a:gd name="T45" fmla="*/ 0 h 6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01"/>
                  <a:gd name="T70" fmla="*/ 0 h 696"/>
                  <a:gd name="T71" fmla="*/ 3101 w 3101"/>
                  <a:gd name="T72" fmla="*/ 696 h 6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01" h="696">
                    <a:moveTo>
                      <a:pt x="213" y="230"/>
                    </a:moveTo>
                    <a:lnTo>
                      <a:pt x="0" y="196"/>
                    </a:lnTo>
                    <a:lnTo>
                      <a:pt x="0" y="71"/>
                    </a:lnTo>
                    <a:lnTo>
                      <a:pt x="105" y="52"/>
                    </a:lnTo>
                    <a:lnTo>
                      <a:pt x="391" y="18"/>
                    </a:lnTo>
                    <a:lnTo>
                      <a:pt x="693" y="0"/>
                    </a:lnTo>
                    <a:lnTo>
                      <a:pt x="978" y="0"/>
                    </a:lnTo>
                    <a:lnTo>
                      <a:pt x="1263" y="18"/>
                    </a:lnTo>
                    <a:lnTo>
                      <a:pt x="1549" y="35"/>
                    </a:lnTo>
                    <a:lnTo>
                      <a:pt x="1835" y="71"/>
                    </a:lnTo>
                    <a:lnTo>
                      <a:pt x="2126" y="105"/>
                    </a:lnTo>
                    <a:lnTo>
                      <a:pt x="2405" y="161"/>
                    </a:lnTo>
                    <a:lnTo>
                      <a:pt x="2694" y="230"/>
                    </a:lnTo>
                    <a:lnTo>
                      <a:pt x="2972" y="310"/>
                    </a:lnTo>
                    <a:lnTo>
                      <a:pt x="3101" y="696"/>
                    </a:lnTo>
                    <a:lnTo>
                      <a:pt x="2687" y="588"/>
                    </a:lnTo>
                    <a:lnTo>
                      <a:pt x="2269" y="491"/>
                    </a:lnTo>
                    <a:lnTo>
                      <a:pt x="1852" y="404"/>
                    </a:lnTo>
                    <a:lnTo>
                      <a:pt x="1431" y="331"/>
                    </a:lnTo>
                    <a:lnTo>
                      <a:pt x="1010" y="269"/>
                    </a:lnTo>
                    <a:lnTo>
                      <a:pt x="585" y="213"/>
                    </a:lnTo>
                    <a:lnTo>
                      <a:pt x="269" y="213"/>
                    </a:lnTo>
                    <a:lnTo>
                      <a:pt x="213" y="230"/>
                    </a:lnTo>
                    <a:close/>
                  </a:path>
                </a:pathLst>
              </a:custGeom>
              <a:solidFill>
                <a:srgbClr val="0023C9"/>
              </a:solidFill>
              <a:ln w="0">
                <a:solidFill>
                  <a:srgbClr val="0023C9"/>
                </a:solidFill>
                <a:prstDash val="solid"/>
                <a:round/>
                <a:headEnd/>
                <a:tailEnd/>
              </a:ln>
            </p:spPr>
            <p:txBody>
              <a:bodyPr/>
              <a:lstStyle/>
              <a:p>
                <a:endParaRPr lang="sl-SI"/>
              </a:p>
            </p:txBody>
          </p:sp>
          <p:sp>
            <p:nvSpPr>
              <p:cNvPr id="120" name="Freeform 1751"/>
              <p:cNvSpPr>
                <a:spLocks/>
              </p:cNvSpPr>
              <p:nvPr/>
            </p:nvSpPr>
            <p:spPr bwMode="auto">
              <a:xfrm>
                <a:off x="1729908" y="3398052"/>
                <a:ext cx="127698" cy="44867"/>
              </a:xfrm>
              <a:custGeom>
                <a:avLst/>
                <a:gdLst>
                  <a:gd name="T0" fmla="*/ 0 w 835"/>
                  <a:gd name="T1" fmla="*/ 0 h 320"/>
                  <a:gd name="T2" fmla="*/ 0 w 835"/>
                  <a:gd name="T3" fmla="*/ 0 h 320"/>
                  <a:gd name="T4" fmla="*/ 0 w 835"/>
                  <a:gd name="T5" fmla="*/ 0 h 320"/>
                  <a:gd name="T6" fmla="*/ 0 w 835"/>
                  <a:gd name="T7" fmla="*/ 0 h 320"/>
                  <a:gd name="T8" fmla="*/ 0 w 835"/>
                  <a:gd name="T9" fmla="*/ 0 h 320"/>
                  <a:gd name="T10" fmla="*/ 0 60000 65536"/>
                  <a:gd name="T11" fmla="*/ 0 60000 65536"/>
                  <a:gd name="T12" fmla="*/ 0 60000 65536"/>
                  <a:gd name="T13" fmla="*/ 0 60000 65536"/>
                  <a:gd name="T14" fmla="*/ 0 60000 65536"/>
                  <a:gd name="T15" fmla="*/ 0 w 835"/>
                  <a:gd name="T16" fmla="*/ 0 h 320"/>
                  <a:gd name="T17" fmla="*/ 835 w 835"/>
                  <a:gd name="T18" fmla="*/ 320 h 320"/>
                </a:gdLst>
                <a:ahLst/>
                <a:cxnLst>
                  <a:cxn ang="T10">
                    <a:pos x="T0" y="T1"/>
                  </a:cxn>
                  <a:cxn ang="T11">
                    <a:pos x="T2" y="T3"/>
                  </a:cxn>
                  <a:cxn ang="T12">
                    <a:pos x="T4" y="T5"/>
                  </a:cxn>
                  <a:cxn ang="T13">
                    <a:pos x="T6" y="T7"/>
                  </a:cxn>
                  <a:cxn ang="T14">
                    <a:pos x="T8" y="T9"/>
                  </a:cxn>
                </a:cxnLst>
                <a:rect l="T15" t="T16" r="T17" b="T18"/>
                <a:pathLst>
                  <a:path w="835" h="320">
                    <a:moveTo>
                      <a:pt x="0" y="0"/>
                    </a:moveTo>
                    <a:lnTo>
                      <a:pt x="835" y="0"/>
                    </a:lnTo>
                    <a:lnTo>
                      <a:pt x="835" y="254"/>
                    </a:lnTo>
                    <a:lnTo>
                      <a:pt x="0" y="320"/>
                    </a:lnTo>
                    <a:lnTo>
                      <a:pt x="0" y="0"/>
                    </a:lnTo>
                    <a:close/>
                  </a:path>
                </a:pathLst>
              </a:custGeom>
              <a:solidFill>
                <a:srgbClr val="0023C9"/>
              </a:solidFill>
              <a:ln w="0">
                <a:solidFill>
                  <a:srgbClr val="0023C9"/>
                </a:solidFill>
                <a:prstDash val="solid"/>
                <a:round/>
                <a:headEnd/>
                <a:tailEnd/>
              </a:ln>
            </p:spPr>
            <p:txBody>
              <a:bodyPr/>
              <a:lstStyle/>
              <a:p>
                <a:endParaRPr lang="sl-SI"/>
              </a:p>
            </p:txBody>
          </p:sp>
          <p:sp>
            <p:nvSpPr>
              <p:cNvPr id="121" name="Freeform 1752"/>
              <p:cNvSpPr>
                <a:spLocks/>
              </p:cNvSpPr>
              <p:nvPr/>
            </p:nvSpPr>
            <p:spPr bwMode="auto">
              <a:xfrm>
                <a:off x="1816190" y="3291062"/>
                <a:ext cx="279555" cy="296811"/>
              </a:xfrm>
              <a:custGeom>
                <a:avLst/>
                <a:gdLst>
                  <a:gd name="T0" fmla="*/ 0 w 1860"/>
                  <a:gd name="T1" fmla="*/ 0 h 1982"/>
                  <a:gd name="T2" fmla="*/ 0 w 1860"/>
                  <a:gd name="T3" fmla="*/ 0 h 1982"/>
                  <a:gd name="T4" fmla="*/ 0 w 1860"/>
                  <a:gd name="T5" fmla="*/ 0 h 1982"/>
                  <a:gd name="T6" fmla="*/ 0 w 1860"/>
                  <a:gd name="T7" fmla="*/ 0 h 1982"/>
                  <a:gd name="T8" fmla="*/ 0 w 1860"/>
                  <a:gd name="T9" fmla="*/ 0 h 1982"/>
                  <a:gd name="T10" fmla="*/ 0 w 1860"/>
                  <a:gd name="T11" fmla="*/ 0 h 1982"/>
                  <a:gd name="T12" fmla="*/ 0 w 1860"/>
                  <a:gd name="T13" fmla="*/ 0 h 1982"/>
                  <a:gd name="T14" fmla="*/ 0 w 1860"/>
                  <a:gd name="T15" fmla="*/ 0 h 1982"/>
                  <a:gd name="T16" fmla="*/ 0 w 1860"/>
                  <a:gd name="T17" fmla="*/ 0 h 1982"/>
                  <a:gd name="T18" fmla="*/ 0 w 1860"/>
                  <a:gd name="T19" fmla="*/ 0 h 1982"/>
                  <a:gd name="T20" fmla="*/ 0 w 1860"/>
                  <a:gd name="T21" fmla="*/ 0 h 1982"/>
                  <a:gd name="T22" fmla="*/ 0 w 1860"/>
                  <a:gd name="T23" fmla="*/ 0 h 1982"/>
                  <a:gd name="T24" fmla="*/ 0 w 1860"/>
                  <a:gd name="T25" fmla="*/ 0 h 1982"/>
                  <a:gd name="T26" fmla="*/ 0 w 1860"/>
                  <a:gd name="T27" fmla="*/ 0 h 1982"/>
                  <a:gd name="T28" fmla="*/ 0 w 1860"/>
                  <a:gd name="T29" fmla="*/ 0 h 1982"/>
                  <a:gd name="T30" fmla="*/ 0 w 1860"/>
                  <a:gd name="T31" fmla="*/ 0 h 1982"/>
                  <a:gd name="T32" fmla="*/ 0 w 1860"/>
                  <a:gd name="T33" fmla="*/ 0 h 1982"/>
                  <a:gd name="T34" fmla="*/ 0 w 1860"/>
                  <a:gd name="T35" fmla="*/ 0 h 1982"/>
                  <a:gd name="T36" fmla="*/ 0 w 1860"/>
                  <a:gd name="T37" fmla="*/ 0 h 1982"/>
                  <a:gd name="T38" fmla="*/ 0 w 1860"/>
                  <a:gd name="T39" fmla="*/ 0 h 1982"/>
                  <a:gd name="T40" fmla="*/ 0 w 1860"/>
                  <a:gd name="T41" fmla="*/ 0 h 1982"/>
                  <a:gd name="T42" fmla="*/ 0 w 1860"/>
                  <a:gd name="T43" fmla="*/ 0 h 19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60"/>
                  <a:gd name="T67" fmla="*/ 0 h 1982"/>
                  <a:gd name="T68" fmla="*/ 1860 w 1860"/>
                  <a:gd name="T69" fmla="*/ 1982 h 198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60" h="1982">
                    <a:moveTo>
                      <a:pt x="0" y="1788"/>
                    </a:moveTo>
                    <a:lnTo>
                      <a:pt x="56" y="1008"/>
                    </a:lnTo>
                    <a:lnTo>
                      <a:pt x="129" y="125"/>
                    </a:lnTo>
                    <a:lnTo>
                      <a:pt x="195" y="125"/>
                    </a:lnTo>
                    <a:lnTo>
                      <a:pt x="296" y="93"/>
                    </a:lnTo>
                    <a:lnTo>
                      <a:pt x="463" y="56"/>
                    </a:lnTo>
                    <a:lnTo>
                      <a:pt x="630" y="24"/>
                    </a:lnTo>
                    <a:lnTo>
                      <a:pt x="797" y="7"/>
                    </a:lnTo>
                    <a:lnTo>
                      <a:pt x="966" y="0"/>
                    </a:lnTo>
                    <a:lnTo>
                      <a:pt x="1133" y="3"/>
                    </a:lnTo>
                    <a:lnTo>
                      <a:pt x="1304" y="17"/>
                    </a:lnTo>
                    <a:lnTo>
                      <a:pt x="1471" y="41"/>
                    </a:lnTo>
                    <a:lnTo>
                      <a:pt x="1634" y="80"/>
                    </a:lnTo>
                    <a:lnTo>
                      <a:pt x="1798" y="125"/>
                    </a:lnTo>
                    <a:lnTo>
                      <a:pt x="1826" y="351"/>
                    </a:lnTo>
                    <a:lnTo>
                      <a:pt x="1850" y="623"/>
                    </a:lnTo>
                    <a:lnTo>
                      <a:pt x="1860" y="893"/>
                    </a:lnTo>
                    <a:lnTo>
                      <a:pt x="1860" y="1169"/>
                    </a:lnTo>
                    <a:lnTo>
                      <a:pt x="1854" y="1440"/>
                    </a:lnTo>
                    <a:lnTo>
                      <a:pt x="1830" y="1712"/>
                    </a:lnTo>
                    <a:lnTo>
                      <a:pt x="1798" y="1982"/>
                    </a:lnTo>
                    <a:lnTo>
                      <a:pt x="0" y="1788"/>
                    </a:lnTo>
                    <a:close/>
                  </a:path>
                </a:pathLst>
              </a:custGeom>
              <a:solidFill>
                <a:srgbClr val="0023C9"/>
              </a:solidFill>
              <a:ln w="0">
                <a:solidFill>
                  <a:srgbClr val="0023C9"/>
                </a:solidFill>
                <a:prstDash val="solid"/>
                <a:round/>
                <a:headEnd/>
                <a:tailEnd/>
              </a:ln>
            </p:spPr>
            <p:txBody>
              <a:bodyPr/>
              <a:lstStyle/>
              <a:p>
                <a:endParaRPr lang="sl-SI"/>
              </a:p>
            </p:txBody>
          </p:sp>
          <p:sp>
            <p:nvSpPr>
              <p:cNvPr id="122" name="Freeform 1753"/>
              <p:cNvSpPr>
                <a:spLocks/>
              </p:cNvSpPr>
              <p:nvPr/>
            </p:nvSpPr>
            <p:spPr bwMode="auto">
              <a:xfrm>
                <a:off x="1867960" y="3329026"/>
                <a:ext cx="200175" cy="241590"/>
              </a:xfrm>
              <a:custGeom>
                <a:avLst/>
                <a:gdLst>
                  <a:gd name="T0" fmla="*/ 0 w 1342"/>
                  <a:gd name="T1" fmla="*/ 0 h 1596"/>
                  <a:gd name="T2" fmla="*/ 0 w 1342"/>
                  <a:gd name="T3" fmla="*/ 0 h 1596"/>
                  <a:gd name="T4" fmla="*/ 0 w 1342"/>
                  <a:gd name="T5" fmla="*/ 0 h 1596"/>
                  <a:gd name="T6" fmla="*/ 0 w 1342"/>
                  <a:gd name="T7" fmla="*/ 0 h 1596"/>
                  <a:gd name="T8" fmla="*/ 0 w 1342"/>
                  <a:gd name="T9" fmla="*/ 0 h 1596"/>
                  <a:gd name="T10" fmla="*/ 0 w 1342"/>
                  <a:gd name="T11" fmla="*/ 0 h 1596"/>
                  <a:gd name="T12" fmla="*/ 0 w 1342"/>
                  <a:gd name="T13" fmla="*/ 0 h 1596"/>
                  <a:gd name="T14" fmla="*/ 0 w 1342"/>
                  <a:gd name="T15" fmla="*/ 0 h 1596"/>
                  <a:gd name="T16" fmla="*/ 0 w 1342"/>
                  <a:gd name="T17" fmla="*/ 0 h 1596"/>
                  <a:gd name="T18" fmla="*/ 0 w 1342"/>
                  <a:gd name="T19" fmla="*/ 0 h 1596"/>
                  <a:gd name="T20" fmla="*/ 0 w 1342"/>
                  <a:gd name="T21" fmla="*/ 0 h 1596"/>
                  <a:gd name="T22" fmla="*/ 0 w 1342"/>
                  <a:gd name="T23" fmla="*/ 0 h 1596"/>
                  <a:gd name="T24" fmla="*/ 0 w 1342"/>
                  <a:gd name="T25" fmla="*/ 0 h 1596"/>
                  <a:gd name="T26" fmla="*/ 0 w 1342"/>
                  <a:gd name="T27" fmla="*/ 0 h 1596"/>
                  <a:gd name="T28" fmla="*/ 0 w 1342"/>
                  <a:gd name="T29" fmla="*/ 0 h 1596"/>
                  <a:gd name="T30" fmla="*/ 0 w 1342"/>
                  <a:gd name="T31" fmla="*/ 0 h 1596"/>
                  <a:gd name="T32" fmla="*/ 0 w 1342"/>
                  <a:gd name="T33" fmla="*/ 0 h 1596"/>
                  <a:gd name="T34" fmla="*/ 0 w 1342"/>
                  <a:gd name="T35" fmla="*/ 0 h 15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2"/>
                  <a:gd name="T55" fmla="*/ 0 h 1596"/>
                  <a:gd name="T56" fmla="*/ 1342 w 1342"/>
                  <a:gd name="T57" fmla="*/ 1596 h 15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2" h="1596">
                    <a:moveTo>
                      <a:pt x="1283" y="1596"/>
                    </a:moveTo>
                    <a:lnTo>
                      <a:pt x="1314" y="1391"/>
                    </a:lnTo>
                    <a:lnTo>
                      <a:pt x="1332" y="1182"/>
                    </a:lnTo>
                    <a:lnTo>
                      <a:pt x="1342" y="974"/>
                    </a:lnTo>
                    <a:lnTo>
                      <a:pt x="1338" y="764"/>
                    </a:lnTo>
                    <a:lnTo>
                      <a:pt x="1325" y="556"/>
                    </a:lnTo>
                    <a:lnTo>
                      <a:pt x="1300" y="351"/>
                    </a:lnTo>
                    <a:lnTo>
                      <a:pt x="1262" y="145"/>
                    </a:lnTo>
                    <a:lnTo>
                      <a:pt x="1247" y="73"/>
                    </a:lnTo>
                    <a:lnTo>
                      <a:pt x="1081" y="38"/>
                    </a:lnTo>
                    <a:lnTo>
                      <a:pt x="911" y="13"/>
                    </a:lnTo>
                    <a:lnTo>
                      <a:pt x="740" y="0"/>
                    </a:lnTo>
                    <a:lnTo>
                      <a:pt x="569" y="0"/>
                    </a:lnTo>
                    <a:lnTo>
                      <a:pt x="400" y="7"/>
                    </a:lnTo>
                    <a:lnTo>
                      <a:pt x="230" y="27"/>
                    </a:lnTo>
                    <a:lnTo>
                      <a:pt x="90" y="52"/>
                    </a:lnTo>
                    <a:lnTo>
                      <a:pt x="0" y="1241"/>
                    </a:lnTo>
                    <a:lnTo>
                      <a:pt x="1283" y="1596"/>
                    </a:lnTo>
                    <a:close/>
                  </a:path>
                </a:pathLst>
              </a:custGeom>
              <a:solidFill>
                <a:srgbClr val="CFFFFF"/>
              </a:solidFill>
              <a:ln w="1588">
                <a:solidFill>
                  <a:srgbClr val="000000"/>
                </a:solidFill>
                <a:prstDash val="solid"/>
                <a:round/>
                <a:headEnd/>
                <a:tailEnd/>
              </a:ln>
            </p:spPr>
            <p:txBody>
              <a:bodyPr/>
              <a:lstStyle/>
              <a:p>
                <a:endParaRPr lang="sl-SI"/>
              </a:p>
            </p:txBody>
          </p:sp>
          <p:sp>
            <p:nvSpPr>
              <p:cNvPr id="123" name="Freeform 1754"/>
              <p:cNvSpPr>
                <a:spLocks/>
              </p:cNvSpPr>
              <p:nvPr/>
            </p:nvSpPr>
            <p:spPr bwMode="auto">
              <a:xfrm>
                <a:off x="1509025" y="3487785"/>
                <a:ext cx="617781" cy="441765"/>
              </a:xfrm>
              <a:custGeom>
                <a:avLst/>
                <a:gdLst>
                  <a:gd name="T0" fmla="*/ 0 w 4123"/>
                  <a:gd name="T1" fmla="*/ 0 h 2940"/>
                  <a:gd name="T2" fmla="*/ 0 w 4123"/>
                  <a:gd name="T3" fmla="*/ 0 h 2940"/>
                  <a:gd name="T4" fmla="*/ 0 w 4123"/>
                  <a:gd name="T5" fmla="*/ 0 h 2940"/>
                  <a:gd name="T6" fmla="*/ 0 w 4123"/>
                  <a:gd name="T7" fmla="*/ 0 h 2940"/>
                  <a:gd name="T8" fmla="*/ 0 w 4123"/>
                  <a:gd name="T9" fmla="*/ 0 h 2940"/>
                  <a:gd name="T10" fmla="*/ 0 w 4123"/>
                  <a:gd name="T11" fmla="*/ 0 h 2940"/>
                  <a:gd name="T12" fmla="*/ 0 w 4123"/>
                  <a:gd name="T13" fmla="*/ 0 h 2940"/>
                  <a:gd name="T14" fmla="*/ 0 w 4123"/>
                  <a:gd name="T15" fmla="*/ 0 h 2940"/>
                  <a:gd name="T16" fmla="*/ 0 w 4123"/>
                  <a:gd name="T17" fmla="*/ 0 h 2940"/>
                  <a:gd name="T18" fmla="*/ 0 w 4123"/>
                  <a:gd name="T19" fmla="*/ 0 h 2940"/>
                  <a:gd name="T20" fmla="*/ 0 w 4123"/>
                  <a:gd name="T21" fmla="*/ 0 h 2940"/>
                  <a:gd name="T22" fmla="*/ 0 w 4123"/>
                  <a:gd name="T23" fmla="*/ 0 h 2940"/>
                  <a:gd name="T24" fmla="*/ 0 w 4123"/>
                  <a:gd name="T25" fmla="*/ 0 h 2940"/>
                  <a:gd name="T26" fmla="*/ 0 w 4123"/>
                  <a:gd name="T27" fmla="*/ 0 h 2940"/>
                  <a:gd name="T28" fmla="*/ 0 w 4123"/>
                  <a:gd name="T29" fmla="*/ 0 h 2940"/>
                  <a:gd name="T30" fmla="*/ 0 w 4123"/>
                  <a:gd name="T31" fmla="*/ 0 h 2940"/>
                  <a:gd name="T32" fmla="*/ 0 w 4123"/>
                  <a:gd name="T33" fmla="*/ 0 h 2940"/>
                  <a:gd name="T34" fmla="*/ 0 w 4123"/>
                  <a:gd name="T35" fmla="*/ 0 h 2940"/>
                  <a:gd name="T36" fmla="*/ 0 w 4123"/>
                  <a:gd name="T37" fmla="*/ 0 h 2940"/>
                  <a:gd name="T38" fmla="*/ 0 w 4123"/>
                  <a:gd name="T39" fmla="*/ 0 h 2940"/>
                  <a:gd name="T40" fmla="*/ 0 w 4123"/>
                  <a:gd name="T41" fmla="*/ 0 h 2940"/>
                  <a:gd name="T42" fmla="*/ 0 w 4123"/>
                  <a:gd name="T43" fmla="*/ 0 h 2940"/>
                  <a:gd name="T44" fmla="*/ 0 w 4123"/>
                  <a:gd name="T45" fmla="*/ 0 h 2940"/>
                  <a:gd name="T46" fmla="*/ 0 w 4123"/>
                  <a:gd name="T47" fmla="*/ 0 h 2940"/>
                  <a:gd name="T48" fmla="*/ 0 w 4123"/>
                  <a:gd name="T49" fmla="*/ 0 h 2940"/>
                  <a:gd name="T50" fmla="*/ 0 w 4123"/>
                  <a:gd name="T51" fmla="*/ 0 h 2940"/>
                  <a:gd name="T52" fmla="*/ 0 w 4123"/>
                  <a:gd name="T53" fmla="*/ 0 h 2940"/>
                  <a:gd name="T54" fmla="*/ 0 w 4123"/>
                  <a:gd name="T55" fmla="*/ 0 h 2940"/>
                  <a:gd name="T56" fmla="*/ 0 w 4123"/>
                  <a:gd name="T57" fmla="*/ 0 h 2940"/>
                  <a:gd name="T58" fmla="*/ 0 w 4123"/>
                  <a:gd name="T59" fmla="*/ 0 h 2940"/>
                  <a:gd name="T60" fmla="*/ 0 w 4123"/>
                  <a:gd name="T61" fmla="*/ 0 h 2940"/>
                  <a:gd name="T62" fmla="*/ 0 w 4123"/>
                  <a:gd name="T63" fmla="*/ 0 h 2940"/>
                  <a:gd name="T64" fmla="*/ 0 w 4123"/>
                  <a:gd name="T65" fmla="*/ 0 h 2940"/>
                  <a:gd name="T66" fmla="*/ 0 w 4123"/>
                  <a:gd name="T67" fmla="*/ 0 h 2940"/>
                  <a:gd name="T68" fmla="*/ 0 w 4123"/>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3"/>
                  <a:gd name="T106" fmla="*/ 0 h 2940"/>
                  <a:gd name="T107" fmla="*/ 4123 w 4123"/>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3" h="2940">
                    <a:moveTo>
                      <a:pt x="0" y="1893"/>
                    </a:moveTo>
                    <a:lnTo>
                      <a:pt x="87" y="1969"/>
                    </a:lnTo>
                    <a:lnTo>
                      <a:pt x="184" y="2038"/>
                    </a:lnTo>
                    <a:lnTo>
                      <a:pt x="286" y="2101"/>
                    </a:lnTo>
                    <a:lnTo>
                      <a:pt x="390" y="2150"/>
                    </a:lnTo>
                    <a:lnTo>
                      <a:pt x="502" y="2192"/>
                    </a:lnTo>
                    <a:lnTo>
                      <a:pt x="613" y="2219"/>
                    </a:lnTo>
                    <a:lnTo>
                      <a:pt x="732" y="2237"/>
                    </a:lnTo>
                    <a:lnTo>
                      <a:pt x="849" y="2244"/>
                    </a:lnTo>
                    <a:lnTo>
                      <a:pt x="964" y="2241"/>
                    </a:lnTo>
                    <a:lnTo>
                      <a:pt x="1082" y="2226"/>
                    </a:lnTo>
                    <a:lnTo>
                      <a:pt x="1197" y="2202"/>
                    </a:lnTo>
                    <a:lnTo>
                      <a:pt x="1309" y="2164"/>
                    </a:lnTo>
                    <a:lnTo>
                      <a:pt x="1351" y="2146"/>
                    </a:lnTo>
                    <a:lnTo>
                      <a:pt x="1413" y="2258"/>
                    </a:lnTo>
                    <a:lnTo>
                      <a:pt x="1486" y="2363"/>
                    </a:lnTo>
                    <a:lnTo>
                      <a:pt x="1569" y="2463"/>
                    </a:lnTo>
                    <a:lnTo>
                      <a:pt x="1660" y="2554"/>
                    </a:lnTo>
                    <a:lnTo>
                      <a:pt x="1758" y="2634"/>
                    </a:lnTo>
                    <a:lnTo>
                      <a:pt x="1862" y="2710"/>
                    </a:lnTo>
                    <a:lnTo>
                      <a:pt x="1973" y="2772"/>
                    </a:lnTo>
                    <a:lnTo>
                      <a:pt x="2088" y="2828"/>
                    </a:lnTo>
                    <a:lnTo>
                      <a:pt x="2206" y="2870"/>
                    </a:lnTo>
                    <a:lnTo>
                      <a:pt x="2332" y="2904"/>
                    </a:lnTo>
                    <a:lnTo>
                      <a:pt x="2457" y="2926"/>
                    </a:lnTo>
                    <a:lnTo>
                      <a:pt x="2585" y="2940"/>
                    </a:lnTo>
                    <a:lnTo>
                      <a:pt x="2714" y="2940"/>
                    </a:lnTo>
                    <a:lnTo>
                      <a:pt x="2839" y="2929"/>
                    </a:lnTo>
                    <a:lnTo>
                      <a:pt x="2963" y="2909"/>
                    </a:lnTo>
                    <a:lnTo>
                      <a:pt x="3089" y="2874"/>
                    </a:lnTo>
                    <a:lnTo>
                      <a:pt x="3211" y="2832"/>
                    </a:lnTo>
                    <a:lnTo>
                      <a:pt x="3325" y="2776"/>
                    </a:lnTo>
                    <a:lnTo>
                      <a:pt x="3437" y="2713"/>
                    </a:lnTo>
                    <a:lnTo>
                      <a:pt x="3541" y="2640"/>
                    </a:lnTo>
                    <a:lnTo>
                      <a:pt x="3639" y="2561"/>
                    </a:lnTo>
                    <a:lnTo>
                      <a:pt x="3733" y="2470"/>
                    </a:lnTo>
                    <a:lnTo>
                      <a:pt x="3813" y="2373"/>
                    </a:lnTo>
                    <a:lnTo>
                      <a:pt x="3890" y="2268"/>
                    </a:lnTo>
                    <a:lnTo>
                      <a:pt x="3952" y="2157"/>
                    </a:lnTo>
                    <a:lnTo>
                      <a:pt x="4008" y="2042"/>
                    </a:lnTo>
                    <a:lnTo>
                      <a:pt x="4053" y="1923"/>
                    </a:lnTo>
                    <a:lnTo>
                      <a:pt x="4088" y="1798"/>
                    </a:lnTo>
                    <a:lnTo>
                      <a:pt x="4108" y="1673"/>
                    </a:lnTo>
                    <a:lnTo>
                      <a:pt x="4123" y="1544"/>
                    </a:lnTo>
                    <a:lnTo>
                      <a:pt x="4123" y="1419"/>
                    </a:lnTo>
                    <a:lnTo>
                      <a:pt x="4112" y="1291"/>
                    </a:lnTo>
                    <a:lnTo>
                      <a:pt x="4091" y="1166"/>
                    </a:lnTo>
                    <a:lnTo>
                      <a:pt x="4060" y="1040"/>
                    </a:lnTo>
                    <a:lnTo>
                      <a:pt x="4018" y="919"/>
                    </a:lnTo>
                    <a:lnTo>
                      <a:pt x="3966" y="804"/>
                    </a:lnTo>
                    <a:lnTo>
                      <a:pt x="3903" y="692"/>
                    </a:lnTo>
                    <a:lnTo>
                      <a:pt x="3830" y="585"/>
                    </a:lnTo>
                    <a:lnTo>
                      <a:pt x="3746" y="487"/>
                    </a:lnTo>
                    <a:lnTo>
                      <a:pt x="3660" y="397"/>
                    </a:lnTo>
                    <a:lnTo>
                      <a:pt x="3562" y="313"/>
                    </a:lnTo>
                    <a:lnTo>
                      <a:pt x="3458" y="237"/>
                    </a:lnTo>
                    <a:lnTo>
                      <a:pt x="3347" y="174"/>
                    </a:lnTo>
                    <a:lnTo>
                      <a:pt x="3232" y="119"/>
                    </a:lnTo>
                    <a:lnTo>
                      <a:pt x="3113" y="73"/>
                    </a:lnTo>
                    <a:lnTo>
                      <a:pt x="2988" y="39"/>
                    </a:lnTo>
                    <a:lnTo>
                      <a:pt x="2864" y="14"/>
                    </a:lnTo>
                    <a:lnTo>
                      <a:pt x="2739" y="0"/>
                    </a:lnTo>
                    <a:lnTo>
                      <a:pt x="2610" y="0"/>
                    </a:lnTo>
                    <a:lnTo>
                      <a:pt x="2481" y="7"/>
                    </a:lnTo>
                    <a:lnTo>
                      <a:pt x="2355" y="28"/>
                    </a:lnTo>
                    <a:lnTo>
                      <a:pt x="2230" y="59"/>
                    </a:lnTo>
                    <a:lnTo>
                      <a:pt x="2112" y="101"/>
                    </a:lnTo>
                    <a:lnTo>
                      <a:pt x="1994" y="154"/>
                    </a:lnTo>
                    <a:lnTo>
                      <a:pt x="1883" y="216"/>
                    </a:lnTo>
                    <a:lnTo>
                      <a:pt x="1862" y="230"/>
                    </a:lnTo>
                    <a:lnTo>
                      <a:pt x="0" y="1893"/>
                    </a:lnTo>
                    <a:close/>
                  </a:path>
                </a:pathLst>
              </a:custGeom>
              <a:solidFill>
                <a:srgbClr val="FF9975"/>
              </a:solidFill>
              <a:ln w="0">
                <a:solidFill>
                  <a:srgbClr val="FF9975"/>
                </a:solidFill>
                <a:prstDash val="solid"/>
                <a:round/>
                <a:headEnd/>
                <a:tailEnd/>
              </a:ln>
            </p:spPr>
            <p:txBody>
              <a:bodyPr/>
              <a:lstStyle/>
              <a:p>
                <a:endParaRPr lang="sl-SI"/>
              </a:p>
            </p:txBody>
          </p:sp>
          <p:sp>
            <p:nvSpPr>
              <p:cNvPr id="124" name="Freeform 1755"/>
              <p:cNvSpPr>
                <a:spLocks/>
              </p:cNvSpPr>
              <p:nvPr/>
            </p:nvSpPr>
            <p:spPr bwMode="auto">
              <a:xfrm>
                <a:off x="1509025" y="3484334"/>
                <a:ext cx="617781" cy="438314"/>
              </a:xfrm>
              <a:custGeom>
                <a:avLst/>
                <a:gdLst>
                  <a:gd name="T0" fmla="*/ 0 w 4122"/>
                  <a:gd name="T1" fmla="*/ 0 h 2940"/>
                  <a:gd name="T2" fmla="*/ 0 w 4122"/>
                  <a:gd name="T3" fmla="*/ 0 h 2940"/>
                  <a:gd name="T4" fmla="*/ 0 w 4122"/>
                  <a:gd name="T5" fmla="*/ 0 h 2940"/>
                  <a:gd name="T6" fmla="*/ 0 w 4122"/>
                  <a:gd name="T7" fmla="*/ 0 h 2940"/>
                  <a:gd name="T8" fmla="*/ 0 w 4122"/>
                  <a:gd name="T9" fmla="*/ 0 h 2940"/>
                  <a:gd name="T10" fmla="*/ 0 w 4122"/>
                  <a:gd name="T11" fmla="*/ 0 h 2940"/>
                  <a:gd name="T12" fmla="*/ 0 w 4122"/>
                  <a:gd name="T13" fmla="*/ 0 h 2940"/>
                  <a:gd name="T14" fmla="*/ 0 w 4122"/>
                  <a:gd name="T15" fmla="*/ 0 h 2940"/>
                  <a:gd name="T16" fmla="*/ 0 w 4122"/>
                  <a:gd name="T17" fmla="*/ 0 h 2940"/>
                  <a:gd name="T18" fmla="*/ 0 w 4122"/>
                  <a:gd name="T19" fmla="*/ 0 h 2940"/>
                  <a:gd name="T20" fmla="*/ 0 w 4122"/>
                  <a:gd name="T21" fmla="*/ 0 h 2940"/>
                  <a:gd name="T22" fmla="*/ 0 w 4122"/>
                  <a:gd name="T23" fmla="*/ 0 h 2940"/>
                  <a:gd name="T24" fmla="*/ 0 w 4122"/>
                  <a:gd name="T25" fmla="*/ 0 h 2940"/>
                  <a:gd name="T26" fmla="*/ 0 w 4122"/>
                  <a:gd name="T27" fmla="*/ 0 h 2940"/>
                  <a:gd name="T28" fmla="*/ 0 w 4122"/>
                  <a:gd name="T29" fmla="*/ 0 h 2940"/>
                  <a:gd name="T30" fmla="*/ 0 w 4122"/>
                  <a:gd name="T31" fmla="*/ 0 h 2940"/>
                  <a:gd name="T32" fmla="*/ 0 w 4122"/>
                  <a:gd name="T33" fmla="*/ 0 h 2940"/>
                  <a:gd name="T34" fmla="*/ 0 w 4122"/>
                  <a:gd name="T35" fmla="*/ 0 h 2940"/>
                  <a:gd name="T36" fmla="*/ 0 w 4122"/>
                  <a:gd name="T37" fmla="*/ 0 h 2940"/>
                  <a:gd name="T38" fmla="*/ 0 w 4122"/>
                  <a:gd name="T39" fmla="*/ 0 h 2940"/>
                  <a:gd name="T40" fmla="*/ 0 w 4122"/>
                  <a:gd name="T41" fmla="*/ 0 h 2940"/>
                  <a:gd name="T42" fmla="*/ 0 w 4122"/>
                  <a:gd name="T43" fmla="*/ 0 h 2940"/>
                  <a:gd name="T44" fmla="*/ 0 w 4122"/>
                  <a:gd name="T45" fmla="*/ 0 h 2940"/>
                  <a:gd name="T46" fmla="*/ 0 w 4122"/>
                  <a:gd name="T47" fmla="*/ 0 h 2940"/>
                  <a:gd name="T48" fmla="*/ 0 w 4122"/>
                  <a:gd name="T49" fmla="*/ 0 h 2940"/>
                  <a:gd name="T50" fmla="*/ 0 w 4122"/>
                  <a:gd name="T51" fmla="*/ 0 h 2940"/>
                  <a:gd name="T52" fmla="*/ 0 w 4122"/>
                  <a:gd name="T53" fmla="*/ 0 h 2940"/>
                  <a:gd name="T54" fmla="*/ 0 w 4122"/>
                  <a:gd name="T55" fmla="*/ 0 h 2940"/>
                  <a:gd name="T56" fmla="*/ 0 w 4122"/>
                  <a:gd name="T57" fmla="*/ 0 h 2940"/>
                  <a:gd name="T58" fmla="*/ 0 w 4122"/>
                  <a:gd name="T59" fmla="*/ 0 h 2940"/>
                  <a:gd name="T60" fmla="*/ 0 w 4122"/>
                  <a:gd name="T61" fmla="*/ 0 h 2940"/>
                  <a:gd name="T62" fmla="*/ 0 w 4122"/>
                  <a:gd name="T63" fmla="*/ 0 h 2940"/>
                  <a:gd name="T64" fmla="*/ 0 w 4122"/>
                  <a:gd name="T65" fmla="*/ 0 h 2940"/>
                  <a:gd name="T66" fmla="*/ 0 w 4122"/>
                  <a:gd name="T67" fmla="*/ 0 h 2940"/>
                  <a:gd name="T68" fmla="*/ 0 w 4122"/>
                  <a:gd name="T69" fmla="*/ 0 h 29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2"/>
                  <a:gd name="T106" fmla="*/ 0 h 2940"/>
                  <a:gd name="T107" fmla="*/ 4122 w 4122"/>
                  <a:gd name="T108" fmla="*/ 2940 h 29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2" h="2940">
                    <a:moveTo>
                      <a:pt x="0" y="1893"/>
                    </a:moveTo>
                    <a:lnTo>
                      <a:pt x="87" y="1969"/>
                    </a:lnTo>
                    <a:lnTo>
                      <a:pt x="184" y="2038"/>
                    </a:lnTo>
                    <a:lnTo>
                      <a:pt x="285" y="2101"/>
                    </a:lnTo>
                    <a:lnTo>
                      <a:pt x="390" y="2150"/>
                    </a:lnTo>
                    <a:lnTo>
                      <a:pt x="501" y="2191"/>
                    </a:lnTo>
                    <a:lnTo>
                      <a:pt x="612" y="2219"/>
                    </a:lnTo>
                    <a:lnTo>
                      <a:pt x="730" y="2236"/>
                    </a:lnTo>
                    <a:lnTo>
                      <a:pt x="849" y="2243"/>
                    </a:lnTo>
                    <a:lnTo>
                      <a:pt x="964" y="2240"/>
                    </a:lnTo>
                    <a:lnTo>
                      <a:pt x="1082" y="2226"/>
                    </a:lnTo>
                    <a:lnTo>
                      <a:pt x="1197" y="2202"/>
                    </a:lnTo>
                    <a:lnTo>
                      <a:pt x="1308" y="2164"/>
                    </a:lnTo>
                    <a:lnTo>
                      <a:pt x="1350" y="2147"/>
                    </a:lnTo>
                    <a:lnTo>
                      <a:pt x="1413" y="2257"/>
                    </a:lnTo>
                    <a:lnTo>
                      <a:pt x="1486" y="2362"/>
                    </a:lnTo>
                    <a:lnTo>
                      <a:pt x="1569" y="2463"/>
                    </a:lnTo>
                    <a:lnTo>
                      <a:pt x="1660" y="2553"/>
                    </a:lnTo>
                    <a:lnTo>
                      <a:pt x="1757" y="2634"/>
                    </a:lnTo>
                    <a:lnTo>
                      <a:pt x="1861" y="2710"/>
                    </a:lnTo>
                    <a:lnTo>
                      <a:pt x="1973" y="2772"/>
                    </a:lnTo>
                    <a:lnTo>
                      <a:pt x="2088" y="2828"/>
                    </a:lnTo>
                    <a:lnTo>
                      <a:pt x="2206" y="2869"/>
                    </a:lnTo>
                    <a:lnTo>
                      <a:pt x="2331" y="2904"/>
                    </a:lnTo>
                    <a:lnTo>
                      <a:pt x="2456" y="2925"/>
                    </a:lnTo>
                    <a:lnTo>
                      <a:pt x="2585" y="2940"/>
                    </a:lnTo>
                    <a:lnTo>
                      <a:pt x="2714" y="2940"/>
                    </a:lnTo>
                    <a:lnTo>
                      <a:pt x="2839" y="2928"/>
                    </a:lnTo>
                    <a:lnTo>
                      <a:pt x="2963" y="2908"/>
                    </a:lnTo>
                    <a:lnTo>
                      <a:pt x="3088" y="2874"/>
                    </a:lnTo>
                    <a:lnTo>
                      <a:pt x="3210" y="2832"/>
                    </a:lnTo>
                    <a:lnTo>
                      <a:pt x="3325" y="2776"/>
                    </a:lnTo>
                    <a:lnTo>
                      <a:pt x="3436" y="2713"/>
                    </a:lnTo>
                    <a:lnTo>
                      <a:pt x="3541" y="2640"/>
                    </a:lnTo>
                    <a:lnTo>
                      <a:pt x="3638" y="2560"/>
                    </a:lnTo>
                    <a:lnTo>
                      <a:pt x="3732" y="2470"/>
                    </a:lnTo>
                    <a:lnTo>
                      <a:pt x="3812" y="2372"/>
                    </a:lnTo>
                    <a:lnTo>
                      <a:pt x="3889" y="2268"/>
                    </a:lnTo>
                    <a:lnTo>
                      <a:pt x="3952" y="2157"/>
                    </a:lnTo>
                    <a:lnTo>
                      <a:pt x="4008" y="2042"/>
                    </a:lnTo>
                    <a:lnTo>
                      <a:pt x="4052" y="1924"/>
                    </a:lnTo>
                    <a:lnTo>
                      <a:pt x="4087" y="1798"/>
                    </a:lnTo>
                    <a:lnTo>
                      <a:pt x="4108" y="1673"/>
                    </a:lnTo>
                    <a:lnTo>
                      <a:pt x="4122" y="1545"/>
                    </a:lnTo>
                    <a:lnTo>
                      <a:pt x="4122" y="1419"/>
                    </a:lnTo>
                    <a:lnTo>
                      <a:pt x="4111" y="1291"/>
                    </a:lnTo>
                    <a:lnTo>
                      <a:pt x="4091" y="1166"/>
                    </a:lnTo>
                    <a:lnTo>
                      <a:pt x="4059" y="1040"/>
                    </a:lnTo>
                    <a:lnTo>
                      <a:pt x="4018" y="919"/>
                    </a:lnTo>
                    <a:lnTo>
                      <a:pt x="3966" y="804"/>
                    </a:lnTo>
                    <a:lnTo>
                      <a:pt x="3903" y="692"/>
                    </a:lnTo>
                    <a:lnTo>
                      <a:pt x="3830" y="584"/>
                    </a:lnTo>
                    <a:lnTo>
                      <a:pt x="3746" y="487"/>
                    </a:lnTo>
                    <a:lnTo>
                      <a:pt x="3659" y="396"/>
                    </a:lnTo>
                    <a:lnTo>
                      <a:pt x="3562" y="313"/>
                    </a:lnTo>
                    <a:lnTo>
                      <a:pt x="3458" y="236"/>
                    </a:lnTo>
                    <a:lnTo>
                      <a:pt x="3346" y="173"/>
                    </a:lnTo>
                    <a:lnTo>
                      <a:pt x="3232" y="119"/>
                    </a:lnTo>
                    <a:lnTo>
                      <a:pt x="3113" y="73"/>
                    </a:lnTo>
                    <a:lnTo>
                      <a:pt x="2988" y="38"/>
                    </a:lnTo>
                    <a:lnTo>
                      <a:pt x="2864" y="14"/>
                    </a:lnTo>
                    <a:lnTo>
                      <a:pt x="2739" y="0"/>
                    </a:lnTo>
                    <a:lnTo>
                      <a:pt x="2609" y="0"/>
                    </a:lnTo>
                    <a:lnTo>
                      <a:pt x="2480" y="7"/>
                    </a:lnTo>
                    <a:lnTo>
                      <a:pt x="2355" y="28"/>
                    </a:lnTo>
                    <a:lnTo>
                      <a:pt x="2230" y="59"/>
                    </a:lnTo>
                    <a:lnTo>
                      <a:pt x="2112" y="100"/>
                    </a:lnTo>
                    <a:lnTo>
                      <a:pt x="1993" y="153"/>
                    </a:lnTo>
                    <a:lnTo>
                      <a:pt x="1882" y="215"/>
                    </a:lnTo>
                    <a:lnTo>
                      <a:pt x="1861" y="229"/>
                    </a:lnTo>
                  </a:path>
                </a:pathLst>
              </a:custGeom>
              <a:noFill/>
              <a:ln w="1588">
                <a:solidFill>
                  <a:srgbClr val="000000"/>
                </a:solidFill>
                <a:prstDash val="solid"/>
                <a:round/>
                <a:headEnd/>
                <a:tailEnd/>
              </a:ln>
            </p:spPr>
            <p:txBody>
              <a:bodyPr/>
              <a:lstStyle/>
              <a:p>
                <a:endParaRPr lang="sl-SI"/>
              </a:p>
            </p:txBody>
          </p:sp>
          <p:sp>
            <p:nvSpPr>
              <p:cNvPr id="125" name="Freeform 1756"/>
              <p:cNvSpPr>
                <a:spLocks/>
              </p:cNvSpPr>
              <p:nvPr/>
            </p:nvSpPr>
            <p:spPr bwMode="auto">
              <a:xfrm>
                <a:off x="1315753" y="3311769"/>
                <a:ext cx="427960" cy="448668"/>
              </a:xfrm>
              <a:custGeom>
                <a:avLst/>
                <a:gdLst>
                  <a:gd name="T0" fmla="*/ 0 w 2843"/>
                  <a:gd name="T1" fmla="*/ 0 h 3005"/>
                  <a:gd name="T2" fmla="*/ 0 w 2843"/>
                  <a:gd name="T3" fmla="*/ 0 h 3005"/>
                  <a:gd name="T4" fmla="*/ 0 w 2843"/>
                  <a:gd name="T5" fmla="*/ 0 h 3005"/>
                  <a:gd name="T6" fmla="*/ 0 w 2843"/>
                  <a:gd name="T7" fmla="*/ 0 h 3005"/>
                  <a:gd name="T8" fmla="*/ 0 w 2843"/>
                  <a:gd name="T9" fmla="*/ 0 h 3005"/>
                  <a:gd name="T10" fmla="*/ 0 w 2843"/>
                  <a:gd name="T11" fmla="*/ 0 h 3005"/>
                  <a:gd name="T12" fmla="*/ 0 w 2843"/>
                  <a:gd name="T13" fmla="*/ 0 h 3005"/>
                  <a:gd name="T14" fmla="*/ 0 w 2843"/>
                  <a:gd name="T15" fmla="*/ 0 h 3005"/>
                  <a:gd name="T16" fmla="*/ 0 w 2843"/>
                  <a:gd name="T17" fmla="*/ 0 h 3005"/>
                  <a:gd name="T18" fmla="*/ 0 w 2843"/>
                  <a:gd name="T19" fmla="*/ 0 h 3005"/>
                  <a:gd name="T20" fmla="*/ 0 w 2843"/>
                  <a:gd name="T21" fmla="*/ 0 h 3005"/>
                  <a:gd name="T22" fmla="*/ 0 w 2843"/>
                  <a:gd name="T23" fmla="*/ 0 h 3005"/>
                  <a:gd name="T24" fmla="*/ 0 w 2843"/>
                  <a:gd name="T25" fmla="*/ 0 h 3005"/>
                  <a:gd name="T26" fmla="*/ 0 w 2843"/>
                  <a:gd name="T27" fmla="*/ 0 h 3005"/>
                  <a:gd name="T28" fmla="*/ 0 w 2843"/>
                  <a:gd name="T29" fmla="*/ 0 h 3005"/>
                  <a:gd name="T30" fmla="*/ 0 w 2843"/>
                  <a:gd name="T31" fmla="*/ 0 h 3005"/>
                  <a:gd name="T32" fmla="*/ 0 w 2843"/>
                  <a:gd name="T33" fmla="*/ 0 h 3005"/>
                  <a:gd name="T34" fmla="*/ 0 w 2843"/>
                  <a:gd name="T35" fmla="*/ 0 h 3005"/>
                  <a:gd name="T36" fmla="*/ 0 w 2843"/>
                  <a:gd name="T37" fmla="*/ 0 h 3005"/>
                  <a:gd name="T38" fmla="*/ 0 w 2843"/>
                  <a:gd name="T39" fmla="*/ 0 h 3005"/>
                  <a:gd name="T40" fmla="*/ 0 w 2843"/>
                  <a:gd name="T41" fmla="*/ 0 h 3005"/>
                  <a:gd name="T42" fmla="*/ 0 w 2843"/>
                  <a:gd name="T43" fmla="*/ 0 h 3005"/>
                  <a:gd name="T44" fmla="*/ 0 w 2843"/>
                  <a:gd name="T45" fmla="*/ 0 h 3005"/>
                  <a:gd name="T46" fmla="*/ 0 w 2843"/>
                  <a:gd name="T47" fmla="*/ 0 h 3005"/>
                  <a:gd name="T48" fmla="*/ 0 w 2843"/>
                  <a:gd name="T49" fmla="*/ 0 h 3005"/>
                  <a:gd name="T50" fmla="*/ 0 w 2843"/>
                  <a:gd name="T51" fmla="*/ 0 h 3005"/>
                  <a:gd name="T52" fmla="*/ 0 w 2843"/>
                  <a:gd name="T53" fmla="*/ 0 h 3005"/>
                  <a:gd name="T54" fmla="*/ 0 w 2843"/>
                  <a:gd name="T55" fmla="*/ 0 h 3005"/>
                  <a:gd name="T56" fmla="*/ 0 w 2843"/>
                  <a:gd name="T57" fmla="*/ 0 h 3005"/>
                  <a:gd name="T58" fmla="*/ 0 w 2843"/>
                  <a:gd name="T59" fmla="*/ 0 h 3005"/>
                  <a:gd name="T60" fmla="*/ 0 w 2843"/>
                  <a:gd name="T61" fmla="*/ 0 h 3005"/>
                  <a:gd name="T62" fmla="*/ 0 w 2843"/>
                  <a:gd name="T63" fmla="*/ 0 h 3005"/>
                  <a:gd name="T64" fmla="*/ 0 w 2843"/>
                  <a:gd name="T65" fmla="*/ 0 h 3005"/>
                  <a:gd name="T66" fmla="*/ 0 w 2843"/>
                  <a:gd name="T67" fmla="*/ 0 h 3005"/>
                  <a:gd name="T68" fmla="*/ 0 w 2843"/>
                  <a:gd name="T69" fmla="*/ 0 h 3005"/>
                  <a:gd name="T70" fmla="*/ 0 w 2843"/>
                  <a:gd name="T71" fmla="*/ 0 h 3005"/>
                  <a:gd name="T72" fmla="*/ 0 w 2843"/>
                  <a:gd name="T73" fmla="*/ 0 h 3005"/>
                  <a:gd name="T74" fmla="*/ 0 w 2843"/>
                  <a:gd name="T75" fmla="*/ 0 h 3005"/>
                  <a:gd name="T76" fmla="*/ 0 w 2843"/>
                  <a:gd name="T77" fmla="*/ 0 h 3005"/>
                  <a:gd name="T78" fmla="*/ 0 w 2843"/>
                  <a:gd name="T79" fmla="*/ 0 h 3005"/>
                  <a:gd name="T80" fmla="*/ 0 w 2843"/>
                  <a:gd name="T81" fmla="*/ 0 h 3005"/>
                  <a:gd name="T82" fmla="*/ 0 w 2843"/>
                  <a:gd name="T83" fmla="*/ 0 h 30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43"/>
                  <a:gd name="T127" fmla="*/ 0 h 3005"/>
                  <a:gd name="T128" fmla="*/ 2843 w 2843"/>
                  <a:gd name="T129" fmla="*/ 3005 h 30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43" h="3005">
                    <a:moveTo>
                      <a:pt x="2770" y="62"/>
                    </a:moveTo>
                    <a:lnTo>
                      <a:pt x="2790" y="191"/>
                    </a:lnTo>
                    <a:lnTo>
                      <a:pt x="2819" y="428"/>
                    </a:lnTo>
                    <a:lnTo>
                      <a:pt x="2836" y="661"/>
                    </a:lnTo>
                    <a:lnTo>
                      <a:pt x="2843" y="896"/>
                    </a:lnTo>
                    <a:lnTo>
                      <a:pt x="2836" y="1133"/>
                    </a:lnTo>
                    <a:lnTo>
                      <a:pt x="2819" y="1370"/>
                    </a:lnTo>
                    <a:lnTo>
                      <a:pt x="2790" y="1607"/>
                    </a:lnTo>
                    <a:lnTo>
                      <a:pt x="2753" y="1840"/>
                    </a:lnTo>
                    <a:lnTo>
                      <a:pt x="2704" y="2073"/>
                    </a:lnTo>
                    <a:lnTo>
                      <a:pt x="2645" y="2298"/>
                    </a:lnTo>
                    <a:lnTo>
                      <a:pt x="2386" y="2407"/>
                    </a:lnTo>
                    <a:lnTo>
                      <a:pt x="2084" y="2525"/>
                    </a:lnTo>
                    <a:lnTo>
                      <a:pt x="1778" y="2633"/>
                    </a:lnTo>
                    <a:lnTo>
                      <a:pt x="1468" y="2726"/>
                    </a:lnTo>
                    <a:lnTo>
                      <a:pt x="1155" y="2814"/>
                    </a:lnTo>
                    <a:lnTo>
                      <a:pt x="842" y="2887"/>
                    </a:lnTo>
                    <a:lnTo>
                      <a:pt x="522" y="2949"/>
                    </a:lnTo>
                    <a:lnTo>
                      <a:pt x="202" y="3005"/>
                    </a:lnTo>
                    <a:lnTo>
                      <a:pt x="198" y="2995"/>
                    </a:lnTo>
                    <a:lnTo>
                      <a:pt x="139" y="2775"/>
                    </a:lnTo>
                    <a:lnTo>
                      <a:pt x="90" y="2560"/>
                    </a:lnTo>
                    <a:lnTo>
                      <a:pt x="49" y="2337"/>
                    </a:lnTo>
                    <a:lnTo>
                      <a:pt x="21" y="2114"/>
                    </a:lnTo>
                    <a:lnTo>
                      <a:pt x="3" y="1892"/>
                    </a:lnTo>
                    <a:lnTo>
                      <a:pt x="0" y="1666"/>
                    </a:lnTo>
                    <a:lnTo>
                      <a:pt x="3" y="1443"/>
                    </a:lnTo>
                    <a:lnTo>
                      <a:pt x="21" y="1217"/>
                    </a:lnTo>
                    <a:lnTo>
                      <a:pt x="49" y="994"/>
                    </a:lnTo>
                    <a:lnTo>
                      <a:pt x="87" y="776"/>
                    </a:lnTo>
                    <a:lnTo>
                      <a:pt x="135" y="556"/>
                    </a:lnTo>
                    <a:lnTo>
                      <a:pt x="195" y="337"/>
                    </a:lnTo>
                    <a:lnTo>
                      <a:pt x="268" y="125"/>
                    </a:lnTo>
                    <a:lnTo>
                      <a:pt x="327" y="115"/>
                    </a:lnTo>
                    <a:lnTo>
                      <a:pt x="629" y="69"/>
                    </a:lnTo>
                    <a:lnTo>
                      <a:pt x="932" y="34"/>
                    </a:lnTo>
                    <a:lnTo>
                      <a:pt x="1238" y="13"/>
                    </a:lnTo>
                    <a:lnTo>
                      <a:pt x="1545" y="0"/>
                    </a:lnTo>
                    <a:lnTo>
                      <a:pt x="1855" y="0"/>
                    </a:lnTo>
                    <a:lnTo>
                      <a:pt x="2161" y="10"/>
                    </a:lnTo>
                    <a:lnTo>
                      <a:pt x="2467" y="30"/>
                    </a:lnTo>
                    <a:lnTo>
                      <a:pt x="2770" y="62"/>
                    </a:lnTo>
                    <a:close/>
                  </a:path>
                </a:pathLst>
              </a:custGeom>
              <a:solidFill>
                <a:srgbClr val="0023C9"/>
              </a:solidFill>
              <a:ln w="0">
                <a:solidFill>
                  <a:srgbClr val="0023C9"/>
                </a:solidFill>
                <a:prstDash val="solid"/>
                <a:round/>
                <a:headEnd/>
                <a:tailEnd/>
              </a:ln>
            </p:spPr>
            <p:txBody>
              <a:bodyPr/>
              <a:lstStyle/>
              <a:p>
                <a:endParaRPr lang="sl-SI"/>
              </a:p>
            </p:txBody>
          </p:sp>
          <p:sp>
            <p:nvSpPr>
              <p:cNvPr id="126" name="Freeform 1757"/>
              <p:cNvSpPr>
                <a:spLocks/>
              </p:cNvSpPr>
              <p:nvPr/>
            </p:nvSpPr>
            <p:spPr bwMode="auto">
              <a:xfrm>
                <a:off x="1370974" y="3353185"/>
                <a:ext cx="324422" cy="352032"/>
              </a:xfrm>
              <a:custGeom>
                <a:avLst/>
                <a:gdLst>
                  <a:gd name="T0" fmla="*/ 0 w 2164"/>
                  <a:gd name="T1" fmla="*/ 0 h 2341"/>
                  <a:gd name="T2" fmla="*/ 0 w 2164"/>
                  <a:gd name="T3" fmla="*/ 0 h 2341"/>
                  <a:gd name="T4" fmla="*/ 0 w 2164"/>
                  <a:gd name="T5" fmla="*/ 0 h 2341"/>
                  <a:gd name="T6" fmla="*/ 0 w 2164"/>
                  <a:gd name="T7" fmla="*/ 0 h 2341"/>
                  <a:gd name="T8" fmla="*/ 0 w 2164"/>
                  <a:gd name="T9" fmla="*/ 0 h 2341"/>
                  <a:gd name="T10" fmla="*/ 0 w 2164"/>
                  <a:gd name="T11" fmla="*/ 0 h 2341"/>
                  <a:gd name="T12" fmla="*/ 0 w 2164"/>
                  <a:gd name="T13" fmla="*/ 0 h 2341"/>
                  <a:gd name="T14" fmla="*/ 0 w 2164"/>
                  <a:gd name="T15" fmla="*/ 0 h 2341"/>
                  <a:gd name="T16" fmla="*/ 0 w 2164"/>
                  <a:gd name="T17" fmla="*/ 0 h 2341"/>
                  <a:gd name="T18" fmla="*/ 0 w 2164"/>
                  <a:gd name="T19" fmla="*/ 0 h 2341"/>
                  <a:gd name="T20" fmla="*/ 0 w 2164"/>
                  <a:gd name="T21" fmla="*/ 0 h 2341"/>
                  <a:gd name="T22" fmla="*/ 0 w 2164"/>
                  <a:gd name="T23" fmla="*/ 0 h 2341"/>
                  <a:gd name="T24" fmla="*/ 0 w 2164"/>
                  <a:gd name="T25" fmla="*/ 0 h 2341"/>
                  <a:gd name="T26" fmla="*/ 0 w 2164"/>
                  <a:gd name="T27" fmla="*/ 0 h 2341"/>
                  <a:gd name="T28" fmla="*/ 0 w 2164"/>
                  <a:gd name="T29" fmla="*/ 0 h 2341"/>
                  <a:gd name="T30" fmla="*/ 0 w 2164"/>
                  <a:gd name="T31" fmla="*/ 0 h 2341"/>
                  <a:gd name="T32" fmla="*/ 0 w 2164"/>
                  <a:gd name="T33" fmla="*/ 0 h 2341"/>
                  <a:gd name="T34" fmla="*/ 0 w 2164"/>
                  <a:gd name="T35" fmla="*/ 0 h 2341"/>
                  <a:gd name="T36" fmla="*/ 0 w 2164"/>
                  <a:gd name="T37" fmla="*/ 0 h 2341"/>
                  <a:gd name="T38" fmla="*/ 0 w 2164"/>
                  <a:gd name="T39" fmla="*/ 0 h 2341"/>
                  <a:gd name="T40" fmla="*/ 0 w 2164"/>
                  <a:gd name="T41" fmla="*/ 0 h 2341"/>
                  <a:gd name="T42" fmla="*/ 0 w 2164"/>
                  <a:gd name="T43" fmla="*/ 0 h 2341"/>
                  <a:gd name="T44" fmla="*/ 0 w 2164"/>
                  <a:gd name="T45" fmla="*/ 0 h 2341"/>
                  <a:gd name="T46" fmla="*/ 0 w 2164"/>
                  <a:gd name="T47" fmla="*/ 0 h 2341"/>
                  <a:gd name="T48" fmla="*/ 0 w 2164"/>
                  <a:gd name="T49" fmla="*/ 0 h 2341"/>
                  <a:gd name="T50" fmla="*/ 0 w 2164"/>
                  <a:gd name="T51" fmla="*/ 0 h 2341"/>
                  <a:gd name="T52" fmla="*/ 0 w 2164"/>
                  <a:gd name="T53" fmla="*/ 0 h 2341"/>
                  <a:gd name="T54" fmla="*/ 0 w 2164"/>
                  <a:gd name="T55" fmla="*/ 0 h 2341"/>
                  <a:gd name="T56" fmla="*/ 0 w 2164"/>
                  <a:gd name="T57" fmla="*/ 0 h 2341"/>
                  <a:gd name="T58" fmla="*/ 0 w 2164"/>
                  <a:gd name="T59" fmla="*/ 0 h 2341"/>
                  <a:gd name="T60" fmla="*/ 0 w 2164"/>
                  <a:gd name="T61" fmla="*/ 0 h 2341"/>
                  <a:gd name="T62" fmla="*/ 0 w 2164"/>
                  <a:gd name="T63" fmla="*/ 0 h 2341"/>
                  <a:gd name="T64" fmla="*/ 0 w 2164"/>
                  <a:gd name="T65" fmla="*/ 0 h 2341"/>
                  <a:gd name="T66" fmla="*/ 0 w 2164"/>
                  <a:gd name="T67" fmla="*/ 0 h 2341"/>
                  <a:gd name="T68" fmla="*/ 0 w 2164"/>
                  <a:gd name="T69" fmla="*/ 0 h 2341"/>
                  <a:gd name="T70" fmla="*/ 0 w 2164"/>
                  <a:gd name="T71" fmla="*/ 0 h 23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4"/>
                  <a:gd name="T109" fmla="*/ 0 h 2341"/>
                  <a:gd name="T110" fmla="*/ 2164 w 2164"/>
                  <a:gd name="T111" fmla="*/ 2341 h 23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4" h="2341">
                    <a:moveTo>
                      <a:pt x="143" y="125"/>
                    </a:moveTo>
                    <a:lnTo>
                      <a:pt x="94" y="354"/>
                    </a:lnTo>
                    <a:lnTo>
                      <a:pt x="52" y="584"/>
                    </a:lnTo>
                    <a:lnTo>
                      <a:pt x="25" y="817"/>
                    </a:lnTo>
                    <a:lnTo>
                      <a:pt x="6" y="1050"/>
                    </a:lnTo>
                    <a:lnTo>
                      <a:pt x="0" y="1287"/>
                    </a:lnTo>
                    <a:lnTo>
                      <a:pt x="3" y="1519"/>
                    </a:lnTo>
                    <a:lnTo>
                      <a:pt x="21" y="1753"/>
                    </a:lnTo>
                    <a:lnTo>
                      <a:pt x="45" y="1986"/>
                    </a:lnTo>
                    <a:lnTo>
                      <a:pt x="84" y="2219"/>
                    </a:lnTo>
                    <a:lnTo>
                      <a:pt x="108" y="2341"/>
                    </a:lnTo>
                    <a:lnTo>
                      <a:pt x="410" y="2289"/>
                    </a:lnTo>
                    <a:lnTo>
                      <a:pt x="710" y="2223"/>
                    </a:lnTo>
                    <a:lnTo>
                      <a:pt x="1005" y="2146"/>
                    </a:lnTo>
                    <a:lnTo>
                      <a:pt x="1298" y="2062"/>
                    </a:lnTo>
                    <a:lnTo>
                      <a:pt x="1586" y="1965"/>
                    </a:lnTo>
                    <a:lnTo>
                      <a:pt x="1875" y="1857"/>
                    </a:lnTo>
                    <a:lnTo>
                      <a:pt x="2032" y="1791"/>
                    </a:lnTo>
                    <a:lnTo>
                      <a:pt x="2081" y="1551"/>
                    </a:lnTo>
                    <a:lnTo>
                      <a:pt x="2118" y="1308"/>
                    </a:lnTo>
                    <a:lnTo>
                      <a:pt x="2143" y="1061"/>
                    </a:lnTo>
                    <a:lnTo>
                      <a:pt x="2161" y="817"/>
                    </a:lnTo>
                    <a:lnTo>
                      <a:pt x="2164" y="570"/>
                    </a:lnTo>
                    <a:lnTo>
                      <a:pt x="2157" y="323"/>
                    </a:lnTo>
                    <a:lnTo>
                      <a:pt x="2140" y="76"/>
                    </a:lnTo>
                    <a:lnTo>
                      <a:pt x="2140" y="70"/>
                    </a:lnTo>
                    <a:lnTo>
                      <a:pt x="1903" y="38"/>
                    </a:lnTo>
                    <a:lnTo>
                      <a:pt x="1663" y="14"/>
                    </a:lnTo>
                    <a:lnTo>
                      <a:pt x="1423" y="4"/>
                    </a:lnTo>
                    <a:lnTo>
                      <a:pt x="1186" y="0"/>
                    </a:lnTo>
                    <a:lnTo>
                      <a:pt x="946" y="10"/>
                    </a:lnTo>
                    <a:lnTo>
                      <a:pt x="706" y="31"/>
                    </a:lnTo>
                    <a:lnTo>
                      <a:pt x="470" y="66"/>
                    </a:lnTo>
                    <a:lnTo>
                      <a:pt x="236" y="107"/>
                    </a:lnTo>
                    <a:lnTo>
                      <a:pt x="160" y="125"/>
                    </a:lnTo>
                    <a:lnTo>
                      <a:pt x="143" y="125"/>
                    </a:lnTo>
                    <a:close/>
                  </a:path>
                </a:pathLst>
              </a:custGeom>
              <a:solidFill>
                <a:srgbClr val="CFFFFF"/>
              </a:solidFill>
              <a:ln w="1588">
                <a:solidFill>
                  <a:srgbClr val="000000"/>
                </a:solidFill>
                <a:prstDash val="solid"/>
                <a:round/>
                <a:headEnd/>
                <a:tailEnd/>
              </a:ln>
            </p:spPr>
            <p:txBody>
              <a:bodyPr/>
              <a:lstStyle/>
              <a:p>
                <a:endParaRPr lang="sl-SI"/>
              </a:p>
            </p:txBody>
          </p:sp>
          <p:sp>
            <p:nvSpPr>
              <p:cNvPr id="127" name="Freeform 1758"/>
              <p:cNvSpPr>
                <a:spLocks/>
              </p:cNvSpPr>
              <p:nvPr/>
            </p:nvSpPr>
            <p:spPr bwMode="auto">
              <a:xfrm>
                <a:off x="1495220" y="3377344"/>
                <a:ext cx="86282" cy="86282"/>
              </a:xfrm>
              <a:custGeom>
                <a:avLst/>
                <a:gdLst>
                  <a:gd name="T0" fmla="*/ 0 w 570"/>
                  <a:gd name="T1" fmla="*/ 0 h 575"/>
                  <a:gd name="T2" fmla="*/ 0 w 570"/>
                  <a:gd name="T3" fmla="*/ 0 h 575"/>
                  <a:gd name="T4" fmla="*/ 0 w 570"/>
                  <a:gd name="T5" fmla="*/ 0 h 575"/>
                  <a:gd name="T6" fmla="*/ 0 w 570"/>
                  <a:gd name="T7" fmla="*/ 0 h 575"/>
                  <a:gd name="T8" fmla="*/ 0 w 570"/>
                  <a:gd name="T9" fmla="*/ 0 h 575"/>
                  <a:gd name="T10" fmla="*/ 0 w 570"/>
                  <a:gd name="T11" fmla="*/ 0 h 575"/>
                  <a:gd name="T12" fmla="*/ 0 w 570"/>
                  <a:gd name="T13" fmla="*/ 0 h 575"/>
                  <a:gd name="T14" fmla="*/ 0 w 570"/>
                  <a:gd name="T15" fmla="*/ 0 h 575"/>
                  <a:gd name="T16" fmla="*/ 0 w 570"/>
                  <a:gd name="T17" fmla="*/ 0 h 575"/>
                  <a:gd name="T18" fmla="*/ 0 w 570"/>
                  <a:gd name="T19" fmla="*/ 0 h 575"/>
                  <a:gd name="T20" fmla="*/ 0 w 570"/>
                  <a:gd name="T21" fmla="*/ 0 h 575"/>
                  <a:gd name="T22" fmla="*/ 0 w 570"/>
                  <a:gd name="T23" fmla="*/ 0 h 575"/>
                  <a:gd name="T24" fmla="*/ 0 w 570"/>
                  <a:gd name="T25" fmla="*/ 0 h 575"/>
                  <a:gd name="T26" fmla="*/ 0 w 570"/>
                  <a:gd name="T27" fmla="*/ 0 h 575"/>
                  <a:gd name="T28" fmla="*/ 0 w 570"/>
                  <a:gd name="T29" fmla="*/ 0 h 575"/>
                  <a:gd name="T30" fmla="*/ 0 w 570"/>
                  <a:gd name="T31" fmla="*/ 0 h 575"/>
                  <a:gd name="T32" fmla="*/ 0 w 570"/>
                  <a:gd name="T33" fmla="*/ 0 h 575"/>
                  <a:gd name="T34" fmla="*/ 0 w 570"/>
                  <a:gd name="T35" fmla="*/ 0 h 575"/>
                  <a:gd name="T36" fmla="*/ 0 w 570"/>
                  <a:gd name="T37" fmla="*/ 0 h 575"/>
                  <a:gd name="T38" fmla="*/ 0 w 570"/>
                  <a:gd name="T39" fmla="*/ 0 h 575"/>
                  <a:gd name="T40" fmla="*/ 0 w 570"/>
                  <a:gd name="T41" fmla="*/ 0 h 575"/>
                  <a:gd name="T42" fmla="*/ 0 w 570"/>
                  <a:gd name="T43" fmla="*/ 0 h 575"/>
                  <a:gd name="T44" fmla="*/ 0 w 570"/>
                  <a:gd name="T45" fmla="*/ 0 h 575"/>
                  <a:gd name="T46" fmla="*/ 0 w 570"/>
                  <a:gd name="T47" fmla="*/ 0 h 575"/>
                  <a:gd name="T48" fmla="*/ 0 w 570"/>
                  <a:gd name="T49" fmla="*/ 0 h 575"/>
                  <a:gd name="T50" fmla="*/ 0 w 570"/>
                  <a:gd name="T51" fmla="*/ 0 h 575"/>
                  <a:gd name="T52" fmla="*/ 0 w 570"/>
                  <a:gd name="T53" fmla="*/ 0 h 575"/>
                  <a:gd name="T54" fmla="*/ 0 w 570"/>
                  <a:gd name="T55" fmla="*/ 0 h 575"/>
                  <a:gd name="T56" fmla="*/ 0 w 570"/>
                  <a:gd name="T57" fmla="*/ 0 h 575"/>
                  <a:gd name="T58" fmla="*/ 0 w 570"/>
                  <a:gd name="T59" fmla="*/ 0 h 575"/>
                  <a:gd name="T60" fmla="*/ 0 w 570"/>
                  <a:gd name="T61" fmla="*/ 0 h 575"/>
                  <a:gd name="T62" fmla="*/ 0 w 570"/>
                  <a:gd name="T63" fmla="*/ 0 h 575"/>
                  <a:gd name="T64" fmla="*/ 0 w 570"/>
                  <a:gd name="T65" fmla="*/ 0 h 5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0"/>
                  <a:gd name="T100" fmla="*/ 0 h 575"/>
                  <a:gd name="T101" fmla="*/ 570 w 570"/>
                  <a:gd name="T102" fmla="*/ 575 h 5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0" h="575">
                    <a:moveTo>
                      <a:pt x="570" y="289"/>
                    </a:moveTo>
                    <a:lnTo>
                      <a:pt x="563" y="230"/>
                    </a:lnTo>
                    <a:lnTo>
                      <a:pt x="550" y="178"/>
                    </a:lnTo>
                    <a:lnTo>
                      <a:pt x="521" y="129"/>
                    </a:lnTo>
                    <a:lnTo>
                      <a:pt x="487" y="84"/>
                    </a:lnTo>
                    <a:lnTo>
                      <a:pt x="442" y="49"/>
                    </a:lnTo>
                    <a:lnTo>
                      <a:pt x="393" y="22"/>
                    </a:lnTo>
                    <a:lnTo>
                      <a:pt x="337" y="7"/>
                    </a:lnTo>
                    <a:lnTo>
                      <a:pt x="281" y="0"/>
                    </a:lnTo>
                    <a:lnTo>
                      <a:pt x="227" y="7"/>
                    </a:lnTo>
                    <a:lnTo>
                      <a:pt x="174" y="25"/>
                    </a:lnTo>
                    <a:lnTo>
                      <a:pt x="122" y="52"/>
                    </a:lnTo>
                    <a:lnTo>
                      <a:pt x="80" y="88"/>
                    </a:lnTo>
                    <a:lnTo>
                      <a:pt x="46" y="132"/>
                    </a:lnTo>
                    <a:lnTo>
                      <a:pt x="17" y="181"/>
                    </a:lnTo>
                    <a:lnTo>
                      <a:pt x="4" y="237"/>
                    </a:lnTo>
                    <a:lnTo>
                      <a:pt x="0" y="292"/>
                    </a:lnTo>
                    <a:lnTo>
                      <a:pt x="4" y="348"/>
                    </a:lnTo>
                    <a:lnTo>
                      <a:pt x="21" y="401"/>
                    </a:lnTo>
                    <a:lnTo>
                      <a:pt x="49" y="453"/>
                    </a:lnTo>
                    <a:lnTo>
                      <a:pt x="87" y="494"/>
                    </a:lnTo>
                    <a:lnTo>
                      <a:pt x="132" y="529"/>
                    </a:lnTo>
                    <a:lnTo>
                      <a:pt x="181" y="553"/>
                    </a:lnTo>
                    <a:lnTo>
                      <a:pt x="237" y="570"/>
                    </a:lnTo>
                    <a:lnTo>
                      <a:pt x="293" y="575"/>
                    </a:lnTo>
                    <a:lnTo>
                      <a:pt x="348" y="567"/>
                    </a:lnTo>
                    <a:lnTo>
                      <a:pt x="400" y="550"/>
                    </a:lnTo>
                    <a:lnTo>
                      <a:pt x="449" y="522"/>
                    </a:lnTo>
                    <a:lnTo>
                      <a:pt x="494" y="484"/>
                    </a:lnTo>
                    <a:lnTo>
                      <a:pt x="525" y="438"/>
                    </a:lnTo>
                    <a:lnTo>
                      <a:pt x="553" y="390"/>
                    </a:lnTo>
                    <a:lnTo>
                      <a:pt x="567" y="335"/>
                    </a:lnTo>
                    <a:lnTo>
                      <a:pt x="570" y="289"/>
                    </a:lnTo>
                    <a:close/>
                  </a:path>
                </a:pathLst>
              </a:custGeom>
              <a:solidFill>
                <a:srgbClr val="000000"/>
              </a:solidFill>
              <a:ln w="0">
                <a:solidFill>
                  <a:srgbClr val="000000"/>
                </a:solidFill>
                <a:prstDash val="solid"/>
                <a:round/>
                <a:headEnd/>
                <a:tailEnd/>
              </a:ln>
            </p:spPr>
            <p:txBody>
              <a:bodyPr/>
              <a:lstStyle/>
              <a:p>
                <a:endParaRPr lang="sl-SI"/>
              </a:p>
            </p:txBody>
          </p:sp>
          <p:sp>
            <p:nvSpPr>
              <p:cNvPr id="128" name="Freeform 1759"/>
              <p:cNvSpPr>
                <a:spLocks/>
              </p:cNvSpPr>
              <p:nvPr/>
            </p:nvSpPr>
            <p:spPr bwMode="auto">
              <a:xfrm>
                <a:off x="1546990" y="3380795"/>
                <a:ext cx="48318" cy="34513"/>
              </a:xfrm>
              <a:custGeom>
                <a:avLst/>
                <a:gdLst>
                  <a:gd name="T0" fmla="*/ 0 w 321"/>
                  <a:gd name="T1" fmla="*/ 0 h 228"/>
                  <a:gd name="T2" fmla="*/ 0 w 321"/>
                  <a:gd name="T3" fmla="*/ 0 h 228"/>
                  <a:gd name="T4" fmla="*/ 0 w 321"/>
                  <a:gd name="T5" fmla="*/ 0 h 228"/>
                  <a:gd name="T6" fmla="*/ 0 w 321"/>
                  <a:gd name="T7" fmla="*/ 0 h 228"/>
                  <a:gd name="T8" fmla="*/ 0 60000 65536"/>
                  <a:gd name="T9" fmla="*/ 0 60000 65536"/>
                  <a:gd name="T10" fmla="*/ 0 60000 65536"/>
                  <a:gd name="T11" fmla="*/ 0 60000 65536"/>
                  <a:gd name="T12" fmla="*/ 0 w 321"/>
                  <a:gd name="T13" fmla="*/ 0 h 228"/>
                  <a:gd name="T14" fmla="*/ 321 w 321"/>
                  <a:gd name="T15" fmla="*/ 228 h 228"/>
                </a:gdLst>
                <a:ahLst/>
                <a:cxnLst>
                  <a:cxn ang="T8">
                    <a:pos x="T0" y="T1"/>
                  </a:cxn>
                  <a:cxn ang="T9">
                    <a:pos x="T2" y="T3"/>
                  </a:cxn>
                  <a:cxn ang="T10">
                    <a:pos x="T4" y="T5"/>
                  </a:cxn>
                  <a:cxn ang="T11">
                    <a:pos x="T6" y="T7"/>
                  </a:cxn>
                </a:cxnLst>
                <a:rect l="T12" t="T13" r="T14" b="T15"/>
                <a:pathLst>
                  <a:path w="321" h="228">
                    <a:moveTo>
                      <a:pt x="0" y="228"/>
                    </a:moveTo>
                    <a:lnTo>
                      <a:pt x="196" y="0"/>
                    </a:lnTo>
                    <a:lnTo>
                      <a:pt x="321" y="194"/>
                    </a:lnTo>
                    <a:lnTo>
                      <a:pt x="0" y="228"/>
                    </a:lnTo>
                    <a:close/>
                  </a:path>
                </a:pathLst>
              </a:custGeom>
              <a:solidFill>
                <a:srgbClr val="CFFFFF"/>
              </a:solidFill>
              <a:ln w="0">
                <a:solidFill>
                  <a:srgbClr val="CFFFFF"/>
                </a:solidFill>
                <a:prstDash val="solid"/>
                <a:round/>
                <a:headEnd/>
                <a:tailEnd/>
              </a:ln>
            </p:spPr>
            <p:txBody>
              <a:bodyPr/>
              <a:lstStyle/>
              <a:p>
                <a:endParaRPr lang="sl-SI"/>
              </a:p>
            </p:txBody>
          </p:sp>
          <p:sp>
            <p:nvSpPr>
              <p:cNvPr id="129" name="Freeform 1760"/>
              <p:cNvSpPr>
                <a:spLocks/>
              </p:cNvSpPr>
              <p:nvPr/>
            </p:nvSpPr>
            <p:spPr bwMode="auto">
              <a:xfrm>
                <a:off x="1457256" y="3401503"/>
                <a:ext cx="48318" cy="75928"/>
              </a:xfrm>
              <a:custGeom>
                <a:avLst/>
                <a:gdLst>
                  <a:gd name="T0" fmla="*/ 0 w 313"/>
                  <a:gd name="T1" fmla="*/ 0 h 497"/>
                  <a:gd name="T2" fmla="*/ 0 w 313"/>
                  <a:gd name="T3" fmla="*/ 0 h 497"/>
                  <a:gd name="T4" fmla="*/ 0 w 313"/>
                  <a:gd name="T5" fmla="*/ 0 h 497"/>
                  <a:gd name="T6" fmla="*/ 0 w 313"/>
                  <a:gd name="T7" fmla="*/ 0 h 497"/>
                  <a:gd name="T8" fmla="*/ 0 w 313"/>
                  <a:gd name="T9" fmla="*/ 0 h 497"/>
                  <a:gd name="T10" fmla="*/ 0 w 313"/>
                  <a:gd name="T11" fmla="*/ 0 h 497"/>
                  <a:gd name="T12" fmla="*/ 0 w 313"/>
                  <a:gd name="T13" fmla="*/ 0 h 497"/>
                  <a:gd name="T14" fmla="*/ 0 w 313"/>
                  <a:gd name="T15" fmla="*/ 0 h 497"/>
                  <a:gd name="T16" fmla="*/ 0 w 313"/>
                  <a:gd name="T17" fmla="*/ 0 h 497"/>
                  <a:gd name="T18" fmla="*/ 0 w 313"/>
                  <a:gd name="T19" fmla="*/ 0 h 497"/>
                  <a:gd name="T20" fmla="*/ 0 w 313"/>
                  <a:gd name="T21" fmla="*/ 0 h 497"/>
                  <a:gd name="T22" fmla="*/ 0 w 313"/>
                  <a:gd name="T23" fmla="*/ 0 h 497"/>
                  <a:gd name="T24" fmla="*/ 0 w 313"/>
                  <a:gd name="T25" fmla="*/ 0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497"/>
                  <a:gd name="T41" fmla="*/ 313 w 313"/>
                  <a:gd name="T42" fmla="*/ 497 h 4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497">
                    <a:moveTo>
                      <a:pt x="49" y="0"/>
                    </a:moveTo>
                    <a:lnTo>
                      <a:pt x="20" y="56"/>
                    </a:lnTo>
                    <a:lnTo>
                      <a:pt x="6" y="111"/>
                    </a:lnTo>
                    <a:lnTo>
                      <a:pt x="0" y="174"/>
                    </a:lnTo>
                    <a:lnTo>
                      <a:pt x="6" y="233"/>
                    </a:lnTo>
                    <a:lnTo>
                      <a:pt x="24" y="292"/>
                    </a:lnTo>
                    <a:lnTo>
                      <a:pt x="52" y="344"/>
                    </a:lnTo>
                    <a:lnTo>
                      <a:pt x="90" y="393"/>
                    </a:lnTo>
                    <a:lnTo>
                      <a:pt x="135" y="431"/>
                    </a:lnTo>
                    <a:lnTo>
                      <a:pt x="184" y="462"/>
                    </a:lnTo>
                    <a:lnTo>
                      <a:pt x="243" y="484"/>
                    </a:lnTo>
                    <a:lnTo>
                      <a:pt x="302" y="494"/>
                    </a:lnTo>
                    <a:lnTo>
                      <a:pt x="313" y="497"/>
                    </a:lnTo>
                  </a:path>
                </a:pathLst>
              </a:custGeom>
              <a:noFill/>
              <a:ln w="1588">
                <a:solidFill>
                  <a:srgbClr val="000000"/>
                </a:solidFill>
                <a:prstDash val="solid"/>
                <a:round/>
                <a:headEnd/>
                <a:tailEnd/>
              </a:ln>
            </p:spPr>
            <p:txBody>
              <a:bodyPr/>
              <a:lstStyle/>
              <a:p>
                <a:endParaRPr lang="sl-SI"/>
              </a:p>
            </p:txBody>
          </p:sp>
          <p:sp>
            <p:nvSpPr>
              <p:cNvPr id="130" name="Freeform 1761"/>
              <p:cNvSpPr>
                <a:spLocks/>
              </p:cNvSpPr>
              <p:nvPr/>
            </p:nvSpPr>
            <p:spPr bwMode="auto">
              <a:xfrm>
                <a:off x="1895570" y="3353185"/>
                <a:ext cx="55221" cy="82831"/>
              </a:xfrm>
              <a:custGeom>
                <a:avLst/>
                <a:gdLst>
                  <a:gd name="T0" fmla="*/ 0 w 385"/>
                  <a:gd name="T1" fmla="*/ 0 h 571"/>
                  <a:gd name="T2" fmla="*/ 0 w 385"/>
                  <a:gd name="T3" fmla="*/ 0 h 571"/>
                  <a:gd name="T4" fmla="*/ 0 w 385"/>
                  <a:gd name="T5" fmla="*/ 0 h 571"/>
                  <a:gd name="T6" fmla="*/ 0 w 385"/>
                  <a:gd name="T7" fmla="*/ 0 h 571"/>
                  <a:gd name="T8" fmla="*/ 0 w 385"/>
                  <a:gd name="T9" fmla="*/ 0 h 571"/>
                  <a:gd name="T10" fmla="*/ 0 w 385"/>
                  <a:gd name="T11" fmla="*/ 0 h 571"/>
                  <a:gd name="T12" fmla="*/ 0 w 385"/>
                  <a:gd name="T13" fmla="*/ 0 h 571"/>
                  <a:gd name="T14" fmla="*/ 0 w 385"/>
                  <a:gd name="T15" fmla="*/ 0 h 571"/>
                  <a:gd name="T16" fmla="*/ 0 w 385"/>
                  <a:gd name="T17" fmla="*/ 0 h 571"/>
                  <a:gd name="T18" fmla="*/ 0 w 385"/>
                  <a:gd name="T19" fmla="*/ 0 h 571"/>
                  <a:gd name="T20" fmla="*/ 0 w 385"/>
                  <a:gd name="T21" fmla="*/ 0 h 571"/>
                  <a:gd name="T22" fmla="*/ 0 w 385"/>
                  <a:gd name="T23" fmla="*/ 0 h 571"/>
                  <a:gd name="T24" fmla="*/ 0 w 385"/>
                  <a:gd name="T25" fmla="*/ 0 h 571"/>
                  <a:gd name="T26" fmla="*/ 0 w 385"/>
                  <a:gd name="T27" fmla="*/ 0 h 571"/>
                  <a:gd name="T28" fmla="*/ 0 w 385"/>
                  <a:gd name="T29" fmla="*/ 0 h 571"/>
                  <a:gd name="T30" fmla="*/ 0 w 385"/>
                  <a:gd name="T31" fmla="*/ 0 h 571"/>
                  <a:gd name="T32" fmla="*/ 0 w 385"/>
                  <a:gd name="T33" fmla="*/ 0 h 571"/>
                  <a:gd name="T34" fmla="*/ 0 w 385"/>
                  <a:gd name="T35" fmla="*/ 0 h 571"/>
                  <a:gd name="T36" fmla="*/ 0 w 385"/>
                  <a:gd name="T37" fmla="*/ 0 h 571"/>
                  <a:gd name="T38" fmla="*/ 0 w 385"/>
                  <a:gd name="T39" fmla="*/ 0 h 571"/>
                  <a:gd name="T40" fmla="*/ 0 w 385"/>
                  <a:gd name="T41" fmla="*/ 0 h 571"/>
                  <a:gd name="T42" fmla="*/ 0 w 385"/>
                  <a:gd name="T43" fmla="*/ 0 h 571"/>
                  <a:gd name="T44" fmla="*/ 0 w 385"/>
                  <a:gd name="T45" fmla="*/ 0 h 571"/>
                  <a:gd name="T46" fmla="*/ 0 w 385"/>
                  <a:gd name="T47" fmla="*/ 0 h 571"/>
                  <a:gd name="T48" fmla="*/ 0 w 385"/>
                  <a:gd name="T49" fmla="*/ 0 h 571"/>
                  <a:gd name="T50" fmla="*/ 0 w 385"/>
                  <a:gd name="T51" fmla="*/ 0 h 571"/>
                  <a:gd name="T52" fmla="*/ 0 w 385"/>
                  <a:gd name="T53" fmla="*/ 0 h 571"/>
                  <a:gd name="T54" fmla="*/ 0 w 385"/>
                  <a:gd name="T55" fmla="*/ 0 h 571"/>
                  <a:gd name="T56" fmla="*/ 0 w 385"/>
                  <a:gd name="T57" fmla="*/ 0 h 571"/>
                  <a:gd name="T58" fmla="*/ 0 w 385"/>
                  <a:gd name="T59" fmla="*/ 0 h 571"/>
                  <a:gd name="T60" fmla="*/ 0 w 385"/>
                  <a:gd name="T61" fmla="*/ 0 h 571"/>
                  <a:gd name="T62" fmla="*/ 0 w 385"/>
                  <a:gd name="T63" fmla="*/ 0 h 571"/>
                  <a:gd name="T64" fmla="*/ 0 w 385"/>
                  <a:gd name="T65" fmla="*/ 0 h 5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5"/>
                  <a:gd name="T100" fmla="*/ 0 h 571"/>
                  <a:gd name="T101" fmla="*/ 385 w 385"/>
                  <a:gd name="T102" fmla="*/ 571 h 5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5" h="571">
                    <a:moveTo>
                      <a:pt x="0" y="289"/>
                    </a:moveTo>
                    <a:lnTo>
                      <a:pt x="7" y="230"/>
                    </a:lnTo>
                    <a:lnTo>
                      <a:pt x="17" y="177"/>
                    </a:lnTo>
                    <a:lnTo>
                      <a:pt x="34" y="129"/>
                    </a:lnTo>
                    <a:lnTo>
                      <a:pt x="56" y="84"/>
                    </a:lnTo>
                    <a:lnTo>
                      <a:pt x="90" y="49"/>
                    </a:lnTo>
                    <a:lnTo>
                      <a:pt x="118" y="22"/>
                    </a:lnTo>
                    <a:lnTo>
                      <a:pt x="160" y="7"/>
                    </a:lnTo>
                    <a:lnTo>
                      <a:pt x="194" y="0"/>
                    </a:lnTo>
                    <a:lnTo>
                      <a:pt x="230" y="7"/>
                    </a:lnTo>
                    <a:lnTo>
                      <a:pt x="267" y="25"/>
                    </a:lnTo>
                    <a:lnTo>
                      <a:pt x="303" y="52"/>
                    </a:lnTo>
                    <a:lnTo>
                      <a:pt x="333" y="88"/>
                    </a:lnTo>
                    <a:lnTo>
                      <a:pt x="354" y="132"/>
                    </a:lnTo>
                    <a:lnTo>
                      <a:pt x="371" y="181"/>
                    </a:lnTo>
                    <a:lnTo>
                      <a:pt x="381" y="237"/>
                    </a:lnTo>
                    <a:lnTo>
                      <a:pt x="385" y="292"/>
                    </a:lnTo>
                    <a:lnTo>
                      <a:pt x="381" y="348"/>
                    </a:lnTo>
                    <a:lnTo>
                      <a:pt x="371" y="397"/>
                    </a:lnTo>
                    <a:lnTo>
                      <a:pt x="350" y="449"/>
                    </a:lnTo>
                    <a:lnTo>
                      <a:pt x="326" y="490"/>
                    </a:lnTo>
                    <a:lnTo>
                      <a:pt x="292" y="526"/>
                    </a:lnTo>
                    <a:lnTo>
                      <a:pt x="264" y="550"/>
                    </a:lnTo>
                    <a:lnTo>
                      <a:pt x="226" y="568"/>
                    </a:lnTo>
                    <a:lnTo>
                      <a:pt x="188" y="571"/>
                    </a:lnTo>
                    <a:lnTo>
                      <a:pt x="152" y="564"/>
                    </a:lnTo>
                    <a:lnTo>
                      <a:pt x="115" y="546"/>
                    </a:lnTo>
                    <a:lnTo>
                      <a:pt x="83" y="519"/>
                    </a:lnTo>
                    <a:lnTo>
                      <a:pt x="56" y="480"/>
                    </a:lnTo>
                    <a:lnTo>
                      <a:pt x="31" y="435"/>
                    </a:lnTo>
                    <a:lnTo>
                      <a:pt x="13" y="390"/>
                    </a:lnTo>
                    <a:lnTo>
                      <a:pt x="3" y="334"/>
                    </a:lnTo>
                    <a:lnTo>
                      <a:pt x="0" y="289"/>
                    </a:lnTo>
                    <a:close/>
                  </a:path>
                </a:pathLst>
              </a:custGeom>
              <a:solidFill>
                <a:srgbClr val="000000"/>
              </a:solidFill>
              <a:ln w="0">
                <a:solidFill>
                  <a:srgbClr val="000000"/>
                </a:solidFill>
                <a:prstDash val="solid"/>
                <a:round/>
                <a:headEnd/>
                <a:tailEnd/>
              </a:ln>
            </p:spPr>
            <p:txBody>
              <a:bodyPr/>
              <a:lstStyle/>
              <a:p>
                <a:endParaRPr lang="sl-SI"/>
              </a:p>
            </p:txBody>
          </p:sp>
          <p:sp>
            <p:nvSpPr>
              <p:cNvPr id="131" name="Freeform 1762"/>
              <p:cNvSpPr>
                <a:spLocks/>
              </p:cNvSpPr>
              <p:nvPr/>
            </p:nvSpPr>
            <p:spPr bwMode="auto">
              <a:xfrm>
                <a:off x="1885216" y="3353185"/>
                <a:ext cx="34513" cy="34513"/>
              </a:xfrm>
              <a:custGeom>
                <a:avLst/>
                <a:gdLst>
                  <a:gd name="T0" fmla="*/ 0 w 219"/>
                  <a:gd name="T1" fmla="*/ 0 h 228"/>
                  <a:gd name="T2" fmla="*/ 0 w 219"/>
                  <a:gd name="T3" fmla="*/ 0 h 228"/>
                  <a:gd name="T4" fmla="*/ 0 w 219"/>
                  <a:gd name="T5" fmla="*/ 0 h 228"/>
                  <a:gd name="T6" fmla="*/ 0 w 219"/>
                  <a:gd name="T7" fmla="*/ 0 h 228"/>
                  <a:gd name="T8" fmla="*/ 0 60000 65536"/>
                  <a:gd name="T9" fmla="*/ 0 60000 65536"/>
                  <a:gd name="T10" fmla="*/ 0 60000 65536"/>
                  <a:gd name="T11" fmla="*/ 0 60000 65536"/>
                  <a:gd name="T12" fmla="*/ 0 w 219"/>
                  <a:gd name="T13" fmla="*/ 0 h 228"/>
                  <a:gd name="T14" fmla="*/ 219 w 219"/>
                  <a:gd name="T15" fmla="*/ 228 h 228"/>
                </a:gdLst>
                <a:ahLst/>
                <a:cxnLst>
                  <a:cxn ang="T8">
                    <a:pos x="T0" y="T1"/>
                  </a:cxn>
                  <a:cxn ang="T9">
                    <a:pos x="T2" y="T3"/>
                  </a:cxn>
                  <a:cxn ang="T10">
                    <a:pos x="T4" y="T5"/>
                  </a:cxn>
                  <a:cxn ang="T11">
                    <a:pos x="T6" y="T7"/>
                  </a:cxn>
                </a:cxnLst>
                <a:rect l="T12" t="T13" r="T14" b="T15"/>
                <a:pathLst>
                  <a:path w="219" h="228">
                    <a:moveTo>
                      <a:pt x="219" y="228"/>
                    </a:moveTo>
                    <a:lnTo>
                      <a:pt x="86" y="0"/>
                    </a:lnTo>
                    <a:lnTo>
                      <a:pt x="0" y="194"/>
                    </a:lnTo>
                    <a:lnTo>
                      <a:pt x="219" y="228"/>
                    </a:lnTo>
                    <a:close/>
                  </a:path>
                </a:pathLst>
              </a:custGeom>
              <a:solidFill>
                <a:srgbClr val="CFFFFF"/>
              </a:solidFill>
              <a:ln w="0">
                <a:solidFill>
                  <a:srgbClr val="CFFFFF"/>
                </a:solidFill>
                <a:prstDash val="solid"/>
                <a:round/>
                <a:headEnd/>
                <a:tailEnd/>
              </a:ln>
            </p:spPr>
            <p:txBody>
              <a:bodyPr/>
              <a:lstStyle/>
              <a:p>
                <a:endParaRPr lang="sl-SI"/>
              </a:p>
            </p:txBody>
          </p:sp>
          <p:sp>
            <p:nvSpPr>
              <p:cNvPr id="132" name="Freeform 1763"/>
              <p:cNvSpPr>
                <a:spLocks/>
              </p:cNvSpPr>
              <p:nvPr/>
            </p:nvSpPr>
            <p:spPr bwMode="auto">
              <a:xfrm>
                <a:off x="1943888" y="3377344"/>
                <a:ext cx="34513" cy="72477"/>
              </a:xfrm>
              <a:custGeom>
                <a:avLst/>
                <a:gdLst>
                  <a:gd name="T0" fmla="*/ 0 w 212"/>
                  <a:gd name="T1" fmla="*/ 0 h 494"/>
                  <a:gd name="T2" fmla="*/ 0 w 212"/>
                  <a:gd name="T3" fmla="*/ 0 h 494"/>
                  <a:gd name="T4" fmla="*/ 0 w 212"/>
                  <a:gd name="T5" fmla="*/ 0 h 494"/>
                  <a:gd name="T6" fmla="*/ 0 w 212"/>
                  <a:gd name="T7" fmla="*/ 0 h 494"/>
                  <a:gd name="T8" fmla="*/ 0 w 212"/>
                  <a:gd name="T9" fmla="*/ 0 h 494"/>
                  <a:gd name="T10" fmla="*/ 0 w 212"/>
                  <a:gd name="T11" fmla="*/ 0 h 494"/>
                  <a:gd name="T12" fmla="*/ 0 w 212"/>
                  <a:gd name="T13" fmla="*/ 0 h 494"/>
                  <a:gd name="T14" fmla="*/ 0 w 212"/>
                  <a:gd name="T15" fmla="*/ 0 h 494"/>
                  <a:gd name="T16" fmla="*/ 0 w 212"/>
                  <a:gd name="T17" fmla="*/ 0 h 494"/>
                  <a:gd name="T18" fmla="*/ 0 w 212"/>
                  <a:gd name="T19" fmla="*/ 0 h 494"/>
                  <a:gd name="T20" fmla="*/ 0 w 212"/>
                  <a:gd name="T21" fmla="*/ 0 h 494"/>
                  <a:gd name="T22" fmla="*/ 0 w 212"/>
                  <a:gd name="T23" fmla="*/ 0 h 494"/>
                  <a:gd name="T24" fmla="*/ 0 w 212"/>
                  <a:gd name="T25" fmla="*/ 0 h 4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494"/>
                  <a:gd name="T41" fmla="*/ 212 w 212"/>
                  <a:gd name="T42" fmla="*/ 494 h 4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494">
                    <a:moveTo>
                      <a:pt x="181" y="0"/>
                    </a:moveTo>
                    <a:lnTo>
                      <a:pt x="195" y="56"/>
                    </a:lnTo>
                    <a:lnTo>
                      <a:pt x="206" y="111"/>
                    </a:lnTo>
                    <a:lnTo>
                      <a:pt x="212" y="174"/>
                    </a:lnTo>
                    <a:lnTo>
                      <a:pt x="206" y="233"/>
                    </a:lnTo>
                    <a:lnTo>
                      <a:pt x="192" y="289"/>
                    </a:lnTo>
                    <a:lnTo>
                      <a:pt x="177" y="341"/>
                    </a:lnTo>
                    <a:lnTo>
                      <a:pt x="153" y="389"/>
                    </a:lnTo>
                    <a:lnTo>
                      <a:pt x="118" y="428"/>
                    </a:lnTo>
                    <a:lnTo>
                      <a:pt x="87" y="458"/>
                    </a:lnTo>
                    <a:lnTo>
                      <a:pt x="49" y="480"/>
                    </a:lnTo>
                    <a:lnTo>
                      <a:pt x="8" y="490"/>
                    </a:lnTo>
                    <a:lnTo>
                      <a:pt x="0" y="494"/>
                    </a:lnTo>
                  </a:path>
                </a:pathLst>
              </a:custGeom>
              <a:noFill/>
              <a:ln w="1588">
                <a:solidFill>
                  <a:srgbClr val="000000"/>
                </a:solidFill>
                <a:prstDash val="solid"/>
                <a:round/>
                <a:headEnd/>
                <a:tailEnd/>
              </a:ln>
            </p:spPr>
            <p:txBody>
              <a:bodyPr/>
              <a:lstStyle/>
              <a:p>
                <a:endParaRPr lang="sl-SI"/>
              </a:p>
            </p:txBody>
          </p:sp>
          <p:sp>
            <p:nvSpPr>
              <p:cNvPr id="133" name="Freeform 1764"/>
              <p:cNvSpPr>
                <a:spLocks/>
              </p:cNvSpPr>
              <p:nvPr/>
            </p:nvSpPr>
            <p:spPr bwMode="auto">
              <a:xfrm>
                <a:off x="1733359" y="3318672"/>
                <a:ext cx="6903" cy="55221"/>
              </a:xfrm>
              <a:custGeom>
                <a:avLst/>
                <a:gdLst>
                  <a:gd name="T0" fmla="*/ 0 w 49"/>
                  <a:gd name="T1" fmla="*/ 0 h 365"/>
                  <a:gd name="T2" fmla="*/ 0 w 49"/>
                  <a:gd name="T3" fmla="*/ 0 h 365"/>
                  <a:gd name="T4" fmla="*/ 0 w 49"/>
                  <a:gd name="T5" fmla="*/ 0 h 365"/>
                  <a:gd name="T6" fmla="*/ 0 60000 65536"/>
                  <a:gd name="T7" fmla="*/ 0 60000 65536"/>
                  <a:gd name="T8" fmla="*/ 0 60000 65536"/>
                  <a:gd name="T9" fmla="*/ 0 w 49"/>
                  <a:gd name="T10" fmla="*/ 0 h 365"/>
                  <a:gd name="T11" fmla="*/ 49 w 49"/>
                  <a:gd name="T12" fmla="*/ 365 h 365"/>
                </a:gdLst>
                <a:ahLst/>
                <a:cxnLst>
                  <a:cxn ang="T6">
                    <a:pos x="T0" y="T1"/>
                  </a:cxn>
                  <a:cxn ang="T7">
                    <a:pos x="T2" y="T3"/>
                  </a:cxn>
                  <a:cxn ang="T8">
                    <a:pos x="T4" y="T5"/>
                  </a:cxn>
                </a:cxnLst>
                <a:rect l="T9" t="T10" r="T11" b="T12"/>
                <a:pathLst>
                  <a:path w="49" h="365">
                    <a:moveTo>
                      <a:pt x="0" y="0"/>
                    </a:moveTo>
                    <a:lnTo>
                      <a:pt x="21" y="128"/>
                    </a:lnTo>
                    <a:lnTo>
                      <a:pt x="49" y="365"/>
                    </a:lnTo>
                  </a:path>
                </a:pathLst>
              </a:custGeom>
              <a:noFill/>
              <a:ln w="1588">
                <a:solidFill>
                  <a:srgbClr val="000000"/>
                </a:solidFill>
                <a:prstDash val="solid"/>
                <a:round/>
                <a:headEnd/>
                <a:tailEnd/>
              </a:ln>
            </p:spPr>
            <p:txBody>
              <a:bodyPr/>
              <a:lstStyle/>
              <a:p>
                <a:endParaRPr lang="sl-SI"/>
              </a:p>
            </p:txBody>
          </p:sp>
          <p:sp>
            <p:nvSpPr>
              <p:cNvPr id="134" name="Freeform 1765"/>
              <p:cNvSpPr>
                <a:spLocks/>
              </p:cNvSpPr>
              <p:nvPr/>
            </p:nvSpPr>
            <p:spPr bwMode="auto">
              <a:xfrm>
                <a:off x="1346815" y="3446370"/>
                <a:ext cx="396899" cy="314068"/>
              </a:xfrm>
              <a:custGeom>
                <a:avLst/>
                <a:gdLst>
                  <a:gd name="T0" fmla="*/ 0 w 2644"/>
                  <a:gd name="T1" fmla="*/ 0 h 2107"/>
                  <a:gd name="T2" fmla="*/ 0 w 2644"/>
                  <a:gd name="T3" fmla="*/ 0 h 2107"/>
                  <a:gd name="T4" fmla="*/ 0 w 2644"/>
                  <a:gd name="T5" fmla="*/ 0 h 2107"/>
                  <a:gd name="T6" fmla="*/ 0 w 2644"/>
                  <a:gd name="T7" fmla="*/ 0 h 2107"/>
                  <a:gd name="T8" fmla="*/ 0 w 2644"/>
                  <a:gd name="T9" fmla="*/ 0 h 2107"/>
                  <a:gd name="T10" fmla="*/ 0 w 2644"/>
                  <a:gd name="T11" fmla="*/ 0 h 2107"/>
                  <a:gd name="T12" fmla="*/ 0 w 2644"/>
                  <a:gd name="T13" fmla="*/ 0 h 2107"/>
                  <a:gd name="T14" fmla="*/ 0 w 2644"/>
                  <a:gd name="T15" fmla="*/ 0 h 2107"/>
                  <a:gd name="T16" fmla="*/ 0 w 2644"/>
                  <a:gd name="T17" fmla="*/ 0 h 2107"/>
                  <a:gd name="T18" fmla="*/ 0 w 2644"/>
                  <a:gd name="T19" fmla="*/ 0 h 2107"/>
                  <a:gd name="T20" fmla="*/ 0 w 2644"/>
                  <a:gd name="T21" fmla="*/ 0 h 2107"/>
                  <a:gd name="T22" fmla="*/ 0 w 2644"/>
                  <a:gd name="T23" fmla="*/ 0 h 2107"/>
                  <a:gd name="T24" fmla="*/ 0 w 2644"/>
                  <a:gd name="T25" fmla="*/ 0 h 2107"/>
                  <a:gd name="T26" fmla="*/ 0 w 2644"/>
                  <a:gd name="T27" fmla="*/ 0 h 2107"/>
                  <a:gd name="T28" fmla="*/ 0 w 2644"/>
                  <a:gd name="T29" fmla="*/ 0 h 2107"/>
                  <a:gd name="T30" fmla="*/ 0 w 2644"/>
                  <a:gd name="T31" fmla="*/ 0 h 2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44"/>
                  <a:gd name="T49" fmla="*/ 0 h 2107"/>
                  <a:gd name="T50" fmla="*/ 2644 w 2644"/>
                  <a:gd name="T51" fmla="*/ 2107 h 2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44" h="2107">
                    <a:moveTo>
                      <a:pt x="2644" y="0"/>
                    </a:moveTo>
                    <a:lnTo>
                      <a:pt x="2637" y="236"/>
                    </a:lnTo>
                    <a:lnTo>
                      <a:pt x="2620" y="472"/>
                    </a:lnTo>
                    <a:lnTo>
                      <a:pt x="2592" y="709"/>
                    </a:lnTo>
                    <a:lnTo>
                      <a:pt x="2554" y="942"/>
                    </a:lnTo>
                    <a:lnTo>
                      <a:pt x="2505" y="1175"/>
                    </a:lnTo>
                    <a:lnTo>
                      <a:pt x="2446" y="1401"/>
                    </a:lnTo>
                    <a:lnTo>
                      <a:pt x="2189" y="1509"/>
                    </a:lnTo>
                    <a:lnTo>
                      <a:pt x="1886" y="1627"/>
                    </a:lnTo>
                    <a:lnTo>
                      <a:pt x="1579" y="1735"/>
                    </a:lnTo>
                    <a:lnTo>
                      <a:pt x="1269" y="1829"/>
                    </a:lnTo>
                    <a:lnTo>
                      <a:pt x="957" y="1916"/>
                    </a:lnTo>
                    <a:lnTo>
                      <a:pt x="644" y="1989"/>
                    </a:lnTo>
                    <a:lnTo>
                      <a:pt x="324" y="2052"/>
                    </a:lnTo>
                    <a:lnTo>
                      <a:pt x="3" y="2107"/>
                    </a:lnTo>
                    <a:lnTo>
                      <a:pt x="0" y="2097"/>
                    </a:lnTo>
                  </a:path>
                </a:pathLst>
              </a:custGeom>
              <a:noFill/>
              <a:ln w="1588">
                <a:solidFill>
                  <a:srgbClr val="000000"/>
                </a:solidFill>
                <a:prstDash val="solid"/>
                <a:round/>
                <a:headEnd/>
                <a:tailEnd/>
              </a:ln>
            </p:spPr>
            <p:txBody>
              <a:bodyPr/>
              <a:lstStyle/>
              <a:p>
                <a:endParaRPr lang="sl-SI"/>
              </a:p>
            </p:txBody>
          </p:sp>
          <p:sp>
            <p:nvSpPr>
              <p:cNvPr id="135" name="Freeform 1766"/>
              <p:cNvSpPr>
                <a:spLocks/>
              </p:cNvSpPr>
              <p:nvPr/>
            </p:nvSpPr>
            <p:spPr bwMode="auto">
              <a:xfrm>
                <a:off x="1315753" y="3311769"/>
                <a:ext cx="369288" cy="448668"/>
              </a:xfrm>
              <a:custGeom>
                <a:avLst/>
                <a:gdLst>
                  <a:gd name="T0" fmla="*/ 0 w 2468"/>
                  <a:gd name="T1" fmla="*/ 0 h 3005"/>
                  <a:gd name="T2" fmla="*/ 0 w 2468"/>
                  <a:gd name="T3" fmla="*/ 0 h 3005"/>
                  <a:gd name="T4" fmla="*/ 0 w 2468"/>
                  <a:gd name="T5" fmla="*/ 0 h 3005"/>
                  <a:gd name="T6" fmla="*/ 0 w 2468"/>
                  <a:gd name="T7" fmla="*/ 0 h 3005"/>
                  <a:gd name="T8" fmla="*/ 0 w 2468"/>
                  <a:gd name="T9" fmla="*/ 0 h 3005"/>
                  <a:gd name="T10" fmla="*/ 0 w 2468"/>
                  <a:gd name="T11" fmla="*/ 0 h 3005"/>
                  <a:gd name="T12" fmla="*/ 0 w 2468"/>
                  <a:gd name="T13" fmla="*/ 0 h 3005"/>
                  <a:gd name="T14" fmla="*/ 0 w 2468"/>
                  <a:gd name="T15" fmla="*/ 0 h 3005"/>
                  <a:gd name="T16" fmla="*/ 0 w 2468"/>
                  <a:gd name="T17" fmla="*/ 0 h 3005"/>
                  <a:gd name="T18" fmla="*/ 0 w 2468"/>
                  <a:gd name="T19" fmla="*/ 0 h 3005"/>
                  <a:gd name="T20" fmla="*/ 0 w 2468"/>
                  <a:gd name="T21" fmla="*/ 0 h 3005"/>
                  <a:gd name="T22" fmla="*/ 0 w 2468"/>
                  <a:gd name="T23" fmla="*/ 0 h 3005"/>
                  <a:gd name="T24" fmla="*/ 0 w 2468"/>
                  <a:gd name="T25" fmla="*/ 0 h 3005"/>
                  <a:gd name="T26" fmla="*/ 0 w 2468"/>
                  <a:gd name="T27" fmla="*/ 0 h 3005"/>
                  <a:gd name="T28" fmla="*/ 0 w 2468"/>
                  <a:gd name="T29" fmla="*/ 0 h 3005"/>
                  <a:gd name="T30" fmla="*/ 0 w 2468"/>
                  <a:gd name="T31" fmla="*/ 0 h 3005"/>
                  <a:gd name="T32" fmla="*/ 0 w 2468"/>
                  <a:gd name="T33" fmla="*/ 0 h 3005"/>
                  <a:gd name="T34" fmla="*/ 0 w 2468"/>
                  <a:gd name="T35" fmla="*/ 0 h 3005"/>
                  <a:gd name="T36" fmla="*/ 0 w 2468"/>
                  <a:gd name="T37" fmla="*/ 0 h 3005"/>
                  <a:gd name="T38" fmla="*/ 0 w 2468"/>
                  <a:gd name="T39" fmla="*/ 0 h 3005"/>
                  <a:gd name="T40" fmla="*/ 0 w 2468"/>
                  <a:gd name="T41" fmla="*/ 0 h 3005"/>
                  <a:gd name="T42" fmla="*/ 0 w 2468"/>
                  <a:gd name="T43" fmla="*/ 0 h 3005"/>
                  <a:gd name="T44" fmla="*/ 0 w 2468"/>
                  <a:gd name="T45" fmla="*/ 0 h 30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68"/>
                  <a:gd name="T70" fmla="*/ 0 h 3005"/>
                  <a:gd name="T71" fmla="*/ 2468 w 2468"/>
                  <a:gd name="T72" fmla="*/ 3005 h 30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68" h="3005">
                    <a:moveTo>
                      <a:pt x="202" y="3005"/>
                    </a:moveTo>
                    <a:lnTo>
                      <a:pt x="199" y="2995"/>
                    </a:lnTo>
                    <a:lnTo>
                      <a:pt x="139" y="2776"/>
                    </a:lnTo>
                    <a:lnTo>
                      <a:pt x="90" y="2561"/>
                    </a:lnTo>
                    <a:lnTo>
                      <a:pt x="49" y="2338"/>
                    </a:lnTo>
                    <a:lnTo>
                      <a:pt x="21" y="2115"/>
                    </a:lnTo>
                    <a:lnTo>
                      <a:pt x="4" y="1893"/>
                    </a:lnTo>
                    <a:lnTo>
                      <a:pt x="0" y="1666"/>
                    </a:lnTo>
                    <a:lnTo>
                      <a:pt x="4" y="1443"/>
                    </a:lnTo>
                    <a:lnTo>
                      <a:pt x="21" y="1218"/>
                    </a:lnTo>
                    <a:lnTo>
                      <a:pt x="49" y="995"/>
                    </a:lnTo>
                    <a:lnTo>
                      <a:pt x="87" y="776"/>
                    </a:lnTo>
                    <a:lnTo>
                      <a:pt x="136" y="557"/>
                    </a:lnTo>
                    <a:lnTo>
                      <a:pt x="195" y="337"/>
                    </a:lnTo>
                    <a:lnTo>
                      <a:pt x="268" y="125"/>
                    </a:lnTo>
                    <a:lnTo>
                      <a:pt x="327" y="115"/>
                    </a:lnTo>
                    <a:lnTo>
                      <a:pt x="630" y="70"/>
                    </a:lnTo>
                    <a:lnTo>
                      <a:pt x="933" y="34"/>
                    </a:lnTo>
                    <a:lnTo>
                      <a:pt x="1240" y="14"/>
                    </a:lnTo>
                    <a:lnTo>
                      <a:pt x="1546" y="0"/>
                    </a:lnTo>
                    <a:lnTo>
                      <a:pt x="1855" y="0"/>
                    </a:lnTo>
                    <a:lnTo>
                      <a:pt x="2161" y="10"/>
                    </a:lnTo>
                    <a:lnTo>
                      <a:pt x="2468" y="31"/>
                    </a:lnTo>
                  </a:path>
                </a:pathLst>
              </a:custGeom>
              <a:noFill/>
              <a:ln w="1588">
                <a:solidFill>
                  <a:srgbClr val="000000"/>
                </a:solidFill>
                <a:prstDash val="solid"/>
                <a:round/>
                <a:headEnd/>
                <a:tailEnd/>
              </a:ln>
            </p:spPr>
            <p:txBody>
              <a:bodyPr/>
              <a:lstStyle/>
              <a:p>
                <a:endParaRPr lang="sl-SI"/>
              </a:p>
            </p:txBody>
          </p:sp>
          <p:sp>
            <p:nvSpPr>
              <p:cNvPr id="136" name="Line 1767"/>
              <p:cNvSpPr>
                <a:spLocks noChangeShapeType="1"/>
              </p:cNvSpPr>
              <p:nvPr/>
            </p:nvSpPr>
            <p:spPr bwMode="auto">
              <a:xfrm flipV="1">
                <a:off x="1743713" y="3439467"/>
                <a:ext cx="79380" cy="3451"/>
              </a:xfrm>
              <a:prstGeom prst="line">
                <a:avLst/>
              </a:prstGeom>
              <a:noFill/>
              <a:ln w="1588">
                <a:solidFill>
                  <a:srgbClr val="000000"/>
                </a:solidFill>
                <a:round/>
                <a:headEnd/>
                <a:tailEnd/>
              </a:ln>
            </p:spPr>
            <p:txBody>
              <a:bodyPr/>
              <a:lstStyle/>
              <a:p>
                <a:endParaRPr lang="sl-SI"/>
              </a:p>
            </p:txBody>
          </p:sp>
          <p:sp>
            <p:nvSpPr>
              <p:cNvPr id="137" name="Freeform 1768"/>
              <p:cNvSpPr>
                <a:spLocks/>
              </p:cNvSpPr>
              <p:nvPr/>
            </p:nvSpPr>
            <p:spPr bwMode="auto">
              <a:xfrm>
                <a:off x="1750616" y="3291062"/>
                <a:ext cx="348581" cy="255396"/>
              </a:xfrm>
              <a:custGeom>
                <a:avLst/>
                <a:gdLst>
                  <a:gd name="T0" fmla="*/ 0 w 2323"/>
                  <a:gd name="T1" fmla="*/ 0 h 1711"/>
                  <a:gd name="T2" fmla="*/ 0 w 2323"/>
                  <a:gd name="T3" fmla="*/ 0 h 1711"/>
                  <a:gd name="T4" fmla="*/ 0 w 2323"/>
                  <a:gd name="T5" fmla="*/ 0 h 1711"/>
                  <a:gd name="T6" fmla="*/ 0 w 2323"/>
                  <a:gd name="T7" fmla="*/ 0 h 1711"/>
                  <a:gd name="T8" fmla="*/ 0 w 2323"/>
                  <a:gd name="T9" fmla="*/ 0 h 1711"/>
                  <a:gd name="T10" fmla="*/ 0 w 2323"/>
                  <a:gd name="T11" fmla="*/ 0 h 1711"/>
                  <a:gd name="T12" fmla="*/ 0 w 2323"/>
                  <a:gd name="T13" fmla="*/ 0 h 1711"/>
                  <a:gd name="T14" fmla="*/ 0 w 2323"/>
                  <a:gd name="T15" fmla="*/ 0 h 1711"/>
                  <a:gd name="T16" fmla="*/ 0 w 2323"/>
                  <a:gd name="T17" fmla="*/ 0 h 1711"/>
                  <a:gd name="T18" fmla="*/ 0 w 2323"/>
                  <a:gd name="T19" fmla="*/ 0 h 1711"/>
                  <a:gd name="T20" fmla="*/ 0 w 2323"/>
                  <a:gd name="T21" fmla="*/ 0 h 1711"/>
                  <a:gd name="T22" fmla="*/ 0 w 2323"/>
                  <a:gd name="T23" fmla="*/ 0 h 1711"/>
                  <a:gd name="T24" fmla="*/ 0 w 2323"/>
                  <a:gd name="T25" fmla="*/ 0 h 1711"/>
                  <a:gd name="T26" fmla="*/ 0 w 2323"/>
                  <a:gd name="T27" fmla="*/ 0 h 1711"/>
                  <a:gd name="T28" fmla="*/ 0 w 2323"/>
                  <a:gd name="T29" fmla="*/ 0 h 1711"/>
                  <a:gd name="T30" fmla="*/ 0 w 2323"/>
                  <a:gd name="T31" fmla="*/ 0 h 1711"/>
                  <a:gd name="T32" fmla="*/ 0 w 2323"/>
                  <a:gd name="T33" fmla="*/ 0 h 1711"/>
                  <a:gd name="T34" fmla="*/ 0 w 2323"/>
                  <a:gd name="T35" fmla="*/ 0 h 1711"/>
                  <a:gd name="T36" fmla="*/ 0 w 2323"/>
                  <a:gd name="T37" fmla="*/ 0 h 1711"/>
                  <a:gd name="T38" fmla="*/ 0 w 2323"/>
                  <a:gd name="T39" fmla="*/ 0 h 17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23"/>
                  <a:gd name="T61" fmla="*/ 0 h 1711"/>
                  <a:gd name="T62" fmla="*/ 2323 w 2323"/>
                  <a:gd name="T63" fmla="*/ 1711 h 17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23" h="1711">
                    <a:moveTo>
                      <a:pt x="0" y="709"/>
                    </a:moveTo>
                    <a:lnTo>
                      <a:pt x="536" y="709"/>
                    </a:lnTo>
                    <a:lnTo>
                      <a:pt x="592" y="125"/>
                    </a:lnTo>
                    <a:lnTo>
                      <a:pt x="658" y="125"/>
                    </a:lnTo>
                    <a:lnTo>
                      <a:pt x="758" y="93"/>
                    </a:lnTo>
                    <a:lnTo>
                      <a:pt x="925" y="55"/>
                    </a:lnTo>
                    <a:lnTo>
                      <a:pt x="1093" y="24"/>
                    </a:lnTo>
                    <a:lnTo>
                      <a:pt x="1260" y="6"/>
                    </a:lnTo>
                    <a:lnTo>
                      <a:pt x="1428" y="0"/>
                    </a:lnTo>
                    <a:lnTo>
                      <a:pt x="1596" y="3"/>
                    </a:lnTo>
                    <a:lnTo>
                      <a:pt x="1766" y="17"/>
                    </a:lnTo>
                    <a:lnTo>
                      <a:pt x="1934" y="41"/>
                    </a:lnTo>
                    <a:lnTo>
                      <a:pt x="2097" y="79"/>
                    </a:lnTo>
                    <a:lnTo>
                      <a:pt x="2260" y="125"/>
                    </a:lnTo>
                    <a:lnTo>
                      <a:pt x="2289" y="350"/>
                    </a:lnTo>
                    <a:lnTo>
                      <a:pt x="2313" y="622"/>
                    </a:lnTo>
                    <a:lnTo>
                      <a:pt x="2323" y="893"/>
                    </a:lnTo>
                    <a:lnTo>
                      <a:pt x="2323" y="1168"/>
                    </a:lnTo>
                    <a:lnTo>
                      <a:pt x="2316" y="1439"/>
                    </a:lnTo>
                    <a:lnTo>
                      <a:pt x="2292" y="1711"/>
                    </a:lnTo>
                  </a:path>
                </a:pathLst>
              </a:custGeom>
              <a:noFill/>
              <a:ln w="1588">
                <a:solidFill>
                  <a:srgbClr val="000000"/>
                </a:solidFill>
                <a:prstDash val="solid"/>
                <a:round/>
                <a:headEnd/>
                <a:tailEnd/>
              </a:ln>
            </p:spPr>
            <p:txBody>
              <a:bodyPr/>
              <a:lstStyle/>
              <a:p>
                <a:endParaRPr lang="sl-SI"/>
              </a:p>
            </p:txBody>
          </p:sp>
          <p:sp>
            <p:nvSpPr>
              <p:cNvPr id="138" name="Freeform 1769"/>
              <p:cNvSpPr>
                <a:spLocks/>
              </p:cNvSpPr>
              <p:nvPr/>
            </p:nvSpPr>
            <p:spPr bwMode="auto">
              <a:xfrm>
                <a:off x="949916" y="3439467"/>
                <a:ext cx="362386" cy="55221"/>
              </a:xfrm>
              <a:custGeom>
                <a:avLst/>
                <a:gdLst>
                  <a:gd name="T0" fmla="*/ 0 w 2418"/>
                  <a:gd name="T1" fmla="*/ 0 h 375"/>
                  <a:gd name="T2" fmla="*/ 0 w 2418"/>
                  <a:gd name="T3" fmla="*/ 0 h 375"/>
                  <a:gd name="T4" fmla="*/ 0 w 2418"/>
                  <a:gd name="T5" fmla="*/ 0 h 375"/>
                  <a:gd name="T6" fmla="*/ 0 w 2418"/>
                  <a:gd name="T7" fmla="*/ 0 h 375"/>
                  <a:gd name="T8" fmla="*/ 0 w 2418"/>
                  <a:gd name="T9" fmla="*/ 0 h 375"/>
                  <a:gd name="T10" fmla="*/ 0 w 2418"/>
                  <a:gd name="T11" fmla="*/ 0 h 375"/>
                  <a:gd name="T12" fmla="*/ 0 w 2418"/>
                  <a:gd name="T13" fmla="*/ 0 h 375"/>
                  <a:gd name="T14" fmla="*/ 0 60000 65536"/>
                  <a:gd name="T15" fmla="*/ 0 60000 65536"/>
                  <a:gd name="T16" fmla="*/ 0 60000 65536"/>
                  <a:gd name="T17" fmla="*/ 0 60000 65536"/>
                  <a:gd name="T18" fmla="*/ 0 60000 65536"/>
                  <a:gd name="T19" fmla="*/ 0 60000 65536"/>
                  <a:gd name="T20" fmla="*/ 0 60000 65536"/>
                  <a:gd name="T21" fmla="*/ 0 w 2418"/>
                  <a:gd name="T22" fmla="*/ 0 h 375"/>
                  <a:gd name="T23" fmla="*/ 2418 w 2418"/>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18" h="375">
                    <a:moveTo>
                      <a:pt x="2418" y="375"/>
                    </a:moveTo>
                    <a:lnTo>
                      <a:pt x="2000" y="278"/>
                    </a:lnTo>
                    <a:lnTo>
                      <a:pt x="1583" y="191"/>
                    </a:lnTo>
                    <a:lnTo>
                      <a:pt x="1162" y="118"/>
                    </a:lnTo>
                    <a:lnTo>
                      <a:pt x="741" y="56"/>
                    </a:lnTo>
                    <a:lnTo>
                      <a:pt x="316" y="0"/>
                    </a:lnTo>
                    <a:lnTo>
                      <a:pt x="0" y="0"/>
                    </a:lnTo>
                  </a:path>
                </a:pathLst>
              </a:custGeom>
              <a:noFill/>
              <a:ln w="1588">
                <a:solidFill>
                  <a:srgbClr val="000000"/>
                </a:solidFill>
                <a:prstDash val="solid"/>
                <a:round/>
                <a:headEnd/>
                <a:tailEnd/>
              </a:ln>
            </p:spPr>
            <p:txBody>
              <a:bodyPr/>
              <a:lstStyle/>
              <a:p>
                <a:endParaRPr lang="sl-SI"/>
              </a:p>
            </p:txBody>
          </p:sp>
          <p:sp>
            <p:nvSpPr>
              <p:cNvPr id="139" name="Freeform 1770"/>
              <p:cNvSpPr>
                <a:spLocks/>
              </p:cNvSpPr>
              <p:nvPr/>
            </p:nvSpPr>
            <p:spPr bwMode="auto">
              <a:xfrm>
                <a:off x="1616015" y="3943356"/>
                <a:ext cx="286457" cy="89734"/>
              </a:xfrm>
              <a:custGeom>
                <a:avLst/>
                <a:gdLst>
                  <a:gd name="T0" fmla="*/ 0 w 1920"/>
                  <a:gd name="T1" fmla="*/ 0 h 591"/>
                  <a:gd name="T2" fmla="*/ 0 w 1920"/>
                  <a:gd name="T3" fmla="*/ 0 h 591"/>
                  <a:gd name="T4" fmla="*/ 0 w 1920"/>
                  <a:gd name="T5" fmla="*/ 0 h 591"/>
                  <a:gd name="T6" fmla="*/ 0 w 1920"/>
                  <a:gd name="T7" fmla="*/ 0 h 591"/>
                  <a:gd name="T8" fmla="*/ 0 w 1920"/>
                  <a:gd name="T9" fmla="*/ 0 h 591"/>
                  <a:gd name="T10" fmla="*/ 0 w 1920"/>
                  <a:gd name="T11" fmla="*/ 0 h 591"/>
                  <a:gd name="T12" fmla="*/ 0 w 1920"/>
                  <a:gd name="T13" fmla="*/ 0 h 591"/>
                  <a:gd name="T14" fmla="*/ 0 w 1920"/>
                  <a:gd name="T15" fmla="*/ 0 h 591"/>
                  <a:gd name="T16" fmla="*/ 0 w 1920"/>
                  <a:gd name="T17" fmla="*/ 0 h 591"/>
                  <a:gd name="T18" fmla="*/ 0 w 1920"/>
                  <a:gd name="T19" fmla="*/ 0 h 591"/>
                  <a:gd name="T20" fmla="*/ 0 w 1920"/>
                  <a:gd name="T21" fmla="*/ 0 h 591"/>
                  <a:gd name="T22" fmla="*/ 0 w 1920"/>
                  <a:gd name="T23" fmla="*/ 0 h 591"/>
                  <a:gd name="T24" fmla="*/ 0 w 1920"/>
                  <a:gd name="T25" fmla="*/ 0 h 591"/>
                  <a:gd name="T26" fmla="*/ 0 w 1920"/>
                  <a:gd name="T27" fmla="*/ 0 h 591"/>
                  <a:gd name="T28" fmla="*/ 0 w 1920"/>
                  <a:gd name="T29" fmla="*/ 0 h 5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0"/>
                  <a:gd name="T46" fmla="*/ 0 h 591"/>
                  <a:gd name="T47" fmla="*/ 1920 w 1920"/>
                  <a:gd name="T48" fmla="*/ 591 h 5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0" h="591">
                    <a:moveTo>
                      <a:pt x="0" y="0"/>
                    </a:moveTo>
                    <a:lnTo>
                      <a:pt x="108" y="101"/>
                    </a:lnTo>
                    <a:lnTo>
                      <a:pt x="223" y="195"/>
                    </a:lnTo>
                    <a:lnTo>
                      <a:pt x="348" y="278"/>
                    </a:lnTo>
                    <a:lnTo>
                      <a:pt x="476" y="355"/>
                    </a:lnTo>
                    <a:lnTo>
                      <a:pt x="608" y="421"/>
                    </a:lnTo>
                    <a:lnTo>
                      <a:pt x="747" y="477"/>
                    </a:lnTo>
                    <a:lnTo>
                      <a:pt x="891" y="522"/>
                    </a:lnTo>
                    <a:lnTo>
                      <a:pt x="1033" y="557"/>
                    </a:lnTo>
                    <a:lnTo>
                      <a:pt x="1183" y="577"/>
                    </a:lnTo>
                    <a:lnTo>
                      <a:pt x="1329" y="591"/>
                    </a:lnTo>
                    <a:lnTo>
                      <a:pt x="1479" y="591"/>
                    </a:lnTo>
                    <a:lnTo>
                      <a:pt x="1628" y="581"/>
                    </a:lnTo>
                    <a:lnTo>
                      <a:pt x="1774" y="560"/>
                    </a:lnTo>
                    <a:lnTo>
                      <a:pt x="1920" y="528"/>
                    </a:lnTo>
                  </a:path>
                </a:pathLst>
              </a:custGeom>
              <a:noFill/>
              <a:ln w="1588">
                <a:solidFill>
                  <a:srgbClr val="000000"/>
                </a:solidFill>
                <a:prstDash val="solid"/>
                <a:round/>
                <a:headEnd/>
                <a:tailEnd/>
              </a:ln>
            </p:spPr>
            <p:txBody>
              <a:bodyPr/>
              <a:lstStyle/>
              <a:p>
                <a:endParaRPr lang="sl-SI"/>
              </a:p>
            </p:txBody>
          </p:sp>
          <p:sp>
            <p:nvSpPr>
              <p:cNvPr id="140" name="Freeform 1772"/>
              <p:cNvSpPr>
                <a:spLocks/>
              </p:cNvSpPr>
              <p:nvPr/>
            </p:nvSpPr>
            <p:spPr bwMode="auto">
              <a:xfrm>
                <a:off x="1809288" y="3208231"/>
                <a:ext cx="103539" cy="79380"/>
              </a:xfrm>
              <a:custGeom>
                <a:avLst/>
                <a:gdLst>
                  <a:gd name="T0" fmla="*/ 0 w 692"/>
                  <a:gd name="T1" fmla="*/ 0 h 521"/>
                  <a:gd name="T2" fmla="*/ 0 w 692"/>
                  <a:gd name="T3" fmla="*/ 0 h 521"/>
                  <a:gd name="T4" fmla="*/ 0 w 692"/>
                  <a:gd name="T5" fmla="*/ 0 h 521"/>
                  <a:gd name="T6" fmla="*/ 0 w 692"/>
                  <a:gd name="T7" fmla="*/ 0 h 521"/>
                  <a:gd name="T8" fmla="*/ 0 w 692"/>
                  <a:gd name="T9" fmla="*/ 0 h 521"/>
                  <a:gd name="T10" fmla="*/ 0 w 692"/>
                  <a:gd name="T11" fmla="*/ 0 h 521"/>
                  <a:gd name="T12" fmla="*/ 0 60000 65536"/>
                  <a:gd name="T13" fmla="*/ 0 60000 65536"/>
                  <a:gd name="T14" fmla="*/ 0 60000 65536"/>
                  <a:gd name="T15" fmla="*/ 0 60000 65536"/>
                  <a:gd name="T16" fmla="*/ 0 60000 65536"/>
                  <a:gd name="T17" fmla="*/ 0 60000 65536"/>
                  <a:gd name="T18" fmla="*/ 0 w 692"/>
                  <a:gd name="T19" fmla="*/ 0 h 521"/>
                  <a:gd name="T20" fmla="*/ 692 w 692"/>
                  <a:gd name="T21" fmla="*/ 521 h 521"/>
                </a:gdLst>
                <a:ahLst/>
                <a:cxnLst>
                  <a:cxn ang="T12">
                    <a:pos x="T0" y="T1"/>
                  </a:cxn>
                  <a:cxn ang="T13">
                    <a:pos x="T2" y="T3"/>
                  </a:cxn>
                  <a:cxn ang="T14">
                    <a:pos x="T4" y="T5"/>
                  </a:cxn>
                  <a:cxn ang="T15">
                    <a:pos x="T6" y="T7"/>
                  </a:cxn>
                  <a:cxn ang="T16">
                    <a:pos x="T8" y="T9"/>
                  </a:cxn>
                  <a:cxn ang="T17">
                    <a:pos x="T10" y="T11"/>
                  </a:cxn>
                </a:cxnLst>
                <a:rect l="T18" t="T19" r="T20" b="T21"/>
                <a:pathLst>
                  <a:path w="692" h="521">
                    <a:moveTo>
                      <a:pt x="692" y="521"/>
                    </a:moveTo>
                    <a:lnTo>
                      <a:pt x="567" y="399"/>
                    </a:lnTo>
                    <a:lnTo>
                      <a:pt x="435" y="284"/>
                    </a:lnTo>
                    <a:lnTo>
                      <a:pt x="295" y="181"/>
                    </a:lnTo>
                    <a:lnTo>
                      <a:pt x="149" y="86"/>
                    </a:lnTo>
                    <a:lnTo>
                      <a:pt x="0" y="0"/>
                    </a:lnTo>
                  </a:path>
                </a:pathLst>
              </a:custGeom>
              <a:noFill/>
              <a:ln w="1588">
                <a:solidFill>
                  <a:srgbClr val="000000"/>
                </a:solidFill>
                <a:prstDash val="solid"/>
                <a:round/>
                <a:headEnd/>
                <a:tailEnd/>
              </a:ln>
            </p:spPr>
            <p:txBody>
              <a:bodyPr/>
              <a:lstStyle/>
              <a:p>
                <a:endParaRPr lang="sl-SI"/>
              </a:p>
            </p:txBody>
          </p:sp>
          <p:sp>
            <p:nvSpPr>
              <p:cNvPr id="141" name="Freeform 1773"/>
              <p:cNvSpPr>
                <a:spLocks/>
              </p:cNvSpPr>
              <p:nvPr/>
            </p:nvSpPr>
            <p:spPr bwMode="auto">
              <a:xfrm>
                <a:off x="2140612" y="3774242"/>
                <a:ext cx="69026" cy="310616"/>
              </a:xfrm>
              <a:custGeom>
                <a:avLst/>
                <a:gdLst>
                  <a:gd name="T0" fmla="*/ 0 w 460"/>
                  <a:gd name="T1" fmla="*/ 0 h 2083"/>
                  <a:gd name="T2" fmla="*/ 0 w 460"/>
                  <a:gd name="T3" fmla="*/ 0 h 2083"/>
                  <a:gd name="T4" fmla="*/ 0 w 460"/>
                  <a:gd name="T5" fmla="*/ 0 h 2083"/>
                  <a:gd name="T6" fmla="*/ 0 w 460"/>
                  <a:gd name="T7" fmla="*/ 0 h 2083"/>
                  <a:gd name="T8" fmla="*/ 0 w 460"/>
                  <a:gd name="T9" fmla="*/ 0 h 2083"/>
                  <a:gd name="T10" fmla="*/ 0 w 460"/>
                  <a:gd name="T11" fmla="*/ 0 h 2083"/>
                  <a:gd name="T12" fmla="*/ 0 w 460"/>
                  <a:gd name="T13" fmla="*/ 0 h 2083"/>
                  <a:gd name="T14" fmla="*/ 0 w 460"/>
                  <a:gd name="T15" fmla="*/ 0 h 2083"/>
                  <a:gd name="T16" fmla="*/ 0 w 460"/>
                  <a:gd name="T17" fmla="*/ 0 h 2083"/>
                  <a:gd name="T18" fmla="*/ 0 w 460"/>
                  <a:gd name="T19" fmla="*/ 0 h 2083"/>
                  <a:gd name="T20" fmla="*/ 0 w 460"/>
                  <a:gd name="T21" fmla="*/ 0 h 2083"/>
                  <a:gd name="T22" fmla="*/ 0 w 460"/>
                  <a:gd name="T23" fmla="*/ 0 h 2083"/>
                  <a:gd name="T24" fmla="*/ 0 w 460"/>
                  <a:gd name="T25" fmla="*/ 0 h 2083"/>
                  <a:gd name="T26" fmla="*/ 0 w 460"/>
                  <a:gd name="T27" fmla="*/ 0 h 2083"/>
                  <a:gd name="T28" fmla="*/ 0 w 460"/>
                  <a:gd name="T29" fmla="*/ 0 h 2083"/>
                  <a:gd name="T30" fmla="*/ 0 w 460"/>
                  <a:gd name="T31" fmla="*/ 0 h 2083"/>
                  <a:gd name="T32" fmla="*/ 0 w 460"/>
                  <a:gd name="T33" fmla="*/ 0 h 2083"/>
                  <a:gd name="T34" fmla="*/ 0 w 460"/>
                  <a:gd name="T35" fmla="*/ 0 h 20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0"/>
                  <a:gd name="T55" fmla="*/ 0 h 2083"/>
                  <a:gd name="T56" fmla="*/ 460 w 460"/>
                  <a:gd name="T57" fmla="*/ 2083 h 20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0" h="2083">
                    <a:moveTo>
                      <a:pt x="143" y="2083"/>
                    </a:moveTo>
                    <a:lnTo>
                      <a:pt x="220" y="1972"/>
                    </a:lnTo>
                    <a:lnTo>
                      <a:pt x="286" y="1858"/>
                    </a:lnTo>
                    <a:lnTo>
                      <a:pt x="342" y="1736"/>
                    </a:lnTo>
                    <a:lnTo>
                      <a:pt x="387" y="1611"/>
                    </a:lnTo>
                    <a:lnTo>
                      <a:pt x="421" y="1481"/>
                    </a:lnTo>
                    <a:lnTo>
                      <a:pt x="445" y="1349"/>
                    </a:lnTo>
                    <a:lnTo>
                      <a:pt x="460" y="1217"/>
                    </a:lnTo>
                    <a:lnTo>
                      <a:pt x="460" y="1082"/>
                    </a:lnTo>
                    <a:lnTo>
                      <a:pt x="453" y="950"/>
                    </a:lnTo>
                    <a:lnTo>
                      <a:pt x="432" y="818"/>
                    </a:lnTo>
                    <a:lnTo>
                      <a:pt x="401" y="688"/>
                    </a:lnTo>
                    <a:lnTo>
                      <a:pt x="359" y="560"/>
                    </a:lnTo>
                    <a:lnTo>
                      <a:pt x="306" y="438"/>
                    </a:lnTo>
                    <a:lnTo>
                      <a:pt x="244" y="320"/>
                    </a:lnTo>
                    <a:lnTo>
                      <a:pt x="171" y="206"/>
                    </a:lnTo>
                    <a:lnTo>
                      <a:pt x="91" y="101"/>
                    </a:lnTo>
                    <a:lnTo>
                      <a:pt x="0" y="0"/>
                    </a:lnTo>
                  </a:path>
                </a:pathLst>
              </a:custGeom>
              <a:noFill/>
              <a:ln w="1588">
                <a:solidFill>
                  <a:srgbClr val="000000"/>
                </a:solidFill>
                <a:prstDash val="solid"/>
                <a:round/>
                <a:headEnd/>
                <a:tailEnd/>
              </a:ln>
            </p:spPr>
            <p:txBody>
              <a:bodyPr/>
              <a:lstStyle/>
              <a:p>
                <a:endParaRPr lang="sl-SI"/>
              </a:p>
            </p:txBody>
          </p:sp>
        </p:grpSp>
      </p:grpSp>
      <p:grpSp>
        <p:nvGrpSpPr>
          <p:cNvPr id="14" name="Skupina 79"/>
          <p:cNvGrpSpPr/>
          <p:nvPr/>
        </p:nvGrpSpPr>
        <p:grpSpPr>
          <a:xfrm rot="3620053">
            <a:off x="742862" y="4681235"/>
            <a:ext cx="2664351" cy="1217949"/>
            <a:chOff x="4489939" y="3965789"/>
            <a:chExt cx="2664351" cy="1217949"/>
          </a:xfrm>
        </p:grpSpPr>
        <p:grpSp>
          <p:nvGrpSpPr>
            <p:cNvPr id="15" name="Skupina 80"/>
            <p:cNvGrpSpPr/>
            <p:nvPr/>
          </p:nvGrpSpPr>
          <p:grpSpPr>
            <a:xfrm>
              <a:off x="5487316" y="4423086"/>
              <a:ext cx="479730" cy="334775"/>
              <a:chOff x="1895570" y="4050346"/>
              <a:chExt cx="479730" cy="334775"/>
            </a:xfrm>
          </p:grpSpPr>
          <p:sp>
            <p:nvSpPr>
              <p:cNvPr id="144" name="Freeform 1774"/>
              <p:cNvSpPr>
                <a:spLocks/>
              </p:cNvSpPr>
              <p:nvPr/>
            </p:nvSpPr>
            <p:spPr bwMode="auto">
              <a:xfrm>
                <a:off x="1895570" y="4050346"/>
                <a:ext cx="479730" cy="334775"/>
              </a:xfrm>
              <a:custGeom>
                <a:avLst/>
                <a:gdLst>
                  <a:gd name="T0" fmla="*/ 0 w 3204"/>
                  <a:gd name="T1" fmla="*/ 0 h 2226"/>
                  <a:gd name="T2" fmla="*/ 0 w 3204"/>
                  <a:gd name="T3" fmla="*/ 0 h 2226"/>
                  <a:gd name="T4" fmla="*/ 0 w 3204"/>
                  <a:gd name="T5" fmla="*/ 0 h 2226"/>
                  <a:gd name="T6" fmla="*/ 0 w 3204"/>
                  <a:gd name="T7" fmla="*/ 0 h 2226"/>
                  <a:gd name="T8" fmla="*/ 0 w 3204"/>
                  <a:gd name="T9" fmla="*/ 0 h 2226"/>
                  <a:gd name="T10" fmla="*/ 0 w 3204"/>
                  <a:gd name="T11" fmla="*/ 0 h 2226"/>
                  <a:gd name="T12" fmla="*/ 0 w 3204"/>
                  <a:gd name="T13" fmla="*/ 0 h 2226"/>
                  <a:gd name="T14" fmla="*/ 0 w 3204"/>
                  <a:gd name="T15" fmla="*/ 0 h 2226"/>
                  <a:gd name="T16" fmla="*/ 0 w 3204"/>
                  <a:gd name="T17" fmla="*/ 0 h 2226"/>
                  <a:gd name="T18" fmla="*/ 0 w 3204"/>
                  <a:gd name="T19" fmla="*/ 0 h 2226"/>
                  <a:gd name="T20" fmla="*/ 0 w 3204"/>
                  <a:gd name="T21" fmla="*/ 0 h 2226"/>
                  <a:gd name="T22" fmla="*/ 0 w 3204"/>
                  <a:gd name="T23" fmla="*/ 0 h 2226"/>
                  <a:gd name="T24" fmla="*/ 0 w 3204"/>
                  <a:gd name="T25" fmla="*/ 0 h 2226"/>
                  <a:gd name="T26" fmla="*/ 0 w 3204"/>
                  <a:gd name="T27" fmla="*/ 0 h 2226"/>
                  <a:gd name="T28" fmla="*/ 0 w 3204"/>
                  <a:gd name="T29" fmla="*/ 0 h 2226"/>
                  <a:gd name="T30" fmla="*/ 0 w 3204"/>
                  <a:gd name="T31" fmla="*/ 0 h 2226"/>
                  <a:gd name="T32" fmla="*/ 0 w 3204"/>
                  <a:gd name="T33" fmla="*/ 0 h 2226"/>
                  <a:gd name="T34" fmla="*/ 0 w 3204"/>
                  <a:gd name="T35" fmla="*/ 0 h 2226"/>
                  <a:gd name="T36" fmla="*/ 0 w 3204"/>
                  <a:gd name="T37" fmla="*/ 0 h 2226"/>
                  <a:gd name="T38" fmla="*/ 0 w 3204"/>
                  <a:gd name="T39" fmla="*/ 0 h 2226"/>
                  <a:gd name="T40" fmla="*/ 0 w 3204"/>
                  <a:gd name="T41" fmla="*/ 0 h 2226"/>
                  <a:gd name="T42" fmla="*/ 0 w 3204"/>
                  <a:gd name="T43" fmla="*/ 0 h 2226"/>
                  <a:gd name="T44" fmla="*/ 0 w 3204"/>
                  <a:gd name="T45" fmla="*/ 0 h 2226"/>
                  <a:gd name="T46" fmla="*/ 0 w 3204"/>
                  <a:gd name="T47" fmla="*/ 0 h 2226"/>
                  <a:gd name="T48" fmla="*/ 0 w 3204"/>
                  <a:gd name="T49" fmla="*/ 0 h 2226"/>
                  <a:gd name="T50" fmla="*/ 0 w 3204"/>
                  <a:gd name="T51" fmla="*/ 0 h 2226"/>
                  <a:gd name="T52" fmla="*/ 0 w 3204"/>
                  <a:gd name="T53" fmla="*/ 0 h 2226"/>
                  <a:gd name="T54" fmla="*/ 0 w 3204"/>
                  <a:gd name="T55" fmla="*/ 0 h 2226"/>
                  <a:gd name="T56" fmla="*/ 0 w 3204"/>
                  <a:gd name="T57" fmla="*/ 0 h 2226"/>
                  <a:gd name="T58" fmla="*/ 0 w 3204"/>
                  <a:gd name="T59" fmla="*/ 0 h 2226"/>
                  <a:gd name="T60" fmla="*/ 0 w 3204"/>
                  <a:gd name="T61" fmla="*/ 0 h 2226"/>
                  <a:gd name="T62" fmla="*/ 0 w 3204"/>
                  <a:gd name="T63" fmla="*/ 0 h 2226"/>
                  <a:gd name="T64" fmla="*/ 0 w 3204"/>
                  <a:gd name="T65" fmla="*/ 0 h 2226"/>
                  <a:gd name="T66" fmla="*/ 0 w 3204"/>
                  <a:gd name="T67" fmla="*/ 0 h 2226"/>
                  <a:gd name="T68" fmla="*/ 0 w 3204"/>
                  <a:gd name="T69" fmla="*/ 0 h 2226"/>
                  <a:gd name="T70" fmla="*/ 0 w 3204"/>
                  <a:gd name="T71" fmla="*/ 0 h 2226"/>
                  <a:gd name="T72" fmla="*/ 0 w 3204"/>
                  <a:gd name="T73" fmla="*/ 0 h 2226"/>
                  <a:gd name="T74" fmla="*/ 0 w 3204"/>
                  <a:gd name="T75" fmla="*/ 0 h 2226"/>
                  <a:gd name="T76" fmla="*/ 0 w 3204"/>
                  <a:gd name="T77" fmla="*/ 0 h 2226"/>
                  <a:gd name="T78" fmla="*/ 0 w 3204"/>
                  <a:gd name="T79" fmla="*/ 0 h 22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4"/>
                  <a:gd name="T121" fmla="*/ 0 h 2226"/>
                  <a:gd name="T122" fmla="*/ 3204 w 3204"/>
                  <a:gd name="T123" fmla="*/ 2226 h 22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4" h="2226">
                    <a:moveTo>
                      <a:pt x="0" y="1519"/>
                    </a:moveTo>
                    <a:lnTo>
                      <a:pt x="313" y="1405"/>
                    </a:lnTo>
                    <a:lnTo>
                      <a:pt x="566" y="1311"/>
                    </a:lnTo>
                    <a:lnTo>
                      <a:pt x="845" y="1152"/>
                    </a:lnTo>
                    <a:lnTo>
                      <a:pt x="960" y="967"/>
                    </a:lnTo>
                    <a:lnTo>
                      <a:pt x="1026" y="756"/>
                    </a:lnTo>
                    <a:lnTo>
                      <a:pt x="1237" y="436"/>
                    </a:lnTo>
                    <a:lnTo>
                      <a:pt x="1467" y="181"/>
                    </a:lnTo>
                    <a:lnTo>
                      <a:pt x="1677" y="66"/>
                    </a:lnTo>
                    <a:lnTo>
                      <a:pt x="1885" y="0"/>
                    </a:lnTo>
                    <a:lnTo>
                      <a:pt x="2049" y="22"/>
                    </a:lnTo>
                    <a:lnTo>
                      <a:pt x="2254" y="91"/>
                    </a:lnTo>
                    <a:lnTo>
                      <a:pt x="2463" y="206"/>
                    </a:lnTo>
                    <a:lnTo>
                      <a:pt x="2626" y="299"/>
                    </a:lnTo>
                    <a:lnTo>
                      <a:pt x="2810" y="436"/>
                    </a:lnTo>
                    <a:lnTo>
                      <a:pt x="2880" y="644"/>
                    </a:lnTo>
                    <a:lnTo>
                      <a:pt x="2825" y="818"/>
                    </a:lnTo>
                    <a:lnTo>
                      <a:pt x="3040" y="874"/>
                    </a:lnTo>
                    <a:lnTo>
                      <a:pt x="3180" y="967"/>
                    </a:lnTo>
                    <a:lnTo>
                      <a:pt x="3204" y="1103"/>
                    </a:lnTo>
                    <a:lnTo>
                      <a:pt x="3180" y="1243"/>
                    </a:lnTo>
                    <a:lnTo>
                      <a:pt x="3109" y="1311"/>
                    </a:lnTo>
                    <a:lnTo>
                      <a:pt x="3016" y="1394"/>
                    </a:lnTo>
                    <a:lnTo>
                      <a:pt x="2696" y="1457"/>
                    </a:lnTo>
                    <a:lnTo>
                      <a:pt x="2717" y="1519"/>
                    </a:lnTo>
                    <a:lnTo>
                      <a:pt x="2717" y="1634"/>
                    </a:lnTo>
                    <a:lnTo>
                      <a:pt x="2647" y="1749"/>
                    </a:lnTo>
                    <a:lnTo>
                      <a:pt x="2487" y="1819"/>
                    </a:lnTo>
                    <a:lnTo>
                      <a:pt x="2309" y="1839"/>
                    </a:lnTo>
                    <a:lnTo>
                      <a:pt x="2278" y="1864"/>
                    </a:lnTo>
                    <a:lnTo>
                      <a:pt x="2278" y="1958"/>
                    </a:lnTo>
                    <a:lnTo>
                      <a:pt x="2233" y="2024"/>
                    </a:lnTo>
                    <a:lnTo>
                      <a:pt x="2118" y="2073"/>
                    </a:lnTo>
                    <a:lnTo>
                      <a:pt x="1930" y="2073"/>
                    </a:lnTo>
                    <a:lnTo>
                      <a:pt x="1607" y="2024"/>
                    </a:lnTo>
                    <a:lnTo>
                      <a:pt x="1308" y="2024"/>
                    </a:lnTo>
                    <a:lnTo>
                      <a:pt x="1029" y="2094"/>
                    </a:lnTo>
                    <a:lnTo>
                      <a:pt x="772" y="2160"/>
                    </a:lnTo>
                    <a:lnTo>
                      <a:pt x="576" y="2226"/>
                    </a:lnTo>
                    <a:lnTo>
                      <a:pt x="0" y="1519"/>
                    </a:lnTo>
                    <a:close/>
                  </a:path>
                </a:pathLst>
              </a:custGeom>
              <a:solidFill>
                <a:srgbClr val="FF9975"/>
              </a:solidFill>
              <a:ln w="1588">
                <a:solidFill>
                  <a:srgbClr val="000000"/>
                </a:solidFill>
                <a:prstDash val="solid"/>
                <a:round/>
                <a:headEnd/>
                <a:tailEnd/>
              </a:ln>
            </p:spPr>
            <p:txBody>
              <a:bodyPr/>
              <a:lstStyle/>
              <a:p>
                <a:endParaRPr lang="sl-SI"/>
              </a:p>
            </p:txBody>
          </p:sp>
          <p:sp>
            <p:nvSpPr>
              <p:cNvPr id="145" name="Freeform 1783"/>
              <p:cNvSpPr>
                <a:spLocks/>
              </p:cNvSpPr>
              <p:nvPr/>
            </p:nvSpPr>
            <p:spPr bwMode="auto">
              <a:xfrm>
                <a:off x="2178576" y="4126274"/>
                <a:ext cx="62123" cy="17256"/>
              </a:xfrm>
              <a:custGeom>
                <a:avLst/>
                <a:gdLst>
                  <a:gd name="T0" fmla="*/ 0 w 417"/>
                  <a:gd name="T1" fmla="*/ 0 h 115"/>
                  <a:gd name="T2" fmla="*/ 0 w 417"/>
                  <a:gd name="T3" fmla="*/ 0 h 115"/>
                  <a:gd name="T4" fmla="*/ 0 w 417"/>
                  <a:gd name="T5" fmla="*/ 0 h 115"/>
                  <a:gd name="T6" fmla="*/ 0 w 417"/>
                  <a:gd name="T7" fmla="*/ 0 h 115"/>
                  <a:gd name="T8" fmla="*/ 0 w 417"/>
                  <a:gd name="T9" fmla="*/ 0 h 115"/>
                  <a:gd name="T10" fmla="*/ 0 60000 65536"/>
                  <a:gd name="T11" fmla="*/ 0 60000 65536"/>
                  <a:gd name="T12" fmla="*/ 0 60000 65536"/>
                  <a:gd name="T13" fmla="*/ 0 60000 65536"/>
                  <a:gd name="T14" fmla="*/ 0 60000 65536"/>
                  <a:gd name="T15" fmla="*/ 0 w 417"/>
                  <a:gd name="T16" fmla="*/ 0 h 115"/>
                  <a:gd name="T17" fmla="*/ 417 w 417"/>
                  <a:gd name="T18" fmla="*/ 115 h 115"/>
                </a:gdLst>
                <a:ahLst/>
                <a:cxnLst>
                  <a:cxn ang="T10">
                    <a:pos x="T0" y="T1"/>
                  </a:cxn>
                  <a:cxn ang="T11">
                    <a:pos x="T2" y="T3"/>
                  </a:cxn>
                  <a:cxn ang="T12">
                    <a:pos x="T4" y="T5"/>
                  </a:cxn>
                  <a:cxn ang="T13">
                    <a:pos x="T6" y="T7"/>
                  </a:cxn>
                  <a:cxn ang="T14">
                    <a:pos x="T8" y="T9"/>
                  </a:cxn>
                </a:cxnLst>
                <a:rect l="T15" t="T16" r="T17" b="T18"/>
                <a:pathLst>
                  <a:path w="417" h="115">
                    <a:moveTo>
                      <a:pt x="417" y="115"/>
                    </a:moveTo>
                    <a:lnTo>
                      <a:pt x="324" y="94"/>
                    </a:lnTo>
                    <a:lnTo>
                      <a:pt x="254" y="45"/>
                    </a:lnTo>
                    <a:lnTo>
                      <a:pt x="139" y="24"/>
                    </a:lnTo>
                    <a:lnTo>
                      <a:pt x="0" y="0"/>
                    </a:lnTo>
                  </a:path>
                </a:pathLst>
              </a:custGeom>
              <a:noFill/>
              <a:ln w="1588">
                <a:solidFill>
                  <a:srgbClr val="000000"/>
                </a:solidFill>
                <a:prstDash val="solid"/>
                <a:round/>
                <a:headEnd/>
                <a:tailEnd/>
              </a:ln>
            </p:spPr>
            <p:txBody>
              <a:bodyPr/>
              <a:lstStyle/>
              <a:p>
                <a:endParaRPr lang="sl-SI"/>
              </a:p>
            </p:txBody>
          </p:sp>
          <p:sp>
            <p:nvSpPr>
              <p:cNvPr id="146" name="Freeform 1784"/>
              <p:cNvSpPr>
                <a:spLocks/>
              </p:cNvSpPr>
              <p:nvPr/>
            </p:nvSpPr>
            <p:spPr bwMode="auto">
              <a:xfrm>
                <a:off x="2206187" y="4233264"/>
                <a:ext cx="89734" cy="31062"/>
              </a:xfrm>
              <a:custGeom>
                <a:avLst/>
                <a:gdLst>
                  <a:gd name="T0" fmla="*/ 0 w 602"/>
                  <a:gd name="T1" fmla="*/ 0 h 205"/>
                  <a:gd name="T2" fmla="*/ 0 w 602"/>
                  <a:gd name="T3" fmla="*/ 0 h 205"/>
                  <a:gd name="T4" fmla="*/ 0 w 602"/>
                  <a:gd name="T5" fmla="*/ 0 h 205"/>
                  <a:gd name="T6" fmla="*/ 0 w 602"/>
                  <a:gd name="T7" fmla="*/ 0 h 205"/>
                  <a:gd name="T8" fmla="*/ 0 w 602"/>
                  <a:gd name="T9" fmla="*/ 0 h 205"/>
                  <a:gd name="T10" fmla="*/ 0 w 602"/>
                  <a:gd name="T11" fmla="*/ 0 h 205"/>
                  <a:gd name="T12" fmla="*/ 0 60000 65536"/>
                  <a:gd name="T13" fmla="*/ 0 60000 65536"/>
                  <a:gd name="T14" fmla="*/ 0 60000 65536"/>
                  <a:gd name="T15" fmla="*/ 0 60000 65536"/>
                  <a:gd name="T16" fmla="*/ 0 60000 65536"/>
                  <a:gd name="T17" fmla="*/ 0 60000 65536"/>
                  <a:gd name="T18" fmla="*/ 0 w 602"/>
                  <a:gd name="T19" fmla="*/ 0 h 205"/>
                  <a:gd name="T20" fmla="*/ 602 w 602"/>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602" h="205">
                    <a:moveTo>
                      <a:pt x="602" y="205"/>
                    </a:moveTo>
                    <a:lnTo>
                      <a:pt x="443" y="205"/>
                    </a:lnTo>
                    <a:lnTo>
                      <a:pt x="279" y="160"/>
                    </a:lnTo>
                    <a:lnTo>
                      <a:pt x="140" y="90"/>
                    </a:lnTo>
                    <a:lnTo>
                      <a:pt x="0" y="22"/>
                    </a:lnTo>
                    <a:lnTo>
                      <a:pt x="0" y="0"/>
                    </a:lnTo>
                  </a:path>
                </a:pathLst>
              </a:custGeom>
              <a:noFill/>
              <a:ln w="1588">
                <a:solidFill>
                  <a:srgbClr val="000000"/>
                </a:solidFill>
                <a:prstDash val="solid"/>
                <a:round/>
                <a:headEnd/>
                <a:tailEnd/>
              </a:ln>
            </p:spPr>
            <p:txBody>
              <a:bodyPr/>
              <a:lstStyle/>
              <a:p>
                <a:endParaRPr lang="sl-SI"/>
              </a:p>
            </p:txBody>
          </p:sp>
          <p:sp>
            <p:nvSpPr>
              <p:cNvPr id="147" name="Freeform 1785"/>
              <p:cNvSpPr>
                <a:spLocks/>
              </p:cNvSpPr>
              <p:nvPr/>
            </p:nvSpPr>
            <p:spPr bwMode="auto">
              <a:xfrm>
                <a:off x="2161320" y="4298839"/>
                <a:ext cx="75928" cy="27610"/>
              </a:xfrm>
              <a:custGeom>
                <a:avLst/>
                <a:gdLst>
                  <a:gd name="T0" fmla="*/ 0 w 508"/>
                  <a:gd name="T1" fmla="*/ 0 h 184"/>
                  <a:gd name="T2" fmla="*/ 0 w 508"/>
                  <a:gd name="T3" fmla="*/ 0 h 184"/>
                  <a:gd name="T4" fmla="*/ 0 w 508"/>
                  <a:gd name="T5" fmla="*/ 0 h 184"/>
                  <a:gd name="T6" fmla="*/ 0 w 508"/>
                  <a:gd name="T7" fmla="*/ 0 h 184"/>
                  <a:gd name="T8" fmla="*/ 0 w 508"/>
                  <a:gd name="T9" fmla="*/ 0 h 184"/>
                  <a:gd name="T10" fmla="*/ 0 60000 65536"/>
                  <a:gd name="T11" fmla="*/ 0 60000 65536"/>
                  <a:gd name="T12" fmla="*/ 0 60000 65536"/>
                  <a:gd name="T13" fmla="*/ 0 60000 65536"/>
                  <a:gd name="T14" fmla="*/ 0 60000 65536"/>
                  <a:gd name="T15" fmla="*/ 0 w 508"/>
                  <a:gd name="T16" fmla="*/ 0 h 184"/>
                  <a:gd name="T17" fmla="*/ 508 w 508"/>
                  <a:gd name="T18" fmla="*/ 184 h 184"/>
                </a:gdLst>
                <a:ahLst/>
                <a:cxnLst>
                  <a:cxn ang="T10">
                    <a:pos x="T0" y="T1"/>
                  </a:cxn>
                  <a:cxn ang="T11">
                    <a:pos x="T2" y="T3"/>
                  </a:cxn>
                  <a:cxn ang="T12">
                    <a:pos x="T4" y="T5"/>
                  </a:cxn>
                  <a:cxn ang="T13">
                    <a:pos x="T6" y="T7"/>
                  </a:cxn>
                  <a:cxn ang="T14">
                    <a:pos x="T8" y="T9"/>
                  </a:cxn>
                </a:cxnLst>
                <a:rect l="T15" t="T16" r="T17" b="T18"/>
                <a:pathLst>
                  <a:path w="508" h="184">
                    <a:moveTo>
                      <a:pt x="508" y="184"/>
                    </a:moveTo>
                    <a:lnTo>
                      <a:pt x="394" y="164"/>
                    </a:lnTo>
                    <a:lnTo>
                      <a:pt x="230" y="118"/>
                    </a:lnTo>
                    <a:lnTo>
                      <a:pt x="69" y="49"/>
                    </a:lnTo>
                    <a:lnTo>
                      <a:pt x="0" y="0"/>
                    </a:lnTo>
                  </a:path>
                </a:pathLst>
              </a:custGeom>
              <a:noFill/>
              <a:ln w="1588">
                <a:solidFill>
                  <a:srgbClr val="000000"/>
                </a:solidFill>
                <a:prstDash val="solid"/>
                <a:round/>
                <a:headEnd/>
                <a:tailEnd/>
              </a:ln>
            </p:spPr>
            <p:txBody>
              <a:bodyPr/>
              <a:lstStyle/>
              <a:p>
                <a:endParaRPr lang="sl-SI"/>
              </a:p>
            </p:txBody>
          </p:sp>
        </p:grpSp>
        <p:sp>
          <p:nvSpPr>
            <p:cNvPr id="112" name="Freeform 1776"/>
            <p:cNvSpPr>
              <a:spLocks/>
            </p:cNvSpPr>
            <p:nvPr/>
          </p:nvSpPr>
          <p:spPr bwMode="auto">
            <a:xfrm>
              <a:off x="5832445" y="3965789"/>
              <a:ext cx="1321845" cy="597073"/>
            </a:xfrm>
            <a:custGeom>
              <a:avLst/>
              <a:gdLst>
                <a:gd name="T0" fmla="*/ 0 w 8796"/>
                <a:gd name="T1" fmla="*/ 0 h 3966"/>
                <a:gd name="T2" fmla="*/ 0 w 8796"/>
                <a:gd name="T3" fmla="*/ 0 h 3966"/>
                <a:gd name="T4" fmla="*/ 0 w 8796"/>
                <a:gd name="T5" fmla="*/ 0 h 3966"/>
                <a:gd name="T6" fmla="*/ 0 w 8796"/>
                <a:gd name="T7" fmla="*/ 0 h 3966"/>
                <a:gd name="T8" fmla="*/ 0 w 8796"/>
                <a:gd name="T9" fmla="*/ 0 h 3966"/>
                <a:gd name="T10" fmla="*/ 0 60000 65536"/>
                <a:gd name="T11" fmla="*/ 0 60000 65536"/>
                <a:gd name="T12" fmla="*/ 0 60000 65536"/>
                <a:gd name="T13" fmla="*/ 0 60000 65536"/>
                <a:gd name="T14" fmla="*/ 0 60000 65536"/>
                <a:gd name="T15" fmla="*/ 0 w 8796"/>
                <a:gd name="T16" fmla="*/ 0 h 3966"/>
                <a:gd name="T17" fmla="*/ 8796 w 8796"/>
                <a:gd name="T18" fmla="*/ 3966 h 3966"/>
              </a:gdLst>
              <a:ahLst/>
              <a:cxnLst>
                <a:cxn ang="T10">
                  <a:pos x="T0" y="T1"/>
                </a:cxn>
                <a:cxn ang="T11">
                  <a:pos x="T2" y="T3"/>
                </a:cxn>
                <a:cxn ang="T12">
                  <a:pos x="T4" y="T5"/>
                </a:cxn>
                <a:cxn ang="T13">
                  <a:pos x="T6" y="T7"/>
                </a:cxn>
                <a:cxn ang="T14">
                  <a:pos x="T8" y="T9"/>
                </a:cxn>
              </a:cxnLst>
              <a:rect l="T15" t="T16" r="T17" b="T18"/>
              <a:pathLst>
                <a:path w="8796" h="3966">
                  <a:moveTo>
                    <a:pt x="0" y="3775"/>
                  </a:moveTo>
                  <a:lnTo>
                    <a:pt x="8667" y="0"/>
                  </a:lnTo>
                  <a:lnTo>
                    <a:pt x="8796" y="129"/>
                  </a:lnTo>
                  <a:lnTo>
                    <a:pt x="516" y="3966"/>
                  </a:lnTo>
                  <a:lnTo>
                    <a:pt x="0" y="3775"/>
                  </a:lnTo>
                  <a:close/>
                </a:path>
              </a:pathLst>
            </a:custGeom>
            <a:solidFill>
              <a:srgbClr val="999999"/>
            </a:solidFill>
            <a:ln w="1588">
              <a:solidFill>
                <a:srgbClr val="000000"/>
              </a:solidFill>
              <a:prstDash val="solid"/>
              <a:round/>
              <a:headEnd/>
              <a:tailEnd/>
            </a:ln>
          </p:spPr>
          <p:txBody>
            <a:bodyPr/>
            <a:lstStyle/>
            <a:p>
              <a:endParaRPr lang="sl-SI"/>
            </a:p>
          </p:txBody>
        </p:sp>
        <p:grpSp>
          <p:nvGrpSpPr>
            <p:cNvPr id="16" name="Skupina 87"/>
            <p:cNvGrpSpPr/>
            <p:nvPr/>
          </p:nvGrpSpPr>
          <p:grpSpPr>
            <a:xfrm>
              <a:off x="4489939" y="4576311"/>
              <a:ext cx="1128573" cy="607427"/>
              <a:chOff x="3840178" y="4519722"/>
              <a:chExt cx="1128573" cy="607427"/>
            </a:xfrm>
          </p:grpSpPr>
          <p:sp>
            <p:nvSpPr>
              <p:cNvPr id="116" name="Freeform 1775"/>
              <p:cNvSpPr>
                <a:spLocks/>
              </p:cNvSpPr>
              <p:nvPr/>
            </p:nvSpPr>
            <p:spPr bwMode="auto">
              <a:xfrm>
                <a:off x="3885045" y="4519722"/>
                <a:ext cx="1083706" cy="603976"/>
              </a:xfrm>
              <a:custGeom>
                <a:avLst/>
                <a:gdLst>
                  <a:gd name="T0" fmla="*/ 0 w 7216"/>
                  <a:gd name="T1" fmla="*/ 0 h 4028"/>
                  <a:gd name="T2" fmla="*/ 0 w 7216"/>
                  <a:gd name="T3" fmla="*/ 0 h 4028"/>
                  <a:gd name="T4" fmla="*/ 0 w 7216"/>
                  <a:gd name="T5" fmla="*/ 0 h 4028"/>
                  <a:gd name="T6" fmla="*/ 0 w 7216"/>
                  <a:gd name="T7" fmla="*/ 0 h 4028"/>
                  <a:gd name="T8" fmla="*/ 0 w 7216"/>
                  <a:gd name="T9" fmla="*/ 0 h 4028"/>
                  <a:gd name="T10" fmla="*/ 0 w 7216"/>
                  <a:gd name="T11" fmla="*/ 0 h 4028"/>
                  <a:gd name="T12" fmla="*/ 0 w 7216"/>
                  <a:gd name="T13" fmla="*/ 0 h 4028"/>
                  <a:gd name="T14" fmla="*/ 0 w 7216"/>
                  <a:gd name="T15" fmla="*/ 0 h 4028"/>
                  <a:gd name="T16" fmla="*/ 0 w 7216"/>
                  <a:gd name="T17" fmla="*/ 0 h 4028"/>
                  <a:gd name="T18" fmla="*/ 0 w 7216"/>
                  <a:gd name="T19" fmla="*/ 0 h 4028"/>
                  <a:gd name="T20" fmla="*/ 0 w 7216"/>
                  <a:gd name="T21" fmla="*/ 0 h 4028"/>
                  <a:gd name="T22" fmla="*/ 0 w 7216"/>
                  <a:gd name="T23" fmla="*/ 0 h 4028"/>
                  <a:gd name="T24" fmla="*/ 0 w 7216"/>
                  <a:gd name="T25" fmla="*/ 0 h 4028"/>
                  <a:gd name="T26" fmla="*/ 0 w 7216"/>
                  <a:gd name="T27" fmla="*/ 0 h 4028"/>
                  <a:gd name="T28" fmla="*/ 0 w 7216"/>
                  <a:gd name="T29" fmla="*/ 0 h 4028"/>
                  <a:gd name="T30" fmla="*/ 0 w 7216"/>
                  <a:gd name="T31" fmla="*/ 0 h 4028"/>
                  <a:gd name="T32" fmla="*/ 0 w 7216"/>
                  <a:gd name="T33" fmla="*/ 0 h 4028"/>
                  <a:gd name="T34" fmla="*/ 0 w 7216"/>
                  <a:gd name="T35" fmla="*/ 0 h 4028"/>
                  <a:gd name="T36" fmla="*/ 0 w 7216"/>
                  <a:gd name="T37" fmla="*/ 0 h 4028"/>
                  <a:gd name="T38" fmla="*/ 0 w 7216"/>
                  <a:gd name="T39" fmla="*/ 0 h 4028"/>
                  <a:gd name="T40" fmla="*/ 0 w 7216"/>
                  <a:gd name="T41" fmla="*/ 0 h 4028"/>
                  <a:gd name="T42" fmla="*/ 0 w 7216"/>
                  <a:gd name="T43" fmla="*/ 0 h 4028"/>
                  <a:gd name="T44" fmla="*/ 0 w 7216"/>
                  <a:gd name="T45" fmla="*/ 0 h 4028"/>
                  <a:gd name="T46" fmla="*/ 0 w 7216"/>
                  <a:gd name="T47" fmla="*/ 0 h 4028"/>
                  <a:gd name="T48" fmla="*/ 0 w 7216"/>
                  <a:gd name="T49" fmla="*/ 0 h 4028"/>
                  <a:gd name="T50" fmla="*/ 0 w 7216"/>
                  <a:gd name="T51" fmla="*/ 0 h 4028"/>
                  <a:gd name="T52" fmla="*/ 0 w 7216"/>
                  <a:gd name="T53" fmla="*/ 0 h 4028"/>
                  <a:gd name="T54" fmla="*/ 0 w 7216"/>
                  <a:gd name="T55" fmla="*/ 0 h 4028"/>
                  <a:gd name="T56" fmla="*/ 0 w 7216"/>
                  <a:gd name="T57" fmla="*/ 0 h 4028"/>
                  <a:gd name="T58" fmla="*/ 0 w 7216"/>
                  <a:gd name="T59" fmla="*/ 0 h 4028"/>
                  <a:gd name="T60" fmla="*/ 0 w 7216"/>
                  <a:gd name="T61" fmla="*/ 0 h 4028"/>
                  <a:gd name="T62" fmla="*/ 0 w 7216"/>
                  <a:gd name="T63" fmla="*/ 0 h 4028"/>
                  <a:gd name="T64" fmla="*/ 0 w 7216"/>
                  <a:gd name="T65" fmla="*/ 0 h 4028"/>
                  <a:gd name="T66" fmla="*/ 0 w 7216"/>
                  <a:gd name="T67" fmla="*/ 0 h 4028"/>
                  <a:gd name="T68" fmla="*/ 0 w 7216"/>
                  <a:gd name="T69" fmla="*/ 0 h 4028"/>
                  <a:gd name="T70" fmla="*/ 0 w 7216"/>
                  <a:gd name="T71" fmla="*/ 0 h 4028"/>
                  <a:gd name="T72" fmla="*/ 0 w 7216"/>
                  <a:gd name="T73" fmla="*/ 0 h 4028"/>
                  <a:gd name="T74" fmla="*/ 0 w 7216"/>
                  <a:gd name="T75" fmla="*/ 0 h 4028"/>
                  <a:gd name="T76" fmla="*/ 0 w 7216"/>
                  <a:gd name="T77" fmla="*/ 0 h 4028"/>
                  <a:gd name="T78" fmla="*/ 0 w 7216"/>
                  <a:gd name="T79" fmla="*/ 0 h 4028"/>
                  <a:gd name="T80" fmla="*/ 0 w 7216"/>
                  <a:gd name="T81" fmla="*/ 0 h 4028"/>
                  <a:gd name="T82" fmla="*/ 0 w 7216"/>
                  <a:gd name="T83" fmla="*/ 0 h 4028"/>
                  <a:gd name="T84" fmla="*/ 0 w 7216"/>
                  <a:gd name="T85" fmla="*/ 0 h 4028"/>
                  <a:gd name="T86" fmla="*/ 0 w 7216"/>
                  <a:gd name="T87" fmla="*/ 0 h 4028"/>
                  <a:gd name="T88" fmla="*/ 0 w 7216"/>
                  <a:gd name="T89" fmla="*/ 0 h 4028"/>
                  <a:gd name="T90" fmla="*/ 0 w 7216"/>
                  <a:gd name="T91" fmla="*/ 0 h 40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16"/>
                  <a:gd name="T139" fmla="*/ 0 h 4028"/>
                  <a:gd name="T140" fmla="*/ 7216 w 7216"/>
                  <a:gd name="T141" fmla="*/ 4028 h 40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16" h="4028">
                    <a:moveTo>
                      <a:pt x="1480" y="907"/>
                    </a:moveTo>
                    <a:lnTo>
                      <a:pt x="1744" y="830"/>
                    </a:lnTo>
                    <a:lnTo>
                      <a:pt x="2064" y="767"/>
                    </a:lnTo>
                    <a:lnTo>
                      <a:pt x="2192" y="830"/>
                    </a:lnTo>
                    <a:lnTo>
                      <a:pt x="2322" y="1021"/>
                    </a:lnTo>
                    <a:lnTo>
                      <a:pt x="2388" y="1088"/>
                    </a:lnTo>
                    <a:lnTo>
                      <a:pt x="2523" y="1046"/>
                    </a:lnTo>
                    <a:lnTo>
                      <a:pt x="2899" y="896"/>
                    </a:lnTo>
                    <a:lnTo>
                      <a:pt x="3355" y="747"/>
                    </a:lnTo>
                    <a:lnTo>
                      <a:pt x="3800" y="576"/>
                    </a:lnTo>
                    <a:lnTo>
                      <a:pt x="4248" y="383"/>
                    </a:lnTo>
                    <a:lnTo>
                      <a:pt x="4632" y="191"/>
                    </a:lnTo>
                    <a:lnTo>
                      <a:pt x="5018" y="63"/>
                    </a:lnTo>
                    <a:lnTo>
                      <a:pt x="5275" y="0"/>
                    </a:lnTo>
                    <a:lnTo>
                      <a:pt x="5404" y="0"/>
                    </a:lnTo>
                    <a:lnTo>
                      <a:pt x="5790" y="129"/>
                    </a:lnTo>
                    <a:lnTo>
                      <a:pt x="5981" y="257"/>
                    </a:lnTo>
                    <a:lnTo>
                      <a:pt x="6290" y="403"/>
                    </a:lnTo>
                    <a:lnTo>
                      <a:pt x="6569" y="653"/>
                    </a:lnTo>
                    <a:lnTo>
                      <a:pt x="6868" y="931"/>
                    </a:lnTo>
                    <a:lnTo>
                      <a:pt x="7076" y="1255"/>
                    </a:lnTo>
                    <a:lnTo>
                      <a:pt x="7135" y="1471"/>
                    </a:lnTo>
                    <a:lnTo>
                      <a:pt x="7216" y="1738"/>
                    </a:lnTo>
                    <a:lnTo>
                      <a:pt x="7146" y="1877"/>
                    </a:lnTo>
                    <a:lnTo>
                      <a:pt x="6684" y="2291"/>
                    </a:lnTo>
                    <a:lnTo>
                      <a:pt x="6245" y="2545"/>
                    </a:lnTo>
                    <a:lnTo>
                      <a:pt x="5714" y="2775"/>
                    </a:lnTo>
                    <a:lnTo>
                      <a:pt x="5275" y="2942"/>
                    </a:lnTo>
                    <a:lnTo>
                      <a:pt x="4889" y="3071"/>
                    </a:lnTo>
                    <a:lnTo>
                      <a:pt x="4116" y="3352"/>
                    </a:lnTo>
                    <a:lnTo>
                      <a:pt x="3605" y="3516"/>
                    </a:lnTo>
                    <a:lnTo>
                      <a:pt x="2961" y="3766"/>
                    </a:lnTo>
                    <a:lnTo>
                      <a:pt x="2579" y="3902"/>
                    </a:lnTo>
                    <a:lnTo>
                      <a:pt x="2266" y="3972"/>
                    </a:lnTo>
                    <a:lnTo>
                      <a:pt x="1935" y="4028"/>
                    </a:lnTo>
                    <a:lnTo>
                      <a:pt x="1458" y="4020"/>
                    </a:lnTo>
                    <a:lnTo>
                      <a:pt x="974" y="3964"/>
                    </a:lnTo>
                    <a:lnTo>
                      <a:pt x="651" y="3836"/>
                    </a:lnTo>
                    <a:lnTo>
                      <a:pt x="397" y="3644"/>
                    </a:lnTo>
                    <a:lnTo>
                      <a:pt x="202" y="3391"/>
                    </a:lnTo>
                    <a:lnTo>
                      <a:pt x="46" y="3074"/>
                    </a:lnTo>
                    <a:lnTo>
                      <a:pt x="0" y="2775"/>
                    </a:lnTo>
                    <a:lnTo>
                      <a:pt x="70" y="2382"/>
                    </a:lnTo>
                    <a:lnTo>
                      <a:pt x="397" y="1853"/>
                    </a:lnTo>
                    <a:lnTo>
                      <a:pt x="780" y="1279"/>
                    </a:lnTo>
                    <a:lnTo>
                      <a:pt x="1480" y="907"/>
                    </a:lnTo>
                    <a:close/>
                  </a:path>
                </a:pathLst>
              </a:custGeom>
              <a:solidFill>
                <a:srgbClr val="855224"/>
              </a:solidFill>
              <a:ln w="0">
                <a:solidFill>
                  <a:srgbClr val="855224"/>
                </a:solidFill>
                <a:prstDash val="solid"/>
                <a:round/>
                <a:headEnd/>
                <a:tailEnd/>
              </a:ln>
            </p:spPr>
            <p:txBody>
              <a:bodyPr/>
              <a:lstStyle/>
              <a:p>
                <a:endParaRPr lang="sl-SI"/>
              </a:p>
            </p:txBody>
          </p:sp>
          <p:sp>
            <p:nvSpPr>
              <p:cNvPr id="143" name="Freeform 1777"/>
              <p:cNvSpPr>
                <a:spLocks/>
              </p:cNvSpPr>
              <p:nvPr/>
            </p:nvSpPr>
            <p:spPr bwMode="auto">
              <a:xfrm>
                <a:off x="3840178" y="4519722"/>
                <a:ext cx="1128573" cy="607427"/>
              </a:xfrm>
              <a:custGeom>
                <a:avLst/>
                <a:gdLst>
                  <a:gd name="T0" fmla="*/ 0 w 7518"/>
                  <a:gd name="T1" fmla="*/ 0 h 4027"/>
                  <a:gd name="T2" fmla="*/ 0 w 7518"/>
                  <a:gd name="T3" fmla="*/ 0 h 4027"/>
                  <a:gd name="T4" fmla="*/ 0 w 7518"/>
                  <a:gd name="T5" fmla="*/ 0 h 4027"/>
                  <a:gd name="T6" fmla="*/ 0 w 7518"/>
                  <a:gd name="T7" fmla="*/ 0 h 4027"/>
                  <a:gd name="T8" fmla="*/ 0 w 7518"/>
                  <a:gd name="T9" fmla="*/ 0 h 4027"/>
                  <a:gd name="T10" fmla="*/ 0 w 7518"/>
                  <a:gd name="T11" fmla="*/ 0 h 4027"/>
                  <a:gd name="T12" fmla="*/ 0 w 7518"/>
                  <a:gd name="T13" fmla="*/ 0 h 4027"/>
                  <a:gd name="T14" fmla="*/ 0 w 7518"/>
                  <a:gd name="T15" fmla="*/ 0 h 4027"/>
                  <a:gd name="T16" fmla="*/ 0 w 7518"/>
                  <a:gd name="T17" fmla="*/ 0 h 4027"/>
                  <a:gd name="T18" fmla="*/ 0 w 7518"/>
                  <a:gd name="T19" fmla="*/ 0 h 4027"/>
                  <a:gd name="T20" fmla="*/ 0 w 7518"/>
                  <a:gd name="T21" fmla="*/ 0 h 4027"/>
                  <a:gd name="T22" fmla="*/ 0 w 7518"/>
                  <a:gd name="T23" fmla="*/ 0 h 4027"/>
                  <a:gd name="T24" fmla="*/ 0 w 7518"/>
                  <a:gd name="T25" fmla="*/ 0 h 4027"/>
                  <a:gd name="T26" fmla="*/ 0 w 7518"/>
                  <a:gd name="T27" fmla="*/ 0 h 4027"/>
                  <a:gd name="T28" fmla="*/ 0 w 7518"/>
                  <a:gd name="T29" fmla="*/ 0 h 4027"/>
                  <a:gd name="T30" fmla="*/ 0 w 7518"/>
                  <a:gd name="T31" fmla="*/ 0 h 4027"/>
                  <a:gd name="T32" fmla="*/ 0 w 7518"/>
                  <a:gd name="T33" fmla="*/ 0 h 4027"/>
                  <a:gd name="T34" fmla="*/ 0 w 7518"/>
                  <a:gd name="T35" fmla="*/ 0 h 4027"/>
                  <a:gd name="T36" fmla="*/ 0 w 7518"/>
                  <a:gd name="T37" fmla="*/ 0 h 4027"/>
                  <a:gd name="T38" fmla="*/ 0 w 7518"/>
                  <a:gd name="T39" fmla="*/ 0 h 4027"/>
                  <a:gd name="T40" fmla="*/ 0 w 7518"/>
                  <a:gd name="T41" fmla="*/ 0 h 4027"/>
                  <a:gd name="T42" fmla="*/ 0 w 7518"/>
                  <a:gd name="T43" fmla="*/ 0 h 4027"/>
                  <a:gd name="T44" fmla="*/ 0 w 7518"/>
                  <a:gd name="T45" fmla="*/ 0 h 4027"/>
                  <a:gd name="T46" fmla="*/ 0 w 7518"/>
                  <a:gd name="T47" fmla="*/ 0 h 4027"/>
                  <a:gd name="T48" fmla="*/ 0 w 7518"/>
                  <a:gd name="T49" fmla="*/ 0 h 4027"/>
                  <a:gd name="T50" fmla="*/ 0 w 7518"/>
                  <a:gd name="T51" fmla="*/ 0 h 4027"/>
                  <a:gd name="T52" fmla="*/ 0 w 7518"/>
                  <a:gd name="T53" fmla="*/ 0 h 4027"/>
                  <a:gd name="T54" fmla="*/ 0 w 7518"/>
                  <a:gd name="T55" fmla="*/ 0 h 4027"/>
                  <a:gd name="T56" fmla="*/ 0 w 7518"/>
                  <a:gd name="T57" fmla="*/ 0 h 4027"/>
                  <a:gd name="T58" fmla="*/ 0 w 7518"/>
                  <a:gd name="T59" fmla="*/ 0 h 4027"/>
                  <a:gd name="T60" fmla="*/ 0 w 7518"/>
                  <a:gd name="T61" fmla="*/ 0 h 4027"/>
                  <a:gd name="T62" fmla="*/ 0 w 7518"/>
                  <a:gd name="T63" fmla="*/ 0 h 4027"/>
                  <a:gd name="T64" fmla="*/ 0 w 7518"/>
                  <a:gd name="T65" fmla="*/ 0 h 4027"/>
                  <a:gd name="T66" fmla="*/ 0 w 7518"/>
                  <a:gd name="T67" fmla="*/ 0 h 4027"/>
                  <a:gd name="T68" fmla="*/ 0 w 7518"/>
                  <a:gd name="T69" fmla="*/ 0 h 40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18"/>
                  <a:gd name="T106" fmla="*/ 0 h 4027"/>
                  <a:gd name="T107" fmla="*/ 7518 w 7518"/>
                  <a:gd name="T108" fmla="*/ 4027 h 40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18" h="4027">
                    <a:moveTo>
                      <a:pt x="2690" y="1087"/>
                    </a:moveTo>
                    <a:lnTo>
                      <a:pt x="2825" y="1046"/>
                    </a:lnTo>
                    <a:lnTo>
                      <a:pt x="3201" y="896"/>
                    </a:lnTo>
                    <a:lnTo>
                      <a:pt x="3657" y="747"/>
                    </a:lnTo>
                    <a:lnTo>
                      <a:pt x="4102" y="576"/>
                    </a:lnTo>
                    <a:lnTo>
                      <a:pt x="4550" y="383"/>
                    </a:lnTo>
                    <a:lnTo>
                      <a:pt x="4934" y="192"/>
                    </a:lnTo>
                    <a:lnTo>
                      <a:pt x="5320" y="63"/>
                    </a:lnTo>
                    <a:lnTo>
                      <a:pt x="5577" y="0"/>
                    </a:lnTo>
                    <a:lnTo>
                      <a:pt x="5706" y="0"/>
                    </a:lnTo>
                    <a:lnTo>
                      <a:pt x="6092" y="129"/>
                    </a:lnTo>
                    <a:lnTo>
                      <a:pt x="6283" y="258"/>
                    </a:lnTo>
                    <a:lnTo>
                      <a:pt x="6592" y="403"/>
                    </a:lnTo>
                    <a:lnTo>
                      <a:pt x="6871" y="653"/>
                    </a:lnTo>
                    <a:lnTo>
                      <a:pt x="7170" y="931"/>
                    </a:lnTo>
                    <a:lnTo>
                      <a:pt x="7378" y="1255"/>
                    </a:lnTo>
                    <a:lnTo>
                      <a:pt x="7437" y="1471"/>
                    </a:lnTo>
                    <a:lnTo>
                      <a:pt x="7518" y="1738"/>
                    </a:lnTo>
                    <a:lnTo>
                      <a:pt x="7448" y="1877"/>
                    </a:lnTo>
                    <a:lnTo>
                      <a:pt x="6986" y="2291"/>
                    </a:lnTo>
                    <a:lnTo>
                      <a:pt x="6547" y="2545"/>
                    </a:lnTo>
                    <a:lnTo>
                      <a:pt x="6016" y="2775"/>
                    </a:lnTo>
                    <a:lnTo>
                      <a:pt x="5577" y="2942"/>
                    </a:lnTo>
                    <a:lnTo>
                      <a:pt x="5191" y="3071"/>
                    </a:lnTo>
                    <a:lnTo>
                      <a:pt x="4418" y="3352"/>
                    </a:lnTo>
                    <a:lnTo>
                      <a:pt x="3907" y="3516"/>
                    </a:lnTo>
                    <a:lnTo>
                      <a:pt x="3263" y="3766"/>
                    </a:lnTo>
                    <a:lnTo>
                      <a:pt x="2881" y="3902"/>
                    </a:lnTo>
                    <a:lnTo>
                      <a:pt x="2568" y="3971"/>
                    </a:lnTo>
                    <a:lnTo>
                      <a:pt x="2237" y="4027"/>
                    </a:lnTo>
                    <a:lnTo>
                      <a:pt x="1760" y="4020"/>
                    </a:lnTo>
                    <a:lnTo>
                      <a:pt x="1276" y="3964"/>
                    </a:lnTo>
                    <a:lnTo>
                      <a:pt x="904" y="3843"/>
                    </a:lnTo>
                    <a:lnTo>
                      <a:pt x="417" y="3565"/>
                    </a:lnTo>
                    <a:lnTo>
                      <a:pt x="0" y="3265"/>
                    </a:lnTo>
                  </a:path>
                </a:pathLst>
              </a:custGeom>
              <a:noFill/>
              <a:ln w="1588">
                <a:solidFill>
                  <a:srgbClr val="000000"/>
                </a:solidFill>
                <a:prstDash val="solid"/>
                <a:round/>
                <a:headEnd/>
                <a:tailEnd/>
              </a:ln>
            </p:spPr>
            <p:txBody>
              <a:bodyPr/>
              <a:lstStyle/>
              <a:p>
                <a:endParaRPr lang="sl-SI"/>
              </a:p>
            </p:txBody>
          </p:sp>
        </p:grpSp>
      </p:grpSp>
      <p:sp>
        <p:nvSpPr>
          <p:cNvPr id="62" name="PoljeZBesedilom 61"/>
          <p:cNvSpPr txBox="1"/>
          <p:nvPr/>
        </p:nvSpPr>
        <p:spPr>
          <a:xfrm>
            <a:off x="266701" y="1189038"/>
            <a:ext cx="8686800" cy="461665"/>
          </a:xfrm>
          <a:prstGeom prst="rect">
            <a:avLst/>
          </a:prstGeom>
          <a:noFill/>
        </p:spPr>
        <p:txBody>
          <a:bodyPr wrap="square" rtlCol="0">
            <a:spAutoFit/>
          </a:bodyPr>
          <a:lstStyle/>
          <a:p>
            <a:r>
              <a:rPr lang="en-US" sz="2400" dirty="0" smtClean="0"/>
              <a:t>Where to find case studies?</a:t>
            </a:r>
            <a:endParaRPr lang="en-US" sz="2400" dirty="0"/>
          </a:p>
        </p:txBody>
      </p:sp>
      <p:sp>
        <p:nvSpPr>
          <p:cNvPr id="63" name="PoljeZBesedilom 62"/>
          <p:cNvSpPr txBox="1"/>
          <p:nvPr/>
        </p:nvSpPr>
        <p:spPr>
          <a:xfrm>
            <a:off x="2939689" y="2419350"/>
            <a:ext cx="6138475" cy="461665"/>
          </a:xfrm>
          <a:prstGeom prst="rect">
            <a:avLst/>
          </a:prstGeom>
          <a:noFill/>
        </p:spPr>
        <p:txBody>
          <a:bodyPr wrap="none" rtlCol="0">
            <a:spAutoFit/>
          </a:bodyPr>
          <a:lstStyle/>
          <a:p>
            <a:r>
              <a:rPr lang="en-US" sz="2400" dirty="0" smtClean="0"/>
              <a:t>There are some case studies in </a:t>
            </a:r>
            <a:r>
              <a:rPr lang="en-US" sz="2400" b="1" dirty="0" smtClean="0"/>
              <a:t>TRIZ Training Kit</a:t>
            </a:r>
            <a:endParaRPr lang="sl-SI" sz="2400" b="1" dirty="0" smtClean="0"/>
          </a:p>
        </p:txBody>
      </p:sp>
      <p:graphicFrame>
        <p:nvGraphicFramePr>
          <p:cNvPr id="64" name="Tabela 63"/>
          <p:cNvGraphicFramePr>
            <a:graphicFrameLocks noGrp="1"/>
          </p:cNvGraphicFramePr>
          <p:nvPr/>
        </p:nvGraphicFramePr>
        <p:xfrm>
          <a:off x="3377839" y="2919115"/>
          <a:ext cx="5328011" cy="3675269"/>
        </p:xfrm>
        <a:graphic>
          <a:graphicData uri="http://schemas.openxmlformats.org/drawingml/2006/table">
            <a:tbl>
              <a:tblPr/>
              <a:tblGrid>
                <a:gridCol w="339090"/>
                <a:gridCol w="4988921"/>
              </a:tblGrid>
              <a:tr h="322469">
                <a:tc gridSpan="2">
                  <a:txBody>
                    <a:bodyPr/>
                    <a:lstStyle/>
                    <a:p>
                      <a:r>
                        <a:rPr lang="en-US" sz="2000" noProof="0" dirty="0" smtClean="0"/>
                        <a:t>Examples from QMS can be found at:</a:t>
                      </a:r>
                      <a:endParaRPr lang="en-US" sz="2000" b="1" noProof="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r>
              <a:tr h="549542">
                <a:tc>
                  <a:txBody>
                    <a:bodyPr/>
                    <a:lstStyle/>
                    <a:p>
                      <a:pPr>
                        <a:spcAft>
                          <a:spcPts val="0"/>
                        </a:spcAft>
                      </a:pPr>
                      <a:r>
                        <a:rPr lang="sl-SI" sz="2000" dirty="0">
                          <a:latin typeface="Arial"/>
                          <a:ea typeface="Calibri"/>
                          <a:cs typeface="Times New Roman"/>
                        </a:rPr>
                        <a:t>1</a:t>
                      </a:r>
                      <a:endParaRPr lang="sl-SI"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l-SI" sz="2000" u="sng">
                          <a:solidFill>
                            <a:srgbClr val="0000FF"/>
                          </a:solidFill>
                          <a:latin typeface="Arial"/>
                          <a:ea typeface="Calibri"/>
                          <a:cs typeface="Times New Roman"/>
                          <a:hlinkClick r:id="rId3"/>
                        </a:rPr>
                        <a:t>http://www.quality-assurance-solutions.com/TRIZ-ISO-9001-1.html</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542">
                <a:tc>
                  <a:txBody>
                    <a:bodyPr/>
                    <a:lstStyle/>
                    <a:p>
                      <a:pPr>
                        <a:spcAft>
                          <a:spcPts val="0"/>
                        </a:spcAft>
                      </a:pPr>
                      <a:r>
                        <a:rPr lang="sl-SI" sz="2000" dirty="0">
                          <a:latin typeface="Arial"/>
                          <a:ea typeface="Calibri"/>
                          <a:cs typeface="Times New Roman"/>
                        </a:rPr>
                        <a:t>2</a:t>
                      </a:r>
                      <a:endParaRPr lang="sl-SI"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l-SI" sz="2000" u="sng">
                          <a:solidFill>
                            <a:srgbClr val="0000FF"/>
                          </a:solidFill>
                          <a:latin typeface="Arial"/>
                          <a:ea typeface="Calibri"/>
                          <a:cs typeface="Times New Roman"/>
                          <a:hlinkClick r:id="rId4"/>
                        </a:rPr>
                        <a:t>http://www.quality-assurance-solutions.com/TRIZ-ISO-9001-two.html</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542">
                <a:tc>
                  <a:txBody>
                    <a:bodyPr/>
                    <a:lstStyle/>
                    <a:p>
                      <a:pPr>
                        <a:spcAft>
                          <a:spcPts val="0"/>
                        </a:spcAft>
                      </a:pPr>
                      <a:r>
                        <a:rPr lang="sl-SI" sz="2000" dirty="0">
                          <a:latin typeface="Arial"/>
                          <a:ea typeface="Calibri"/>
                          <a:cs typeface="Times New Roman"/>
                        </a:rPr>
                        <a:t>3</a:t>
                      </a:r>
                      <a:endParaRPr lang="sl-SI"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l-SI" sz="2000" u="sng">
                          <a:solidFill>
                            <a:srgbClr val="0000FF"/>
                          </a:solidFill>
                          <a:latin typeface="Arial"/>
                          <a:ea typeface="Calibri"/>
                          <a:cs typeface="Times New Roman"/>
                          <a:hlinkClick r:id="rId5"/>
                        </a:rPr>
                        <a:t>http://www.quality-assurance-solutions.com/TRIZ-ISO-9001-Three.html</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542">
                <a:tc>
                  <a:txBody>
                    <a:bodyPr/>
                    <a:lstStyle/>
                    <a:p>
                      <a:pPr>
                        <a:spcAft>
                          <a:spcPts val="0"/>
                        </a:spcAft>
                      </a:pPr>
                      <a:r>
                        <a:rPr lang="sl-SI" sz="2000">
                          <a:latin typeface="Arial"/>
                          <a:ea typeface="Calibri"/>
                          <a:cs typeface="Times New Roman"/>
                        </a:rPr>
                        <a:t>4</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l-SI" sz="2000" u="sng">
                          <a:solidFill>
                            <a:srgbClr val="0000FF"/>
                          </a:solidFill>
                          <a:latin typeface="Arial"/>
                          <a:ea typeface="Calibri"/>
                          <a:cs typeface="Times New Roman"/>
                          <a:hlinkClick r:id="rId6"/>
                        </a:rPr>
                        <a:t>http://www.quality-assurance-solutions.com/TRIZ-ISO-9001-FourAndFive.html</a:t>
                      </a:r>
                      <a:r>
                        <a:rPr lang="sl-SI" sz="2000">
                          <a:latin typeface="Arial"/>
                          <a:ea typeface="Calibri"/>
                          <a:cs typeface="Times New Roman"/>
                        </a:rPr>
                        <a:t> </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542">
                <a:tc>
                  <a:txBody>
                    <a:bodyPr/>
                    <a:lstStyle/>
                    <a:p>
                      <a:pPr>
                        <a:spcAft>
                          <a:spcPts val="0"/>
                        </a:spcAft>
                      </a:pPr>
                      <a:r>
                        <a:rPr lang="sl-SI" sz="2000">
                          <a:latin typeface="Arial"/>
                          <a:ea typeface="Calibri"/>
                          <a:cs typeface="Times New Roman"/>
                        </a:rPr>
                        <a:t>5</a:t>
                      </a:r>
                      <a:endParaRPr lang="sl-SI"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l-SI" sz="2000" u="sng" dirty="0">
                          <a:solidFill>
                            <a:srgbClr val="0000FF"/>
                          </a:solidFill>
                          <a:latin typeface="Arial"/>
                          <a:ea typeface="Calibri"/>
                          <a:cs typeface="Times New Roman"/>
                          <a:hlinkClick r:id="rId7"/>
                        </a:rPr>
                        <a:t>http://www.quality-assurance-solutions.com/TRIZ-ISO-9001-Six.html</a:t>
                      </a:r>
                      <a:r>
                        <a:rPr lang="sl-SI" sz="2000" dirty="0">
                          <a:latin typeface="Arial"/>
                          <a:ea typeface="Calibri"/>
                          <a:cs typeface="Times New Roman"/>
                        </a:rPr>
                        <a:t> </a:t>
                      </a:r>
                      <a:endParaRPr lang="sl-SI"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TRIZ crossover QMS application</a:t>
            </a:r>
            <a:endParaRPr lang="en-US" dirty="0"/>
          </a:p>
        </p:txBody>
      </p:sp>
      <p:pic>
        <p:nvPicPr>
          <p:cNvPr id="3" name="Slika 2" descr="Screenshot_2015-03-02-18-32-27.png"/>
          <p:cNvPicPr>
            <a:picLocks noChangeAspect="1"/>
          </p:cNvPicPr>
          <p:nvPr/>
        </p:nvPicPr>
        <p:blipFill>
          <a:blip r:embed="rId3" cstate="print"/>
          <a:stretch>
            <a:fillRect/>
          </a:stretch>
        </p:blipFill>
        <p:spPr>
          <a:xfrm>
            <a:off x="2214" y="1417638"/>
            <a:ext cx="3400226" cy="5440362"/>
          </a:xfrm>
          <a:prstGeom prst="rect">
            <a:avLst/>
          </a:prstGeom>
        </p:spPr>
      </p:pic>
      <p:grpSp>
        <p:nvGrpSpPr>
          <p:cNvPr id="4" name="Skupina 3"/>
          <p:cNvGrpSpPr/>
          <p:nvPr/>
        </p:nvGrpSpPr>
        <p:grpSpPr>
          <a:xfrm>
            <a:off x="3393954" y="1969359"/>
            <a:ext cx="5702299" cy="4320182"/>
            <a:chOff x="-19059" y="88900"/>
            <a:chExt cx="9056697" cy="6763345"/>
          </a:xfrm>
        </p:grpSpPr>
        <p:grpSp>
          <p:nvGrpSpPr>
            <p:cNvPr id="5" name="Skupina 568"/>
            <p:cNvGrpSpPr>
              <a:grpSpLocks/>
            </p:cNvGrpSpPr>
            <p:nvPr/>
          </p:nvGrpSpPr>
          <p:grpSpPr bwMode="auto">
            <a:xfrm>
              <a:off x="3406775" y="88900"/>
              <a:ext cx="5630863" cy="4219575"/>
              <a:chOff x="3406712" y="89662"/>
              <a:chExt cx="5630863" cy="4219576"/>
            </a:xfrm>
          </p:grpSpPr>
          <p:grpSp>
            <p:nvGrpSpPr>
              <p:cNvPr id="227" name="Group 4"/>
              <p:cNvGrpSpPr>
                <a:grpSpLocks/>
              </p:cNvGrpSpPr>
              <p:nvPr/>
            </p:nvGrpSpPr>
            <p:grpSpPr bwMode="auto">
              <a:xfrm>
                <a:off x="3406712" y="89662"/>
                <a:ext cx="2174875" cy="3221038"/>
                <a:chOff x="1278" y="1082"/>
                <a:chExt cx="1370" cy="2029"/>
              </a:xfrm>
            </p:grpSpPr>
            <p:grpSp>
              <p:nvGrpSpPr>
                <p:cNvPr id="487" name="Group 5"/>
                <p:cNvGrpSpPr>
                  <a:grpSpLocks/>
                </p:cNvGrpSpPr>
                <p:nvPr/>
              </p:nvGrpSpPr>
              <p:grpSpPr bwMode="auto">
                <a:xfrm>
                  <a:off x="1278" y="1532"/>
                  <a:ext cx="1370" cy="1579"/>
                  <a:chOff x="1278" y="1532"/>
                  <a:chExt cx="1370" cy="1579"/>
                </a:xfrm>
              </p:grpSpPr>
              <p:sp>
                <p:nvSpPr>
                  <p:cNvPr id="501" name="Freeform 6"/>
                  <p:cNvSpPr>
                    <a:spLocks/>
                  </p:cNvSpPr>
                  <p:nvPr/>
                </p:nvSpPr>
                <p:spPr bwMode="auto">
                  <a:xfrm>
                    <a:off x="1913" y="2575"/>
                    <a:ext cx="485" cy="312"/>
                  </a:xfrm>
                  <a:custGeom>
                    <a:avLst/>
                    <a:gdLst>
                      <a:gd name="T0" fmla="*/ 449 w 1457"/>
                      <a:gd name="T1" fmla="*/ 73 h 936"/>
                      <a:gd name="T2" fmla="*/ 435 w 1457"/>
                      <a:gd name="T3" fmla="*/ 68 h 936"/>
                      <a:gd name="T4" fmla="*/ 422 w 1457"/>
                      <a:gd name="T5" fmla="*/ 63 h 936"/>
                      <a:gd name="T6" fmla="*/ 409 w 1457"/>
                      <a:gd name="T7" fmla="*/ 58 h 936"/>
                      <a:gd name="T8" fmla="*/ 396 w 1457"/>
                      <a:gd name="T9" fmla="*/ 53 h 936"/>
                      <a:gd name="T10" fmla="*/ 379 w 1457"/>
                      <a:gd name="T11" fmla="*/ 51 h 936"/>
                      <a:gd name="T12" fmla="*/ 356 w 1457"/>
                      <a:gd name="T13" fmla="*/ 53 h 936"/>
                      <a:gd name="T14" fmla="*/ 332 w 1457"/>
                      <a:gd name="T15" fmla="*/ 56 h 936"/>
                      <a:gd name="T16" fmla="*/ 309 w 1457"/>
                      <a:gd name="T17" fmla="*/ 59 h 936"/>
                      <a:gd name="T18" fmla="*/ 285 w 1457"/>
                      <a:gd name="T19" fmla="*/ 63 h 936"/>
                      <a:gd name="T20" fmla="*/ 262 w 1457"/>
                      <a:gd name="T21" fmla="*/ 66 h 936"/>
                      <a:gd name="T22" fmla="*/ 223 w 1457"/>
                      <a:gd name="T23" fmla="*/ 53 h 936"/>
                      <a:gd name="T24" fmla="*/ 184 w 1457"/>
                      <a:gd name="T25" fmla="*/ 41 h 936"/>
                      <a:gd name="T26" fmla="*/ 145 w 1457"/>
                      <a:gd name="T27" fmla="*/ 29 h 936"/>
                      <a:gd name="T28" fmla="*/ 106 w 1457"/>
                      <a:gd name="T29" fmla="*/ 17 h 936"/>
                      <a:gd name="T30" fmla="*/ 68 w 1457"/>
                      <a:gd name="T31" fmla="*/ 4 h 936"/>
                      <a:gd name="T32" fmla="*/ 41 w 1457"/>
                      <a:gd name="T33" fmla="*/ 78 h 936"/>
                      <a:gd name="T34" fmla="*/ 21 w 1457"/>
                      <a:gd name="T35" fmla="*/ 195 h 936"/>
                      <a:gd name="T36" fmla="*/ 0 w 1457"/>
                      <a:gd name="T37" fmla="*/ 312 h 936"/>
                      <a:gd name="T38" fmla="*/ 22 w 1457"/>
                      <a:gd name="T39" fmla="*/ 304 h 936"/>
                      <a:gd name="T40" fmla="*/ 44 w 1457"/>
                      <a:gd name="T41" fmla="*/ 295 h 936"/>
                      <a:gd name="T42" fmla="*/ 67 w 1457"/>
                      <a:gd name="T43" fmla="*/ 285 h 936"/>
                      <a:gd name="T44" fmla="*/ 90 w 1457"/>
                      <a:gd name="T45" fmla="*/ 276 h 936"/>
                      <a:gd name="T46" fmla="*/ 114 w 1457"/>
                      <a:gd name="T47" fmla="*/ 267 h 936"/>
                      <a:gd name="T48" fmla="*/ 138 w 1457"/>
                      <a:gd name="T49" fmla="*/ 258 h 936"/>
                      <a:gd name="T50" fmla="*/ 163 w 1457"/>
                      <a:gd name="T51" fmla="*/ 250 h 936"/>
                      <a:gd name="T52" fmla="*/ 188 w 1457"/>
                      <a:gd name="T53" fmla="*/ 244 h 936"/>
                      <a:gd name="T54" fmla="*/ 213 w 1457"/>
                      <a:gd name="T55" fmla="*/ 239 h 936"/>
                      <a:gd name="T56" fmla="*/ 239 w 1457"/>
                      <a:gd name="T57" fmla="*/ 236 h 936"/>
                      <a:gd name="T58" fmla="*/ 270 w 1457"/>
                      <a:gd name="T59" fmla="*/ 236 h 936"/>
                      <a:gd name="T60" fmla="*/ 311 w 1457"/>
                      <a:gd name="T61" fmla="*/ 240 h 936"/>
                      <a:gd name="T62" fmla="*/ 350 w 1457"/>
                      <a:gd name="T63" fmla="*/ 250 h 936"/>
                      <a:gd name="T64" fmla="*/ 389 w 1457"/>
                      <a:gd name="T65" fmla="*/ 265 h 936"/>
                      <a:gd name="T66" fmla="*/ 430 w 1457"/>
                      <a:gd name="T67" fmla="*/ 284 h 936"/>
                      <a:gd name="T68" fmla="*/ 474 w 1457"/>
                      <a:gd name="T69" fmla="*/ 307 h 936"/>
                      <a:gd name="T70" fmla="*/ 482 w 1457"/>
                      <a:gd name="T71" fmla="*/ 241 h 936"/>
                      <a:gd name="T72" fmla="*/ 460 w 1457"/>
                      <a:gd name="T73" fmla="*/ 200 h 936"/>
                      <a:gd name="T74" fmla="*/ 425 w 1457"/>
                      <a:gd name="T75" fmla="*/ 180 h 936"/>
                      <a:gd name="T76" fmla="*/ 391 w 1457"/>
                      <a:gd name="T77" fmla="*/ 166 h 936"/>
                      <a:gd name="T78" fmla="*/ 355 w 1457"/>
                      <a:gd name="T79" fmla="*/ 154 h 936"/>
                      <a:gd name="T80" fmla="*/ 312 w 1457"/>
                      <a:gd name="T81" fmla="*/ 144 h 936"/>
                      <a:gd name="T82" fmla="*/ 288 w 1457"/>
                      <a:gd name="T83" fmla="*/ 133 h 936"/>
                      <a:gd name="T84" fmla="*/ 321 w 1457"/>
                      <a:gd name="T85" fmla="*/ 123 h 936"/>
                      <a:gd name="T86" fmla="*/ 354 w 1457"/>
                      <a:gd name="T87" fmla="*/ 116 h 936"/>
                      <a:gd name="T88" fmla="*/ 389 w 1457"/>
                      <a:gd name="T89" fmla="*/ 111 h 936"/>
                      <a:gd name="T90" fmla="*/ 423 w 1457"/>
                      <a:gd name="T91" fmla="*/ 107 h 936"/>
                      <a:gd name="T92" fmla="*/ 457 w 1457"/>
                      <a:gd name="T93" fmla="*/ 104 h 936"/>
                      <a:gd name="T94" fmla="*/ 457 w 1457"/>
                      <a:gd name="T95" fmla="*/ 83 h 9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7"/>
                      <a:gd name="T145" fmla="*/ 0 h 936"/>
                      <a:gd name="T146" fmla="*/ 1457 w 1457"/>
                      <a:gd name="T147" fmla="*/ 936 h 9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7" h="936">
                        <a:moveTo>
                          <a:pt x="1374" y="229"/>
                        </a:moveTo>
                        <a:lnTo>
                          <a:pt x="1362" y="225"/>
                        </a:lnTo>
                        <a:lnTo>
                          <a:pt x="1348" y="219"/>
                        </a:lnTo>
                        <a:lnTo>
                          <a:pt x="1335" y="214"/>
                        </a:lnTo>
                        <a:lnTo>
                          <a:pt x="1321" y="210"/>
                        </a:lnTo>
                        <a:lnTo>
                          <a:pt x="1308" y="204"/>
                        </a:lnTo>
                        <a:lnTo>
                          <a:pt x="1294" y="199"/>
                        </a:lnTo>
                        <a:lnTo>
                          <a:pt x="1282" y="195"/>
                        </a:lnTo>
                        <a:lnTo>
                          <a:pt x="1269" y="189"/>
                        </a:lnTo>
                        <a:lnTo>
                          <a:pt x="1255" y="184"/>
                        </a:lnTo>
                        <a:lnTo>
                          <a:pt x="1242" y="180"/>
                        </a:lnTo>
                        <a:lnTo>
                          <a:pt x="1228" y="174"/>
                        </a:lnTo>
                        <a:lnTo>
                          <a:pt x="1216" y="169"/>
                        </a:lnTo>
                        <a:lnTo>
                          <a:pt x="1202" y="163"/>
                        </a:lnTo>
                        <a:lnTo>
                          <a:pt x="1189" y="159"/>
                        </a:lnTo>
                        <a:lnTo>
                          <a:pt x="1175" y="153"/>
                        </a:lnTo>
                        <a:lnTo>
                          <a:pt x="1162" y="148"/>
                        </a:lnTo>
                        <a:lnTo>
                          <a:pt x="1139" y="152"/>
                        </a:lnTo>
                        <a:lnTo>
                          <a:pt x="1115" y="154"/>
                        </a:lnTo>
                        <a:lnTo>
                          <a:pt x="1092" y="158"/>
                        </a:lnTo>
                        <a:lnTo>
                          <a:pt x="1068" y="160"/>
                        </a:lnTo>
                        <a:lnTo>
                          <a:pt x="1045" y="163"/>
                        </a:lnTo>
                        <a:lnTo>
                          <a:pt x="1021" y="167"/>
                        </a:lnTo>
                        <a:lnTo>
                          <a:pt x="998" y="169"/>
                        </a:lnTo>
                        <a:lnTo>
                          <a:pt x="975" y="173"/>
                        </a:lnTo>
                        <a:lnTo>
                          <a:pt x="951" y="176"/>
                        </a:lnTo>
                        <a:lnTo>
                          <a:pt x="927" y="178"/>
                        </a:lnTo>
                        <a:lnTo>
                          <a:pt x="904" y="182"/>
                        </a:lnTo>
                        <a:lnTo>
                          <a:pt x="881" y="184"/>
                        </a:lnTo>
                        <a:lnTo>
                          <a:pt x="856" y="188"/>
                        </a:lnTo>
                        <a:lnTo>
                          <a:pt x="833" y="191"/>
                        </a:lnTo>
                        <a:lnTo>
                          <a:pt x="809" y="193"/>
                        </a:lnTo>
                        <a:lnTo>
                          <a:pt x="786" y="197"/>
                        </a:lnTo>
                        <a:lnTo>
                          <a:pt x="746" y="184"/>
                        </a:lnTo>
                        <a:lnTo>
                          <a:pt x="708" y="173"/>
                        </a:lnTo>
                        <a:lnTo>
                          <a:pt x="669" y="160"/>
                        </a:lnTo>
                        <a:lnTo>
                          <a:pt x="631" y="148"/>
                        </a:lnTo>
                        <a:lnTo>
                          <a:pt x="591" y="136"/>
                        </a:lnTo>
                        <a:lnTo>
                          <a:pt x="553" y="124"/>
                        </a:lnTo>
                        <a:lnTo>
                          <a:pt x="514" y="111"/>
                        </a:lnTo>
                        <a:lnTo>
                          <a:pt x="475" y="98"/>
                        </a:lnTo>
                        <a:lnTo>
                          <a:pt x="436" y="87"/>
                        </a:lnTo>
                        <a:lnTo>
                          <a:pt x="397" y="74"/>
                        </a:lnTo>
                        <a:lnTo>
                          <a:pt x="358" y="61"/>
                        </a:lnTo>
                        <a:lnTo>
                          <a:pt x="319" y="50"/>
                        </a:lnTo>
                        <a:lnTo>
                          <a:pt x="281" y="37"/>
                        </a:lnTo>
                        <a:lnTo>
                          <a:pt x="241" y="24"/>
                        </a:lnTo>
                        <a:lnTo>
                          <a:pt x="203" y="13"/>
                        </a:lnTo>
                        <a:lnTo>
                          <a:pt x="164" y="0"/>
                        </a:lnTo>
                        <a:lnTo>
                          <a:pt x="143" y="117"/>
                        </a:lnTo>
                        <a:lnTo>
                          <a:pt x="123" y="234"/>
                        </a:lnTo>
                        <a:lnTo>
                          <a:pt x="102" y="351"/>
                        </a:lnTo>
                        <a:lnTo>
                          <a:pt x="83" y="468"/>
                        </a:lnTo>
                        <a:lnTo>
                          <a:pt x="62" y="585"/>
                        </a:lnTo>
                        <a:lnTo>
                          <a:pt x="41" y="702"/>
                        </a:lnTo>
                        <a:lnTo>
                          <a:pt x="21" y="819"/>
                        </a:lnTo>
                        <a:lnTo>
                          <a:pt x="0" y="936"/>
                        </a:lnTo>
                        <a:lnTo>
                          <a:pt x="22" y="928"/>
                        </a:lnTo>
                        <a:lnTo>
                          <a:pt x="43" y="920"/>
                        </a:lnTo>
                        <a:lnTo>
                          <a:pt x="65" y="911"/>
                        </a:lnTo>
                        <a:lnTo>
                          <a:pt x="88" y="902"/>
                        </a:lnTo>
                        <a:lnTo>
                          <a:pt x="110" y="893"/>
                        </a:lnTo>
                        <a:lnTo>
                          <a:pt x="132" y="885"/>
                        </a:lnTo>
                        <a:lnTo>
                          <a:pt x="156" y="876"/>
                        </a:lnTo>
                        <a:lnTo>
                          <a:pt x="179" y="865"/>
                        </a:lnTo>
                        <a:lnTo>
                          <a:pt x="202" y="856"/>
                        </a:lnTo>
                        <a:lnTo>
                          <a:pt x="225" y="847"/>
                        </a:lnTo>
                        <a:lnTo>
                          <a:pt x="248" y="837"/>
                        </a:lnTo>
                        <a:lnTo>
                          <a:pt x="271" y="828"/>
                        </a:lnTo>
                        <a:lnTo>
                          <a:pt x="296" y="819"/>
                        </a:lnTo>
                        <a:lnTo>
                          <a:pt x="319" y="810"/>
                        </a:lnTo>
                        <a:lnTo>
                          <a:pt x="343" y="800"/>
                        </a:lnTo>
                        <a:lnTo>
                          <a:pt x="368" y="791"/>
                        </a:lnTo>
                        <a:lnTo>
                          <a:pt x="392" y="783"/>
                        </a:lnTo>
                        <a:lnTo>
                          <a:pt x="416" y="774"/>
                        </a:lnTo>
                        <a:lnTo>
                          <a:pt x="441" y="766"/>
                        </a:lnTo>
                        <a:lnTo>
                          <a:pt x="466" y="759"/>
                        </a:lnTo>
                        <a:lnTo>
                          <a:pt x="490" y="750"/>
                        </a:lnTo>
                        <a:lnTo>
                          <a:pt x="515" y="745"/>
                        </a:lnTo>
                        <a:lnTo>
                          <a:pt x="540" y="738"/>
                        </a:lnTo>
                        <a:lnTo>
                          <a:pt x="566" y="732"/>
                        </a:lnTo>
                        <a:lnTo>
                          <a:pt x="590" y="726"/>
                        </a:lnTo>
                        <a:lnTo>
                          <a:pt x="616" y="722"/>
                        </a:lnTo>
                        <a:lnTo>
                          <a:pt x="641" y="717"/>
                        </a:lnTo>
                        <a:lnTo>
                          <a:pt x="666" y="713"/>
                        </a:lnTo>
                        <a:lnTo>
                          <a:pt x="692" y="711"/>
                        </a:lnTo>
                        <a:lnTo>
                          <a:pt x="717" y="709"/>
                        </a:lnTo>
                        <a:lnTo>
                          <a:pt x="744" y="708"/>
                        </a:lnTo>
                        <a:lnTo>
                          <a:pt x="770" y="706"/>
                        </a:lnTo>
                        <a:lnTo>
                          <a:pt x="811" y="708"/>
                        </a:lnTo>
                        <a:lnTo>
                          <a:pt x="853" y="710"/>
                        </a:lnTo>
                        <a:lnTo>
                          <a:pt x="894" y="715"/>
                        </a:lnTo>
                        <a:lnTo>
                          <a:pt x="934" y="720"/>
                        </a:lnTo>
                        <a:lnTo>
                          <a:pt x="973" y="728"/>
                        </a:lnTo>
                        <a:lnTo>
                          <a:pt x="1012" y="739"/>
                        </a:lnTo>
                        <a:lnTo>
                          <a:pt x="1051" y="750"/>
                        </a:lnTo>
                        <a:lnTo>
                          <a:pt x="1090" y="763"/>
                        </a:lnTo>
                        <a:lnTo>
                          <a:pt x="1130" y="778"/>
                        </a:lnTo>
                        <a:lnTo>
                          <a:pt x="1169" y="794"/>
                        </a:lnTo>
                        <a:lnTo>
                          <a:pt x="1209" y="812"/>
                        </a:lnTo>
                        <a:lnTo>
                          <a:pt x="1250" y="830"/>
                        </a:lnTo>
                        <a:lnTo>
                          <a:pt x="1291" y="851"/>
                        </a:lnTo>
                        <a:lnTo>
                          <a:pt x="1334" y="873"/>
                        </a:lnTo>
                        <a:lnTo>
                          <a:pt x="1378" y="895"/>
                        </a:lnTo>
                        <a:lnTo>
                          <a:pt x="1423" y="920"/>
                        </a:lnTo>
                        <a:lnTo>
                          <a:pt x="1431" y="854"/>
                        </a:lnTo>
                        <a:lnTo>
                          <a:pt x="1439" y="788"/>
                        </a:lnTo>
                        <a:lnTo>
                          <a:pt x="1448" y="722"/>
                        </a:lnTo>
                        <a:lnTo>
                          <a:pt x="1457" y="657"/>
                        </a:lnTo>
                        <a:lnTo>
                          <a:pt x="1417" y="628"/>
                        </a:lnTo>
                        <a:lnTo>
                          <a:pt x="1381" y="601"/>
                        </a:lnTo>
                        <a:lnTo>
                          <a:pt x="1345" y="578"/>
                        </a:lnTo>
                        <a:lnTo>
                          <a:pt x="1311" y="558"/>
                        </a:lnTo>
                        <a:lnTo>
                          <a:pt x="1277" y="540"/>
                        </a:lnTo>
                        <a:lnTo>
                          <a:pt x="1243" y="523"/>
                        </a:lnTo>
                        <a:lnTo>
                          <a:pt x="1210" y="510"/>
                        </a:lnTo>
                        <a:lnTo>
                          <a:pt x="1176" y="497"/>
                        </a:lnTo>
                        <a:lnTo>
                          <a:pt x="1140" y="484"/>
                        </a:lnTo>
                        <a:lnTo>
                          <a:pt x="1104" y="474"/>
                        </a:lnTo>
                        <a:lnTo>
                          <a:pt x="1066" y="463"/>
                        </a:lnTo>
                        <a:lnTo>
                          <a:pt x="1026" y="453"/>
                        </a:lnTo>
                        <a:lnTo>
                          <a:pt x="983" y="444"/>
                        </a:lnTo>
                        <a:lnTo>
                          <a:pt x="936" y="433"/>
                        </a:lnTo>
                        <a:lnTo>
                          <a:pt x="888" y="422"/>
                        </a:lnTo>
                        <a:lnTo>
                          <a:pt x="834" y="410"/>
                        </a:lnTo>
                        <a:lnTo>
                          <a:pt x="866" y="398"/>
                        </a:lnTo>
                        <a:lnTo>
                          <a:pt x="897" y="388"/>
                        </a:lnTo>
                        <a:lnTo>
                          <a:pt x="929" y="379"/>
                        </a:lnTo>
                        <a:lnTo>
                          <a:pt x="963" y="369"/>
                        </a:lnTo>
                        <a:lnTo>
                          <a:pt x="995" y="361"/>
                        </a:lnTo>
                        <a:lnTo>
                          <a:pt x="1030" y="354"/>
                        </a:lnTo>
                        <a:lnTo>
                          <a:pt x="1064" y="349"/>
                        </a:lnTo>
                        <a:lnTo>
                          <a:pt x="1099" y="343"/>
                        </a:lnTo>
                        <a:lnTo>
                          <a:pt x="1133" y="338"/>
                        </a:lnTo>
                        <a:lnTo>
                          <a:pt x="1168" y="334"/>
                        </a:lnTo>
                        <a:lnTo>
                          <a:pt x="1203" y="329"/>
                        </a:lnTo>
                        <a:lnTo>
                          <a:pt x="1238" y="325"/>
                        </a:lnTo>
                        <a:lnTo>
                          <a:pt x="1272" y="322"/>
                        </a:lnTo>
                        <a:lnTo>
                          <a:pt x="1306" y="319"/>
                        </a:lnTo>
                        <a:lnTo>
                          <a:pt x="1341" y="315"/>
                        </a:lnTo>
                        <a:lnTo>
                          <a:pt x="1374" y="312"/>
                        </a:lnTo>
                        <a:lnTo>
                          <a:pt x="1374" y="291"/>
                        </a:lnTo>
                        <a:lnTo>
                          <a:pt x="1374" y="270"/>
                        </a:lnTo>
                        <a:lnTo>
                          <a:pt x="1374" y="249"/>
                        </a:lnTo>
                        <a:lnTo>
                          <a:pt x="1374" y="229"/>
                        </a:lnTo>
                        <a:close/>
                      </a:path>
                    </a:pathLst>
                  </a:custGeom>
                  <a:solidFill>
                    <a:srgbClr val="E6E6E6"/>
                  </a:solidFill>
                  <a:ln w="3175">
                    <a:solidFill>
                      <a:srgbClr val="000000"/>
                    </a:solidFill>
                    <a:prstDash val="solid"/>
                    <a:round/>
                    <a:headEnd/>
                    <a:tailEnd/>
                  </a:ln>
                </p:spPr>
                <p:txBody>
                  <a:bodyPr/>
                  <a:lstStyle/>
                  <a:p>
                    <a:endParaRPr lang="sl-SI"/>
                  </a:p>
                </p:txBody>
              </p:sp>
              <p:sp>
                <p:nvSpPr>
                  <p:cNvPr id="502" name="Freeform 7"/>
                  <p:cNvSpPr>
                    <a:spLocks/>
                  </p:cNvSpPr>
                  <p:nvPr/>
                </p:nvSpPr>
                <p:spPr bwMode="auto">
                  <a:xfrm>
                    <a:off x="2147" y="2633"/>
                    <a:ext cx="44" cy="84"/>
                  </a:xfrm>
                  <a:custGeom>
                    <a:avLst/>
                    <a:gdLst>
                      <a:gd name="T0" fmla="*/ 44 w 130"/>
                      <a:gd name="T1" fmla="*/ 79 h 252"/>
                      <a:gd name="T2" fmla="*/ 36 w 130"/>
                      <a:gd name="T3" fmla="*/ 81 h 252"/>
                      <a:gd name="T4" fmla="*/ 29 w 130"/>
                      <a:gd name="T5" fmla="*/ 83 h 252"/>
                      <a:gd name="T6" fmla="*/ 21 w 130"/>
                      <a:gd name="T7" fmla="*/ 84 h 252"/>
                      <a:gd name="T8" fmla="*/ 15 w 130"/>
                      <a:gd name="T9" fmla="*/ 84 h 252"/>
                      <a:gd name="T10" fmla="*/ 9 w 130"/>
                      <a:gd name="T11" fmla="*/ 83 h 252"/>
                      <a:gd name="T12" fmla="*/ 5 w 130"/>
                      <a:gd name="T13" fmla="*/ 79 h 252"/>
                      <a:gd name="T14" fmla="*/ 2 w 130"/>
                      <a:gd name="T15" fmla="*/ 74 h 252"/>
                      <a:gd name="T16" fmla="*/ 1 w 130"/>
                      <a:gd name="T17" fmla="*/ 66 h 252"/>
                      <a:gd name="T18" fmla="*/ 0 w 130"/>
                      <a:gd name="T19" fmla="*/ 49 h 252"/>
                      <a:gd name="T20" fmla="*/ 0 w 130"/>
                      <a:gd name="T21" fmla="*/ 33 h 252"/>
                      <a:gd name="T22" fmla="*/ 0 w 130"/>
                      <a:gd name="T23" fmla="*/ 17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sp>
                <p:nvSpPr>
                  <p:cNvPr id="503" name="Freeform 8"/>
                  <p:cNvSpPr>
                    <a:spLocks/>
                  </p:cNvSpPr>
                  <p:nvPr/>
                </p:nvSpPr>
                <p:spPr bwMode="auto">
                  <a:xfrm>
                    <a:off x="1793" y="1606"/>
                    <a:ext cx="855" cy="1051"/>
                  </a:xfrm>
                  <a:custGeom>
                    <a:avLst/>
                    <a:gdLst>
                      <a:gd name="T0" fmla="*/ 773 w 2566"/>
                      <a:gd name="T1" fmla="*/ 66 h 3154"/>
                      <a:gd name="T2" fmla="*/ 738 w 2566"/>
                      <a:gd name="T3" fmla="*/ 59 h 3154"/>
                      <a:gd name="T4" fmla="*/ 703 w 2566"/>
                      <a:gd name="T5" fmla="*/ 52 h 3154"/>
                      <a:gd name="T6" fmla="*/ 668 w 2566"/>
                      <a:gd name="T7" fmla="*/ 45 h 3154"/>
                      <a:gd name="T8" fmla="*/ 632 w 2566"/>
                      <a:gd name="T9" fmla="*/ 39 h 3154"/>
                      <a:gd name="T10" fmla="*/ 596 w 2566"/>
                      <a:gd name="T11" fmla="*/ 32 h 3154"/>
                      <a:gd name="T12" fmla="*/ 559 w 2566"/>
                      <a:gd name="T13" fmla="*/ 26 h 3154"/>
                      <a:gd name="T14" fmla="*/ 523 w 2566"/>
                      <a:gd name="T15" fmla="*/ 20 h 3154"/>
                      <a:gd name="T16" fmla="*/ 486 w 2566"/>
                      <a:gd name="T17" fmla="*/ 13 h 3154"/>
                      <a:gd name="T18" fmla="*/ 450 w 2566"/>
                      <a:gd name="T19" fmla="*/ 7 h 3154"/>
                      <a:gd name="T20" fmla="*/ 414 w 2566"/>
                      <a:gd name="T21" fmla="*/ 0 h 3154"/>
                      <a:gd name="T22" fmla="*/ 376 w 2566"/>
                      <a:gd name="T23" fmla="*/ 87 h 3154"/>
                      <a:gd name="T24" fmla="*/ 337 w 2566"/>
                      <a:gd name="T25" fmla="*/ 175 h 3154"/>
                      <a:gd name="T26" fmla="*/ 298 w 2566"/>
                      <a:gd name="T27" fmla="*/ 262 h 3154"/>
                      <a:gd name="T28" fmla="*/ 259 w 2566"/>
                      <a:gd name="T29" fmla="*/ 349 h 3154"/>
                      <a:gd name="T30" fmla="*/ 220 w 2566"/>
                      <a:gd name="T31" fmla="*/ 436 h 3154"/>
                      <a:gd name="T32" fmla="*/ 182 w 2566"/>
                      <a:gd name="T33" fmla="*/ 524 h 3154"/>
                      <a:gd name="T34" fmla="*/ 143 w 2566"/>
                      <a:gd name="T35" fmla="*/ 610 h 3154"/>
                      <a:gd name="T36" fmla="*/ 104 w 2566"/>
                      <a:gd name="T37" fmla="*/ 698 h 3154"/>
                      <a:gd name="T38" fmla="*/ 65 w 2566"/>
                      <a:gd name="T39" fmla="*/ 785 h 3154"/>
                      <a:gd name="T40" fmla="*/ 26 w 2566"/>
                      <a:gd name="T41" fmla="*/ 872 h 3154"/>
                      <a:gd name="T42" fmla="*/ 9 w 2566"/>
                      <a:gd name="T43" fmla="*/ 934 h 3154"/>
                      <a:gd name="T44" fmla="*/ 37 w 2566"/>
                      <a:gd name="T45" fmla="*/ 946 h 3154"/>
                      <a:gd name="T46" fmla="*/ 64 w 2566"/>
                      <a:gd name="T47" fmla="*/ 956 h 3154"/>
                      <a:gd name="T48" fmla="*/ 91 w 2566"/>
                      <a:gd name="T49" fmla="*/ 966 h 3154"/>
                      <a:gd name="T50" fmla="*/ 119 w 2566"/>
                      <a:gd name="T51" fmla="*/ 975 h 3154"/>
                      <a:gd name="T52" fmla="*/ 146 w 2566"/>
                      <a:gd name="T53" fmla="*/ 984 h 3154"/>
                      <a:gd name="T54" fmla="*/ 174 w 2566"/>
                      <a:gd name="T55" fmla="*/ 993 h 3154"/>
                      <a:gd name="T56" fmla="*/ 202 w 2566"/>
                      <a:gd name="T57" fmla="*/ 1000 h 3154"/>
                      <a:gd name="T58" fmla="*/ 230 w 2566"/>
                      <a:gd name="T59" fmla="*/ 1008 h 3154"/>
                      <a:gd name="T60" fmla="*/ 258 w 2566"/>
                      <a:gd name="T61" fmla="*/ 1016 h 3154"/>
                      <a:gd name="T62" fmla="*/ 287 w 2566"/>
                      <a:gd name="T63" fmla="*/ 1024 h 3154"/>
                      <a:gd name="T64" fmla="*/ 308 w 2566"/>
                      <a:gd name="T65" fmla="*/ 1030 h 3154"/>
                      <a:gd name="T66" fmla="*/ 325 w 2566"/>
                      <a:gd name="T67" fmla="*/ 1034 h 3154"/>
                      <a:gd name="T68" fmla="*/ 341 w 2566"/>
                      <a:gd name="T69" fmla="*/ 1039 h 3154"/>
                      <a:gd name="T70" fmla="*/ 358 w 2566"/>
                      <a:gd name="T71" fmla="*/ 1043 h 3154"/>
                      <a:gd name="T72" fmla="*/ 375 w 2566"/>
                      <a:gd name="T73" fmla="*/ 1048 h 3154"/>
                      <a:gd name="T74" fmla="*/ 397 w 2566"/>
                      <a:gd name="T75" fmla="*/ 1046 h 3154"/>
                      <a:gd name="T76" fmla="*/ 425 w 2566"/>
                      <a:gd name="T77" fmla="*/ 1030 h 3154"/>
                      <a:gd name="T78" fmla="*/ 453 w 2566"/>
                      <a:gd name="T79" fmla="*/ 1016 h 3154"/>
                      <a:gd name="T80" fmla="*/ 482 w 2566"/>
                      <a:gd name="T81" fmla="*/ 1001 h 3154"/>
                      <a:gd name="T82" fmla="*/ 509 w 2566"/>
                      <a:gd name="T83" fmla="*/ 988 h 3154"/>
                      <a:gd name="T84" fmla="*/ 538 w 2566"/>
                      <a:gd name="T85" fmla="*/ 974 h 3154"/>
                      <a:gd name="T86" fmla="*/ 567 w 2566"/>
                      <a:gd name="T87" fmla="*/ 961 h 3154"/>
                      <a:gd name="T88" fmla="*/ 596 w 2566"/>
                      <a:gd name="T89" fmla="*/ 949 h 3154"/>
                      <a:gd name="T90" fmla="*/ 625 w 2566"/>
                      <a:gd name="T91" fmla="*/ 938 h 3154"/>
                      <a:gd name="T92" fmla="*/ 655 w 2566"/>
                      <a:gd name="T93" fmla="*/ 927 h 3154"/>
                      <a:gd name="T94" fmla="*/ 687 w 2566"/>
                      <a:gd name="T95" fmla="*/ 917 h 3154"/>
                      <a:gd name="T96" fmla="*/ 716 w 2566"/>
                      <a:gd name="T97" fmla="*/ 844 h 3154"/>
                      <a:gd name="T98" fmla="*/ 735 w 2566"/>
                      <a:gd name="T99" fmla="*/ 740 h 3154"/>
                      <a:gd name="T100" fmla="*/ 741 w 2566"/>
                      <a:gd name="T101" fmla="*/ 646 h 3154"/>
                      <a:gd name="T102" fmla="*/ 759 w 2566"/>
                      <a:gd name="T103" fmla="*/ 632 h 3154"/>
                      <a:gd name="T104" fmla="*/ 776 w 2566"/>
                      <a:gd name="T105" fmla="*/ 619 h 3154"/>
                      <a:gd name="T106" fmla="*/ 778 w 2566"/>
                      <a:gd name="T107" fmla="*/ 578 h 3154"/>
                      <a:gd name="T108" fmla="*/ 782 w 2566"/>
                      <a:gd name="T109" fmla="*/ 490 h 3154"/>
                      <a:gd name="T110" fmla="*/ 796 w 2566"/>
                      <a:gd name="T111" fmla="*/ 399 h 3154"/>
                      <a:gd name="T112" fmla="*/ 816 w 2566"/>
                      <a:gd name="T113" fmla="*/ 304 h 3154"/>
                      <a:gd name="T114" fmla="*/ 837 w 2566"/>
                      <a:gd name="T115" fmla="*/ 204 h 3154"/>
                      <a:gd name="T116" fmla="*/ 855 w 2566"/>
                      <a:gd name="T117" fmla="*/ 99 h 3154"/>
                      <a:gd name="T118" fmla="*/ 833 w 2566"/>
                      <a:gd name="T119" fmla="*/ 88 h 3154"/>
                      <a:gd name="T120" fmla="*/ 810 w 2566"/>
                      <a:gd name="T121" fmla="*/ 78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504" name="Freeform 9"/>
                  <p:cNvSpPr>
                    <a:spLocks/>
                  </p:cNvSpPr>
                  <p:nvPr/>
                </p:nvSpPr>
                <p:spPr bwMode="auto">
                  <a:xfrm>
                    <a:off x="1278" y="2753"/>
                    <a:ext cx="406" cy="237"/>
                  </a:xfrm>
                  <a:custGeom>
                    <a:avLst/>
                    <a:gdLst>
                      <a:gd name="T0" fmla="*/ 405 w 1217"/>
                      <a:gd name="T1" fmla="*/ 33 h 712"/>
                      <a:gd name="T2" fmla="*/ 403 w 1217"/>
                      <a:gd name="T3" fmla="*/ 86 h 712"/>
                      <a:gd name="T4" fmla="*/ 392 w 1217"/>
                      <a:gd name="T5" fmla="*/ 144 h 712"/>
                      <a:gd name="T6" fmla="*/ 380 w 1217"/>
                      <a:gd name="T7" fmla="*/ 137 h 712"/>
                      <a:gd name="T8" fmla="*/ 368 w 1217"/>
                      <a:gd name="T9" fmla="*/ 130 h 712"/>
                      <a:gd name="T10" fmla="*/ 356 w 1217"/>
                      <a:gd name="T11" fmla="*/ 124 h 712"/>
                      <a:gd name="T12" fmla="*/ 345 w 1217"/>
                      <a:gd name="T13" fmla="*/ 117 h 712"/>
                      <a:gd name="T14" fmla="*/ 333 w 1217"/>
                      <a:gd name="T15" fmla="*/ 110 h 712"/>
                      <a:gd name="T16" fmla="*/ 321 w 1217"/>
                      <a:gd name="T17" fmla="*/ 117 h 712"/>
                      <a:gd name="T18" fmla="*/ 310 w 1217"/>
                      <a:gd name="T19" fmla="*/ 129 h 712"/>
                      <a:gd name="T20" fmla="*/ 298 w 1217"/>
                      <a:gd name="T21" fmla="*/ 141 h 712"/>
                      <a:gd name="T22" fmla="*/ 286 w 1217"/>
                      <a:gd name="T23" fmla="*/ 152 h 712"/>
                      <a:gd name="T24" fmla="*/ 273 w 1217"/>
                      <a:gd name="T25" fmla="*/ 162 h 712"/>
                      <a:gd name="T26" fmla="*/ 256 w 1217"/>
                      <a:gd name="T27" fmla="*/ 172 h 712"/>
                      <a:gd name="T28" fmla="*/ 234 w 1217"/>
                      <a:gd name="T29" fmla="*/ 185 h 712"/>
                      <a:gd name="T30" fmla="*/ 211 w 1217"/>
                      <a:gd name="T31" fmla="*/ 196 h 712"/>
                      <a:gd name="T32" fmla="*/ 187 w 1217"/>
                      <a:gd name="T33" fmla="*/ 206 h 712"/>
                      <a:gd name="T34" fmla="*/ 163 w 1217"/>
                      <a:gd name="T35" fmla="*/ 214 h 712"/>
                      <a:gd name="T36" fmla="*/ 139 w 1217"/>
                      <a:gd name="T37" fmla="*/ 221 h 712"/>
                      <a:gd name="T38" fmla="*/ 113 w 1217"/>
                      <a:gd name="T39" fmla="*/ 227 h 712"/>
                      <a:gd name="T40" fmla="*/ 86 w 1217"/>
                      <a:gd name="T41" fmla="*/ 232 h 712"/>
                      <a:gd name="T42" fmla="*/ 60 w 1217"/>
                      <a:gd name="T43" fmla="*/ 236 h 712"/>
                      <a:gd name="T44" fmla="*/ 33 w 1217"/>
                      <a:gd name="T45" fmla="*/ 237 h 712"/>
                      <a:gd name="T46" fmla="*/ 8 w 1217"/>
                      <a:gd name="T47" fmla="*/ 236 h 712"/>
                      <a:gd name="T48" fmla="*/ 8 w 1217"/>
                      <a:gd name="T49" fmla="*/ 209 h 712"/>
                      <a:gd name="T50" fmla="*/ 27 w 1217"/>
                      <a:gd name="T51" fmla="*/ 174 h 712"/>
                      <a:gd name="T52" fmla="*/ 51 w 1217"/>
                      <a:gd name="T53" fmla="*/ 142 h 712"/>
                      <a:gd name="T54" fmla="*/ 70 w 1217"/>
                      <a:gd name="T55" fmla="*/ 120 h 712"/>
                      <a:gd name="T56" fmla="*/ 90 w 1217"/>
                      <a:gd name="T57" fmla="*/ 100 h 712"/>
                      <a:gd name="T58" fmla="*/ 111 w 1217"/>
                      <a:gd name="T59" fmla="*/ 81 h 712"/>
                      <a:gd name="T60" fmla="*/ 133 w 1217"/>
                      <a:gd name="T61" fmla="*/ 62 h 712"/>
                      <a:gd name="T62" fmla="*/ 156 w 1217"/>
                      <a:gd name="T63" fmla="*/ 45 h 712"/>
                      <a:gd name="T64" fmla="*/ 173 w 1217"/>
                      <a:gd name="T65" fmla="*/ 34 h 712"/>
                      <a:gd name="T66" fmla="*/ 185 w 1217"/>
                      <a:gd name="T67" fmla="*/ 26 h 712"/>
                      <a:gd name="T68" fmla="*/ 199 w 1217"/>
                      <a:gd name="T69" fmla="*/ 19 h 712"/>
                      <a:gd name="T70" fmla="*/ 213 w 1217"/>
                      <a:gd name="T71" fmla="*/ 13 h 712"/>
                      <a:gd name="T72" fmla="*/ 228 w 1217"/>
                      <a:gd name="T73" fmla="*/ 9 h 712"/>
                      <a:gd name="T74" fmla="*/ 248 w 1217"/>
                      <a:gd name="T75" fmla="*/ 6 h 712"/>
                      <a:gd name="T76" fmla="*/ 278 w 1217"/>
                      <a:gd name="T77" fmla="*/ 5 h 712"/>
                      <a:gd name="T78" fmla="*/ 308 w 1217"/>
                      <a:gd name="T79" fmla="*/ 3 h 712"/>
                      <a:gd name="T80" fmla="*/ 338 w 1217"/>
                      <a:gd name="T81" fmla="*/ 2 h 712"/>
                      <a:gd name="T82" fmla="*/ 368 w 1217"/>
                      <a:gd name="T83" fmla="*/ 1 h 712"/>
                      <a:gd name="T84" fmla="*/ 397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rgbClr val="B39264"/>
                  </a:solidFill>
                  <a:ln w="3175">
                    <a:solidFill>
                      <a:srgbClr val="000000"/>
                    </a:solidFill>
                    <a:prstDash val="solid"/>
                    <a:round/>
                    <a:headEnd/>
                    <a:tailEnd/>
                  </a:ln>
                </p:spPr>
                <p:txBody>
                  <a:bodyPr/>
                  <a:lstStyle/>
                  <a:p>
                    <a:endParaRPr lang="sl-SI"/>
                  </a:p>
                </p:txBody>
              </p:sp>
              <p:sp>
                <p:nvSpPr>
                  <p:cNvPr id="505" name="Freeform 10"/>
                  <p:cNvSpPr>
                    <a:spLocks/>
                  </p:cNvSpPr>
                  <p:nvPr/>
                </p:nvSpPr>
                <p:spPr bwMode="auto">
                  <a:xfrm>
                    <a:off x="1747" y="2839"/>
                    <a:ext cx="345" cy="272"/>
                  </a:xfrm>
                  <a:custGeom>
                    <a:avLst/>
                    <a:gdLst>
                      <a:gd name="T0" fmla="*/ 116 w 1037"/>
                      <a:gd name="T1" fmla="*/ 36 h 816"/>
                      <a:gd name="T2" fmla="*/ 106 w 1037"/>
                      <a:gd name="T3" fmla="*/ 46 h 816"/>
                      <a:gd name="T4" fmla="*/ 96 w 1037"/>
                      <a:gd name="T5" fmla="*/ 58 h 816"/>
                      <a:gd name="T6" fmla="*/ 86 w 1037"/>
                      <a:gd name="T7" fmla="*/ 69 h 816"/>
                      <a:gd name="T8" fmla="*/ 77 w 1037"/>
                      <a:gd name="T9" fmla="*/ 81 h 816"/>
                      <a:gd name="T10" fmla="*/ 68 w 1037"/>
                      <a:gd name="T11" fmla="*/ 93 h 816"/>
                      <a:gd name="T12" fmla="*/ 59 w 1037"/>
                      <a:gd name="T13" fmla="*/ 106 h 816"/>
                      <a:gd name="T14" fmla="*/ 51 w 1037"/>
                      <a:gd name="T15" fmla="*/ 119 h 816"/>
                      <a:gd name="T16" fmla="*/ 36 w 1037"/>
                      <a:gd name="T17" fmla="*/ 142 h 816"/>
                      <a:gd name="T18" fmla="*/ 17 w 1037"/>
                      <a:gd name="T19" fmla="*/ 178 h 816"/>
                      <a:gd name="T20" fmla="*/ 4 w 1037"/>
                      <a:gd name="T21" fmla="*/ 215 h 816"/>
                      <a:gd name="T22" fmla="*/ 0 w 1037"/>
                      <a:gd name="T23" fmla="*/ 252 h 816"/>
                      <a:gd name="T24" fmla="*/ 9 w 1037"/>
                      <a:gd name="T25" fmla="*/ 272 h 816"/>
                      <a:gd name="T26" fmla="*/ 23 w 1037"/>
                      <a:gd name="T27" fmla="*/ 272 h 816"/>
                      <a:gd name="T28" fmla="*/ 39 w 1037"/>
                      <a:gd name="T29" fmla="*/ 270 h 816"/>
                      <a:gd name="T30" fmla="*/ 55 w 1037"/>
                      <a:gd name="T31" fmla="*/ 267 h 816"/>
                      <a:gd name="T32" fmla="*/ 71 w 1037"/>
                      <a:gd name="T33" fmla="*/ 264 h 816"/>
                      <a:gd name="T34" fmla="*/ 87 w 1037"/>
                      <a:gd name="T35" fmla="*/ 259 h 816"/>
                      <a:gd name="T36" fmla="*/ 102 w 1037"/>
                      <a:gd name="T37" fmla="*/ 253 h 816"/>
                      <a:gd name="T38" fmla="*/ 117 w 1037"/>
                      <a:gd name="T39" fmla="*/ 246 h 816"/>
                      <a:gd name="T40" fmla="*/ 132 w 1037"/>
                      <a:gd name="T41" fmla="*/ 238 h 816"/>
                      <a:gd name="T42" fmla="*/ 147 w 1037"/>
                      <a:gd name="T43" fmla="*/ 229 h 816"/>
                      <a:gd name="T44" fmla="*/ 162 w 1037"/>
                      <a:gd name="T45" fmla="*/ 220 h 816"/>
                      <a:gd name="T46" fmla="*/ 176 w 1037"/>
                      <a:gd name="T47" fmla="*/ 210 h 816"/>
                      <a:gd name="T48" fmla="*/ 191 w 1037"/>
                      <a:gd name="T49" fmla="*/ 200 h 816"/>
                      <a:gd name="T50" fmla="*/ 204 w 1037"/>
                      <a:gd name="T51" fmla="*/ 190 h 816"/>
                      <a:gd name="T52" fmla="*/ 218 w 1037"/>
                      <a:gd name="T53" fmla="*/ 178 h 816"/>
                      <a:gd name="T54" fmla="*/ 231 w 1037"/>
                      <a:gd name="T55" fmla="*/ 167 h 816"/>
                      <a:gd name="T56" fmla="*/ 244 w 1037"/>
                      <a:gd name="T57" fmla="*/ 155 h 816"/>
                      <a:gd name="T58" fmla="*/ 256 w 1037"/>
                      <a:gd name="T59" fmla="*/ 142 h 816"/>
                      <a:gd name="T60" fmla="*/ 267 w 1037"/>
                      <a:gd name="T61" fmla="*/ 127 h 816"/>
                      <a:gd name="T62" fmla="*/ 276 w 1037"/>
                      <a:gd name="T63" fmla="*/ 111 h 816"/>
                      <a:gd name="T64" fmla="*/ 287 w 1037"/>
                      <a:gd name="T65" fmla="*/ 106 h 816"/>
                      <a:gd name="T66" fmla="*/ 301 w 1037"/>
                      <a:gd name="T67" fmla="*/ 113 h 816"/>
                      <a:gd name="T68" fmla="*/ 315 w 1037"/>
                      <a:gd name="T69" fmla="*/ 119 h 816"/>
                      <a:gd name="T70" fmla="*/ 329 w 1037"/>
                      <a:gd name="T71" fmla="*/ 126 h 816"/>
                      <a:gd name="T72" fmla="*/ 340 w 1037"/>
                      <a:gd name="T73" fmla="*/ 113 h 816"/>
                      <a:gd name="T74" fmla="*/ 345 w 1037"/>
                      <a:gd name="T75" fmla="*/ 79 h 816"/>
                      <a:gd name="T76" fmla="*/ 343 w 1037"/>
                      <a:gd name="T77" fmla="*/ 44 h 816"/>
                      <a:gd name="T78" fmla="*/ 332 w 1037"/>
                      <a:gd name="T79" fmla="*/ 13 h 816"/>
                      <a:gd name="T80" fmla="*/ 310 w 1037"/>
                      <a:gd name="T81" fmla="*/ 2 h 816"/>
                      <a:gd name="T82" fmla="*/ 285 w 1037"/>
                      <a:gd name="T83" fmla="*/ 6 h 816"/>
                      <a:gd name="T84" fmla="*/ 260 w 1037"/>
                      <a:gd name="T85" fmla="*/ 10 h 816"/>
                      <a:gd name="T86" fmla="*/ 235 w 1037"/>
                      <a:gd name="T87" fmla="*/ 14 h 816"/>
                      <a:gd name="T88" fmla="*/ 209 w 1037"/>
                      <a:gd name="T89" fmla="*/ 17 h 816"/>
                      <a:gd name="T90" fmla="*/ 184 w 1037"/>
                      <a:gd name="T91" fmla="*/ 21 h 816"/>
                      <a:gd name="T92" fmla="*/ 159 w 1037"/>
                      <a:gd name="T93" fmla="*/ 25 h 816"/>
                      <a:gd name="T94" fmla="*/ 134 w 1037"/>
                      <a:gd name="T95" fmla="*/ 29 h 8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37"/>
                      <a:gd name="T145" fmla="*/ 0 h 816"/>
                      <a:gd name="T146" fmla="*/ 1037 w 1037"/>
                      <a:gd name="T147" fmla="*/ 816 h 8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37" h="816">
                        <a:moveTo>
                          <a:pt x="365" y="93"/>
                        </a:moveTo>
                        <a:lnTo>
                          <a:pt x="349" y="108"/>
                        </a:lnTo>
                        <a:lnTo>
                          <a:pt x="333" y="123"/>
                        </a:lnTo>
                        <a:lnTo>
                          <a:pt x="318" y="139"/>
                        </a:lnTo>
                        <a:lnTo>
                          <a:pt x="303" y="155"/>
                        </a:lnTo>
                        <a:lnTo>
                          <a:pt x="288" y="173"/>
                        </a:lnTo>
                        <a:lnTo>
                          <a:pt x="272" y="189"/>
                        </a:lnTo>
                        <a:lnTo>
                          <a:pt x="259" y="207"/>
                        </a:lnTo>
                        <a:lnTo>
                          <a:pt x="245" y="225"/>
                        </a:lnTo>
                        <a:lnTo>
                          <a:pt x="231" y="243"/>
                        </a:lnTo>
                        <a:lnTo>
                          <a:pt x="217" y="262"/>
                        </a:lnTo>
                        <a:lnTo>
                          <a:pt x="204" y="280"/>
                        </a:lnTo>
                        <a:lnTo>
                          <a:pt x="190" y="300"/>
                        </a:lnTo>
                        <a:lnTo>
                          <a:pt x="178" y="318"/>
                        </a:lnTo>
                        <a:lnTo>
                          <a:pt x="165" y="338"/>
                        </a:lnTo>
                        <a:lnTo>
                          <a:pt x="152" y="357"/>
                        </a:lnTo>
                        <a:lnTo>
                          <a:pt x="139" y="376"/>
                        </a:lnTo>
                        <a:lnTo>
                          <a:pt x="107" y="427"/>
                        </a:lnTo>
                        <a:lnTo>
                          <a:pt x="78" y="481"/>
                        </a:lnTo>
                        <a:lnTo>
                          <a:pt x="51" y="535"/>
                        </a:lnTo>
                        <a:lnTo>
                          <a:pt x="29" y="589"/>
                        </a:lnTo>
                        <a:lnTo>
                          <a:pt x="13" y="645"/>
                        </a:lnTo>
                        <a:lnTo>
                          <a:pt x="3" y="702"/>
                        </a:lnTo>
                        <a:lnTo>
                          <a:pt x="0" y="757"/>
                        </a:lnTo>
                        <a:lnTo>
                          <a:pt x="5" y="814"/>
                        </a:lnTo>
                        <a:lnTo>
                          <a:pt x="26" y="815"/>
                        </a:lnTo>
                        <a:lnTo>
                          <a:pt x="47" y="816"/>
                        </a:lnTo>
                        <a:lnTo>
                          <a:pt x="70" y="815"/>
                        </a:lnTo>
                        <a:lnTo>
                          <a:pt x="92" y="814"/>
                        </a:lnTo>
                        <a:lnTo>
                          <a:pt x="116" y="811"/>
                        </a:lnTo>
                        <a:lnTo>
                          <a:pt x="139" y="807"/>
                        </a:lnTo>
                        <a:lnTo>
                          <a:pt x="164" y="802"/>
                        </a:lnTo>
                        <a:lnTo>
                          <a:pt x="188" y="798"/>
                        </a:lnTo>
                        <a:lnTo>
                          <a:pt x="212" y="791"/>
                        </a:lnTo>
                        <a:lnTo>
                          <a:pt x="237" y="784"/>
                        </a:lnTo>
                        <a:lnTo>
                          <a:pt x="261" y="777"/>
                        </a:lnTo>
                        <a:lnTo>
                          <a:pt x="284" y="768"/>
                        </a:lnTo>
                        <a:lnTo>
                          <a:pt x="308" y="758"/>
                        </a:lnTo>
                        <a:lnTo>
                          <a:pt x="330" y="749"/>
                        </a:lnTo>
                        <a:lnTo>
                          <a:pt x="352" y="739"/>
                        </a:lnTo>
                        <a:lnTo>
                          <a:pt x="374" y="727"/>
                        </a:lnTo>
                        <a:lnTo>
                          <a:pt x="398" y="714"/>
                        </a:lnTo>
                        <a:lnTo>
                          <a:pt x="420" y="702"/>
                        </a:lnTo>
                        <a:lnTo>
                          <a:pt x="443" y="688"/>
                        </a:lnTo>
                        <a:lnTo>
                          <a:pt x="465" y="674"/>
                        </a:lnTo>
                        <a:lnTo>
                          <a:pt x="487" y="660"/>
                        </a:lnTo>
                        <a:lnTo>
                          <a:pt x="509" y="645"/>
                        </a:lnTo>
                        <a:lnTo>
                          <a:pt x="530" y="631"/>
                        </a:lnTo>
                        <a:lnTo>
                          <a:pt x="552" y="616"/>
                        </a:lnTo>
                        <a:lnTo>
                          <a:pt x="573" y="600"/>
                        </a:lnTo>
                        <a:lnTo>
                          <a:pt x="593" y="585"/>
                        </a:lnTo>
                        <a:lnTo>
                          <a:pt x="614" y="569"/>
                        </a:lnTo>
                        <a:lnTo>
                          <a:pt x="634" y="552"/>
                        </a:lnTo>
                        <a:lnTo>
                          <a:pt x="655" y="535"/>
                        </a:lnTo>
                        <a:lnTo>
                          <a:pt x="674" y="519"/>
                        </a:lnTo>
                        <a:lnTo>
                          <a:pt x="694" y="501"/>
                        </a:lnTo>
                        <a:lnTo>
                          <a:pt x="714" y="484"/>
                        </a:lnTo>
                        <a:lnTo>
                          <a:pt x="732" y="466"/>
                        </a:lnTo>
                        <a:lnTo>
                          <a:pt x="751" y="447"/>
                        </a:lnTo>
                        <a:lnTo>
                          <a:pt x="768" y="426"/>
                        </a:lnTo>
                        <a:lnTo>
                          <a:pt x="786" y="404"/>
                        </a:lnTo>
                        <a:lnTo>
                          <a:pt x="802" y="382"/>
                        </a:lnTo>
                        <a:lnTo>
                          <a:pt x="816" y="358"/>
                        </a:lnTo>
                        <a:lnTo>
                          <a:pt x="830" y="333"/>
                        </a:lnTo>
                        <a:lnTo>
                          <a:pt x="842" y="309"/>
                        </a:lnTo>
                        <a:lnTo>
                          <a:pt x="862" y="318"/>
                        </a:lnTo>
                        <a:lnTo>
                          <a:pt x="882" y="329"/>
                        </a:lnTo>
                        <a:lnTo>
                          <a:pt x="904" y="338"/>
                        </a:lnTo>
                        <a:lnTo>
                          <a:pt x="925" y="347"/>
                        </a:lnTo>
                        <a:lnTo>
                          <a:pt x="947" y="358"/>
                        </a:lnTo>
                        <a:lnTo>
                          <a:pt x="969" y="367"/>
                        </a:lnTo>
                        <a:lnTo>
                          <a:pt x="990" y="377"/>
                        </a:lnTo>
                        <a:lnTo>
                          <a:pt x="1012" y="387"/>
                        </a:lnTo>
                        <a:lnTo>
                          <a:pt x="1023" y="338"/>
                        </a:lnTo>
                        <a:lnTo>
                          <a:pt x="1032" y="288"/>
                        </a:lnTo>
                        <a:lnTo>
                          <a:pt x="1037" y="236"/>
                        </a:lnTo>
                        <a:lnTo>
                          <a:pt x="1037" y="184"/>
                        </a:lnTo>
                        <a:lnTo>
                          <a:pt x="1031" y="133"/>
                        </a:lnTo>
                        <a:lnTo>
                          <a:pt x="1019" y="85"/>
                        </a:lnTo>
                        <a:lnTo>
                          <a:pt x="999" y="39"/>
                        </a:lnTo>
                        <a:lnTo>
                          <a:pt x="970" y="0"/>
                        </a:lnTo>
                        <a:lnTo>
                          <a:pt x="932" y="6"/>
                        </a:lnTo>
                        <a:lnTo>
                          <a:pt x="895" y="12"/>
                        </a:lnTo>
                        <a:lnTo>
                          <a:pt x="856" y="17"/>
                        </a:lnTo>
                        <a:lnTo>
                          <a:pt x="819" y="23"/>
                        </a:lnTo>
                        <a:lnTo>
                          <a:pt x="781" y="29"/>
                        </a:lnTo>
                        <a:lnTo>
                          <a:pt x="743" y="35"/>
                        </a:lnTo>
                        <a:lnTo>
                          <a:pt x="706" y="41"/>
                        </a:lnTo>
                        <a:lnTo>
                          <a:pt x="668" y="46"/>
                        </a:lnTo>
                        <a:lnTo>
                          <a:pt x="629" y="52"/>
                        </a:lnTo>
                        <a:lnTo>
                          <a:pt x="592" y="58"/>
                        </a:lnTo>
                        <a:lnTo>
                          <a:pt x="554" y="64"/>
                        </a:lnTo>
                        <a:lnTo>
                          <a:pt x="517" y="69"/>
                        </a:lnTo>
                        <a:lnTo>
                          <a:pt x="479" y="75"/>
                        </a:lnTo>
                        <a:lnTo>
                          <a:pt x="440" y="81"/>
                        </a:lnTo>
                        <a:lnTo>
                          <a:pt x="403" y="87"/>
                        </a:lnTo>
                        <a:lnTo>
                          <a:pt x="365" y="93"/>
                        </a:lnTo>
                        <a:close/>
                      </a:path>
                    </a:pathLst>
                  </a:custGeom>
                  <a:solidFill>
                    <a:srgbClr val="B39264"/>
                  </a:solidFill>
                  <a:ln w="3175">
                    <a:solidFill>
                      <a:srgbClr val="000000"/>
                    </a:solidFill>
                    <a:prstDash val="solid"/>
                    <a:round/>
                    <a:headEnd/>
                    <a:tailEnd/>
                  </a:ln>
                </p:spPr>
                <p:txBody>
                  <a:bodyPr/>
                  <a:lstStyle/>
                  <a:p>
                    <a:endParaRPr lang="sl-SI"/>
                  </a:p>
                </p:txBody>
              </p:sp>
              <p:sp>
                <p:nvSpPr>
                  <p:cNvPr id="506" name="Freeform 11"/>
                  <p:cNvSpPr>
                    <a:spLocks/>
                  </p:cNvSpPr>
                  <p:nvPr/>
                </p:nvSpPr>
                <p:spPr bwMode="auto">
                  <a:xfrm>
                    <a:off x="1651" y="1642"/>
                    <a:ext cx="283" cy="559"/>
                  </a:xfrm>
                  <a:custGeom>
                    <a:avLst/>
                    <a:gdLst>
                      <a:gd name="T0" fmla="*/ 279 w 849"/>
                      <a:gd name="T1" fmla="*/ 2 h 1677"/>
                      <a:gd name="T2" fmla="*/ 270 w 849"/>
                      <a:gd name="T3" fmla="*/ 6 h 1677"/>
                      <a:gd name="T4" fmla="*/ 261 w 849"/>
                      <a:gd name="T5" fmla="*/ 11 h 1677"/>
                      <a:gd name="T6" fmla="*/ 252 w 849"/>
                      <a:gd name="T7" fmla="*/ 17 h 1677"/>
                      <a:gd name="T8" fmla="*/ 243 w 849"/>
                      <a:gd name="T9" fmla="*/ 23 h 1677"/>
                      <a:gd name="T10" fmla="*/ 234 w 849"/>
                      <a:gd name="T11" fmla="*/ 30 h 1677"/>
                      <a:gd name="T12" fmla="*/ 226 w 849"/>
                      <a:gd name="T13" fmla="*/ 38 h 1677"/>
                      <a:gd name="T14" fmla="*/ 219 w 849"/>
                      <a:gd name="T15" fmla="*/ 46 h 1677"/>
                      <a:gd name="T16" fmla="*/ 208 w 849"/>
                      <a:gd name="T17" fmla="*/ 66 h 1677"/>
                      <a:gd name="T18" fmla="*/ 195 w 849"/>
                      <a:gd name="T19" fmla="*/ 100 h 1677"/>
                      <a:gd name="T20" fmla="*/ 182 w 849"/>
                      <a:gd name="T21" fmla="*/ 138 h 1677"/>
                      <a:gd name="T22" fmla="*/ 169 w 849"/>
                      <a:gd name="T23" fmla="*/ 177 h 1677"/>
                      <a:gd name="T24" fmla="*/ 158 w 849"/>
                      <a:gd name="T25" fmla="*/ 219 h 1677"/>
                      <a:gd name="T26" fmla="*/ 146 w 849"/>
                      <a:gd name="T27" fmla="*/ 261 h 1677"/>
                      <a:gd name="T28" fmla="*/ 136 w 849"/>
                      <a:gd name="T29" fmla="*/ 303 h 1677"/>
                      <a:gd name="T30" fmla="*/ 125 w 849"/>
                      <a:gd name="T31" fmla="*/ 345 h 1677"/>
                      <a:gd name="T32" fmla="*/ 113 w 849"/>
                      <a:gd name="T33" fmla="*/ 368 h 1677"/>
                      <a:gd name="T34" fmla="*/ 99 w 849"/>
                      <a:gd name="T35" fmla="*/ 372 h 1677"/>
                      <a:gd name="T36" fmla="*/ 85 w 849"/>
                      <a:gd name="T37" fmla="*/ 376 h 1677"/>
                      <a:gd name="T38" fmla="*/ 71 w 849"/>
                      <a:gd name="T39" fmla="*/ 380 h 1677"/>
                      <a:gd name="T40" fmla="*/ 57 w 849"/>
                      <a:gd name="T41" fmla="*/ 384 h 1677"/>
                      <a:gd name="T42" fmla="*/ 43 w 849"/>
                      <a:gd name="T43" fmla="*/ 388 h 1677"/>
                      <a:gd name="T44" fmla="*/ 28 w 849"/>
                      <a:gd name="T45" fmla="*/ 392 h 1677"/>
                      <a:gd name="T46" fmla="*/ 14 w 849"/>
                      <a:gd name="T47" fmla="*/ 396 h 1677"/>
                      <a:gd name="T48" fmla="*/ 5 w 849"/>
                      <a:gd name="T49" fmla="*/ 438 h 1677"/>
                      <a:gd name="T50" fmla="*/ 2 w 849"/>
                      <a:gd name="T51" fmla="*/ 518 h 1677"/>
                      <a:gd name="T52" fmla="*/ 14 w 849"/>
                      <a:gd name="T53" fmla="*/ 558 h 1677"/>
                      <a:gd name="T54" fmla="*/ 42 w 849"/>
                      <a:gd name="T55" fmla="*/ 557 h 1677"/>
                      <a:gd name="T56" fmla="*/ 70 w 849"/>
                      <a:gd name="T57" fmla="*/ 556 h 1677"/>
                      <a:gd name="T58" fmla="*/ 97 w 849"/>
                      <a:gd name="T59" fmla="*/ 554 h 1677"/>
                      <a:gd name="T60" fmla="*/ 125 w 849"/>
                      <a:gd name="T61" fmla="*/ 552 h 1677"/>
                      <a:gd name="T62" fmla="*/ 153 w 849"/>
                      <a:gd name="T63" fmla="*/ 551 h 1677"/>
                      <a:gd name="T64" fmla="*/ 180 w 849"/>
                      <a:gd name="T65" fmla="*/ 550 h 1677"/>
                      <a:gd name="T66" fmla="*/ 208 w 849"/>
                      <a:gd name="T67" fmla="*/ 549 h 1677"/>
                      <a:gd name="T68" fmla="*/ 229 w 849"/>
                      <a:gd name="T69" fmla="*/ 514 h 1677"/>
                      <a:gd name="T70" fmla="*/ 243 w 849"/>
                      <a:gd name="T71" fmla="*/ 446 h 1677"/>
                      <a:gd name="T72" fmla="*/ 258 w 849"/>
                      <a:gd name="T73" fmla="*/ 378 h 1677"/>
                      <a:gd name="T74" fmla="*/ 272 w 849"/>
                      <a:gd name="T75" fmla="*/ 311 h 1677"/>
                      <a:gd name="T76" fmla="*/ 280 w 849"/>
                      <a:gd name="T77" fmla="*/ 208 h 1677"/>
                      <a:gd name="T78" fmla="*/ 282 w 849"/>
                      <a:gd name="T79" fmla="*/ 69 h 16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49"/>
                      <a:gd name="T121" fmla="*/ 0 h 1677"/>
                      <a:gd name="T122" fmla="*/ 849 w 849"/>
                      <a:gd name="T123" fmla="*/ 1677 h 167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49" h="1677">
                        <a:moveTo>
                          <a:pt x="849" y="0"/>
                        </a:moveTo>
                        <a:lnTo>
                          <a:pt x="837" y="6"/>
                        </a:lnTo>
                        <a:lnTo>
                          <a:pt x="824" y="12"/>
                        </a:lnTo>
                        <a:lnTo>
                          <a:pt x="810" y="18"/>
                        </a:lnTo>
                        <a:lnTo>
                          <a:pt x="797" y="26"/>
                        </a:lnTo>
                        <a:lnTo>
                          <a:pt x="783" y="33"/>
                        </a:lnTo>
                        <a:lnTo>
                          <a:pt x="769" y="41"/>
                        </a:lnTo>
                        <a:lnTo>
                          <a:pt x="757" y="50"/>
                        </a:lnTo>
                        <a:lnTo>
                          <a:pt x="743" y="59"/>
                        </a:lnTo>
                        <a:lnTo>
                          <a:pt x="729" y="69"/>
                        </a:lnTo>
                        <a:lnTo>
                          <a:pt x="716" y="79"/>
                        </a:lnTo>
                        <a:lnTo>
                          <a:pt x="703" y="91"/>
                        </a:lnTo>
                        <a:lnTo>
                          <a:pt x="691" y="101"/>
                        </a:lnTo>
                        <a:lnTo>
                          <a:pt x="679" y="113"/>
                        </a:lnTo>
                        <a:lnTo>
                          <a:pt x="667" y="124"/>
                        </a:lnTo>
                        <a:lnTo>
                          <a:pt x="656" y="137"/>
                        </a:lnTo>
                        <a:lnTo>
                          <a:pt x="645" y="150"/>
                        </a:lnTo>
                        <a:lnTo>
                          <a:pt x="625" y="197"/>
                        </a:lnTo>
                        <a:lnTo>
                          <a:pt x="604" y="247"/>
                        </a:lnTo>
                        <a:lnTo>
                          <a:pt x="584" y="300"/>
                        </a:lnTo>
                        <a:lnTo>
                          <a:pt x="564" y="356"/>
                        </a:lnTo>
                        <a:lnTo>
                          <a:pt x="545" y="413"/>
                        </a:lnTo>
                        <a:lnTo>
                          <a:pt x="526" y="472"/>
                        </a:lnTo>
                        <a:lnTo>
                          <a:pt x="508" y="532"/>
                        </a:lnTo>
                        <a:lnTo>
                          <a:pt x="490" y="593"/>
                        </a:lnTo>
                        <a:lnTo>
                          <a:pt x="473" y="656"/>
                        </a:lnTo>
                        <a:lnTo>
                          <a:pt x="455" y="718"/>
                        </a:lnTo>
                        <a:lnTo>
                          <a:pt x="439" y="782"/>
                        </a:lnTo>
                        <a:lnTo>
                          <a:pt x="423" y="846"/>
                        </a:lnTo>
                        <a:lnTo>
                          <a:pt x="407" y="909"/>
                        </a:lnTo>
                        <a:lnTo>
                          <a:pt x="392" y="973"/>
                        </a:lnTo>
                        <a:lnTo>
                          <a:pt x="375" y="1036"/>
                        </a:lnTo>
                        <a:lnTo>
                          <a:pt x="360" y="1098"/>
                        </a:lnTo>
                        <a:lnTo>
                          <a:pt x="340" y="1104"/>
                        </a:lnTo>
                        <a:lnTo>
                          <a:pt x="319" y="1110"/>
                        </a:lnTo>
                        <a:lnTo>
                          <a:pt x="297" y="1115"/>
                        </a:lnTo>
                        <a:lnTo>
                          <a:pt x="276" y="1121"/>
                        </a:lnTo>
                        <a:lnTo>
                          <a:pt x="255" y="1127"/>
                        </a:lnTo>
                        <a:lnTo>
                          <a:pt x="234" y="1133"/>
                        </a:lnTo>
                        <a:lnTo>
                          <a:pt x="212" y="1140"/>
                        </a:lnTo>
                        <a:lnTo>
                          <a:pt x="191" y="1146"/>
                        </a:lnTo>
                        <a:lnTo>
                          <a:pt x="170" y="1151"/>
                        </a:lnTo>
                        <a:lnTo>
                          <a:pt x="148" y="1157"/>
                        </a:lnTo>
                        <a:lnTo>
                          <a:pt x="128" y="1163"/>
                        </a:lnTo>
                        <a:lnTo>
                          <a:pt x="106" y="1169"/>
                        </a:lnTo>
                        <a:lnTo>
                          <a:pt x="85" y="1175"/>
                        </a:lnTo>
                        <a:lnTo>
                          <a:pt x="64" y="1181"/>
                        </a:lnTo>
                        <a:lnTo>
                          <a:pt x="42" y="1187"/>
                        </a:lnTo>
                        <a:lnTo>
                          <a:pt x="21" y="1193"/>
                        </a:lnTo>
                        <a:lnTo>
                          <a:pt x="16" y="1313"/>
                        </a:lnTo>
                        <a:lnTo>
                          <a:pt x="11" y="1435"/>
                        </a:lnTo>
                        <a:lnTo>
                          <a:pt x="6" y="1555"/>
                        </a:lnTo>
                        <a:lnTo>
                          <a:pt x="0" y="1677"/>
                        </a:lnTo>
                        <a:lnTo>
                          <a:pt x="42" y="1675"/>
                        </a:lnTo>
                        <a:lnTo>
                          <a:pt x="84" y="1672"/>
                        </a:lnTo>
                        <a:lnTo>
                          <a:pt x="125" y="1670"/>
                        </a:lnTo>
                        <a:lnTo>
                          <a:pt x="167" y="1669"/>
                        </a:lnTo>
                        <a:lnTo>
                          <a:pt x="209" y="1667"/>
                        </a:lnTo>
                        <a:lnTo>
                          <a:pt x="250" y="1664"/>
                        </a:lnTo>
                        <a:lnTo>
                          <a:pt x="292" y="1662"/>
                        </a:lnTo>
                        <a:lnTo>
                          <a:pt x="334" y="1660"/>
                        </a:lnTo>
                        <a:lnTo>
                          <a:pt x="375" y="1657"/>
                        </a:lnTo>
                        <a:lnTo>
                          <a:pt x="417" y="1655"/>
                        </a:lnTo>
                        <a:lnTo>
                          <a:pt x="459" y="1654"/>
                        </a:lnTo>
                        <a:lnTo>
                          <a:pt x="501" y="1652"/>
                        </a:lnTo>
                        <a:lnTo>
                          <a:pt x="541" y="1649"/>
                        </a:lnTo>
                        <a:lnTo>
                          <a:pt x="583" y="1647"/>
                        </a:lnTo>
                        <a:lnTo>
                          <a:pt x="625" y="1646"/>
                        </a:lnTo>
                        <a:lnTo>
                          <a:pt x="666" y="1644"/>
                        </a:lnTo>
                        <a:lnTo>
                          <a:pt x="687" y="1542"/>
                        </a:lnTo>
                        <a:lnTo>
                          <a:pt x="709" y="1441"/>
                        </a:lnTo>
                        <a:lnTo>
                          <a:pt x="730" y="1339"/>
                        </a:lnTo>
                        <a:lnTo>
                          <a:pt x="752" y="1237"/>
                        </a:lnTo>
                        <a:lnTo>
                          <a:pt x="773" y="1135"/>
                        </a:lnTo>
                        <a:lnTo>
                          <a:pt x="794" y="1034"/>
                        </a:lnTo>
                        <a:lnTo>
                          <a:pt x="816" y="932"/>
                        </a:lnTo>
                        <a:lnTo>
                          <a:pt x="837" y="832"/>
                        </a:lnTo>
                        <a:lnTo>
                          <a:pt x="839" y="623"/>
                        </a:lnTo>
                        <a:lnTo>
                          <a:pt x="842" y="416"/>
                        </a:lnTo>
                        <a:lnTo>
                          <a:pt x="846" y="208"/>
                        </a:lnTo>
                        <a:lnTo>
                          <a:pt x="849" y="0"/>
                        </a:lnTo>
                        <a:close/>
                      </a:path>
                    </a:pathLst>
                  </a:custGeom>
                  <a:solidFill>
                    <a:srgbClr val="33CCCC"/>
                  </a:solidFill>
                  <a:ln w="3175">
                    <a:solidFill>
                      <a:srgbClr val="000000"/>
                    </a:solidFill>
                    <a:prstDash val="solid"/>
                    <a:round/>
                    <a:headEnd/>
                    <a:tailEnd/>
                  </a:ln>
                </p:spPr>
                <p:txBody>
                  <a:bodyPr/>
                  <a:lstStyle/>
                  <a:p>
                    <a:endParaRPr lang="sl-SI"/>
                  </a:p>
                </p:txBody>
              </p:sp>
              <p:sp>
                <p:nvSpPr>
                  <p:cNvPr id="507" name="Freeform 12"/>
                  <p:cNvSpPr>
                    <a:spLocks/>
                  </p:cNvSpPr>
                  <p:nvPr/>
                </p:nvSpPr>
                <p:spPr bwMode="auto">
                  <a:xfrm>
                    <a:off x="1771" y="1979"/>
                    <a:ext cx="77" cy="41"/>
                  </a:xfrm>
                  <a:custGeom>
                    <a:avLst/>
                    <a:gdLst>
                      <a:gd name="T0" fmla="*/ 77 w 231"/>
                      <a:gd name="T1" fmla="*/ 41 h 123"/>
                      <a:gd name="T2" fmla="*/ 73 w 231"/>
                      <a:gd name="T3" fmla="*/ 39 h 123"/>
                      <a:gd name="T4" fmla="*/ 68 w 231"/>
                      <a:gd name="T5" fmla="*/ 37 h 123"/>
                      <a:gd name="T6" fmla="*/ 64 w 231"/>
                      <a:gd name="T7" fmla="*/ 35 h 123"/>
                      <a:gd name="T8" fmla="*/ 60 w 231"/>
                      <a:gd name="T9" fmla="*/ 34 h 123"/>
                      <a:gd name="T10" fmla="*/ 55 w 231"/>
                      <a:gd name="T11" fmla="*/ 33 h 123"/>
                      <a:gd name="T12" fmla="*/ 51 w 231"/>
                      <a:gd name="T13" fmla="*/ 32 h 123"/>
                      <a:gd name="T14" fmla="*/ 46 w 231"/>
                      <a:gd name="T15" fmla="*/ 31 h 123"/>
                      <a:gd name="T16" fmla="*/ 41 w 231"/>
                      <a:gd name="T17" fmla="*/ 30 h 123"/>
                      <a:gd name="T18" fmla="*/ 36 w 231"/>
                      <a:gd name="T19" fmla="*/ 30 h 123"/>
                      <a:gd name="T20" fmla="*/ 31 w 231"/>
                      <a:gd name="T21" fmla="*/ 29 h 123"/>
                      <a:gd name="T22" fmla="*/ 26 w 231"/>
                      <a:gd name="T23" fmla="*/ 29 h 123"/>
                      <a:gd name="T24" fmla="*/ 21 w 231"/>
                      <a:gd name="T25" fmla="*/ 29 h 123"/>
                      <a:gd name="T26" fmla="*/ 16 w 231"/>
                      <a:gd name="T27" fmla="*/ 29 h 123"/>
                      <a:gd name="T28" fmla="*/ 11 w 231"/>
                      <a:gd name="T29" fmla="*/ 29 h 123"/>
                      <a:gd name="T30" fmla="*/ 6 w 231"/>
                      <a:gd name="T31" fmla="*/ 29 h 123"/>
                      <a:gd name="T32" fmla="*/ 0 w 231"/>
                      <a:gd name="T33" fmla="*/ 30 h 123"/>
                      <a:gd name="T34" fmla="*/ 4 w 231"/>
                      <a:gd name="T35" fmla="*/ 25 h 123"/>
                      <a:gd name="T36" fmla="*/ 9 w 231"/>
                      <a:gd name="T37" fmla="*/ 20 h 123"/>
                      <a:gd name="T38" fmla="*/ 14 w 231"/>
                      <a:gd name="T39" fmla="*/ 15 h 123"/>
                      <a:gd name="T40" fmla="*/ 19 w 231"/>
                      <a:gd name="T41" fmla="*/ 11 h 123"/>
                      <a:gd name="T42" fmla="*/ 24 w 231"/>
                      <a:gd name="T43" fmla="*/ 8 h 123"/>
                      <a:gd name="T44" fmla="*/ 29 w 231"/>
                      <a:gd name="T45" fmla="*/ 5 h 123"/>
                      <a:gd name="T46" fmla="*/ 35 w 231"/>
                      <a:gd name="T47" fmla="*/ 2 h 123"/>
                      <a:gd name="T48" fmla="*/ 41 w 231"/>
                      <a:gd name="T49" fmla="*/ 0 h 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1"/>
                      <a:gd name="T76" fmla="*/ 0 h 123"/>
                      <a:gd name="T77" fmla="*/ 231 w 231"/>
                      <a:gd name="T78" fmla="*/ 123 h 1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1" h="123">
                        <a:moveTo>
                          <a:pt x="231" y="123"/>
                        </a:moveTo>
                        <a:lnTo>
                          <a:pt x="218" y="117"/>
                        </a:lnTo>
                        <a:lnTo>
                          <a:pt x="205" y="111"/>
                        </a:lnTo>
                        <a:lnTo>
                          <a:pt x="193" y="106"/>
                        </a:lnTo>
                        <a:lnTo>
                          <a:pt x="179" y="102"/>
                        </a:lnTo>
                        <a:lnTo>
                          <a:pt x="165" y="98"/>
                        </a:lnTo>
                        <a:lnTo>
                          <a:pt x="152" y="95"/>
                        </a:lnTo>
                        <a:lnTo>
                          <a:pt x="138" y="93"/>
                        </a:lnTo>
                        <a:lnTo>
                          <a:pt x="123" y="90"/>
                        </a:lnTo>
                        <a:lnTo>
                          <a:pt x="109" y="89"/>
                        </a:lnTo>
                        <a:lnTo>
                          <a:pt x="94" y="88"/>
                        </a:lnTo>
                        <a:lnTo>
                          <a:pt x="79" y="87"/>
                        </a:lnTo>
                        <a:lnTo>
                          <a:pt x="64" y="87"/>
                        </a:lnTo>
                        <a:lnTo>
                          <a:pt x="49" y="87"/>
                        </a:lnTo>
                        <a:lnTo>
                          <a:pt x="33" y="87"/>
                        </a:lnTo>
                        <a:lnTo>
                          <a:pt x="17" y="88"/>
                        </a:lnTo>
                        <a:lnTo>
                          <a:pt x="0" y="89"/>
                        </a:lnTo>
                        <a:lnTo>
                          <a:pt x="13" y="74"/>
                        </a:lnTo>
                        <a:lnTo>
                          <a:pt x="27" y="59"/>
                        </a:lnTo>
                        <a:lnTo>
                          <a:pt x="41" y="46"/>
                        </a:lnTo>
                        <a:lnTo>
                          <a:pt x="57" y="33"/>
                        </a:lnTo>
                        <a:lnTo>
                          <a:pt x="72" y="23"/>
                        </a:lnTo>
                        <a:lnTo>
                          <a:pt x="88" y="14"/>
                        </a:lnTo>
                        <a:lnTo>
                          <a:pt x="106" y="6"/>
                        </a:lnTo>
                        <a:lnTo>
                          <a:pt x="123" y="0"/>
                        </a:lnTo>
                      </a:path>
                    </a:pathLst>
                  </a:custGeom>
                  <a:solidFill>
                    <a:srgbClr val="33CCCC"/>
                  </a:solidFill>
                  <a:ln w="3175">
                    <a:solidFill>
                      <a:srgbClr val="000000"/>
                    </a:solidFill>
                    <a:prstDash val="solid"/>
                    <a:round/>
                    <a:headEnd/>
                    <a:tailEnd/>
                  </a:ln>
                </p:spPr>
                <p:txBody>
                  <a:bodyPr/>
                  <a:lstStyle/>
                  <a:p>
                    <a:endParaRPr lang="sl-SI"/>
                  </a:p>
                </p:txBody>
              </p:sp>
              <p:sp>
                <p:nvSpPr>
                  <p:cNvPr id="508" name="Freeform 13"/>
                  <p:cNvSpPr>
                    <a:spLocks/>
                  </p:cNvSpPr>
                  <p:nvPr/>
                </p:nvSpPr>
                <p:spPr bwMode="auto">
                  <a:xfrm>
                    <a:off x="1439" y="2108"/>
                    <a:ext cx="543" cy="684"/>
                  </a:xfrm>
                  <a:custGeom>
                    <a:avLst/>
                    <a:gdLst>
                      <a:gd name="T0" fmla="*/ 422 w 1628"/>
                      <a:gd name="T1" fmla="*/ 13 h 2052"/>
                      <a:gd name="T2" fmla="*/ 405 w 1628"/>
                      <a:gd name="T3" fmla="*/ 35 h 2052"/>
                      <a:gd name="T4" fmla="*/ 397 w 1628"/>
                      <a:gd name="T5" fmla="*/ 59 h 2052"/>
                      <a:gd name="T6" fmla="*/ 371 w 1628"/>
                      <a:gd name="T7" fmla="*/ 57 h 2052"/>
                      <a:gd name="T8" fmla="*/ 345 w 1628"/>
                      <a:gd name="T9" fmla="*/ 55 h 2052"/>
                      <a:gd name="T10" fmla="*/ 318 w 1628"/>
                      <a:gd name="T11" fmla="*/ 53 h 2052"/>
                      <a:gd name="T12" fmla="*/ 291 w 1628"/>
                      <a:gd name="T13" fmla="*/ 50 h 2052"/>
                      <a:gd name="T14" fmla="*/ 265 w 1628"/>
                      <a:gd name="T15" fmla="*/ 49 h 2052"/>
                      <a:gd name="T16" fmla="*/ 245 w 1628"/>
                      <a:gd name="T17" fmla="*/ 50 h 2052"/>
                      <a:gd name="T18" fmla="*/ 230 w 1628"/>
                      <a:gd name="T19" fmla="*/ 60 h 2052"/>
                      <a:gd name="T20" fmla="*/ 220 w 1628"/>
                      <a:gd name="T21" fmla="*/ 75 h 2052"/>
                      <a:gd name="T22" fmla="*/ 193 w 1628"/>
                      <a:gd name="T23" fmla="*/ 137 h 2052"/>
                      <a:gd name="T24" fmla="*/ 169 w 1628"/>
                      <a:gd name="T25" fmla="*/ 193 h 2052"/>
                      <a:gd name="T26" fmla="*/ 144 w 1628"/>
                      <a:gd name="T27" fmla="*/ 248 h 2052"/>
                      <a:gd name="T28" fmla="*/ 119 w 1628"/>
                      <a:gd name="T29" fmla="*/ 306 h 2052"/>
                      <a:gd name="T30" fmla="*/ 92 w 1628"/>
                      <a:gd name="T31" fmla="*/ 372 h 2052"/>
                      <a:gd name="T32" fmla="*/ 71 w 1628"/>
                      <a:gd name="T33" fmla="*/ 425 h 2052"/>
                      <a:gd name="T34" fmla="*/ 53 w 1628"/>
                      <a:gd name="T35" fmla="*/ 470 h 2052"/>
                      <a:gd name="T36" fmla="*/ 36 w 1628"/>
                      <a:gd name="T37" fmla="*/ 517 h 2052"/>
                      <a:gd name="T38" fmla="*/ 20 w 1628"/>
                      <a:gd name="T39" fmla="*/ 564 h 2052"/>
                      <a:gd name="T40" fmla="*/ 7 w 1628"/>
                      <a:gd name="T41" fmla="*/ 612 h 2052"/>
                      <a:gd name="T42" fmla="*/ 4 w 1628"/>
                      <a:gd name="T43" fmla="*/ 648 h 2052"/>
                      <a:gd name="T44" fmla="*/ 17 w 1628"/>
                      <a:gd name="T45" fmla="*/ 660 h 2052"/>
                      <a:gd name="T46" fmla="*/ 32 w 1628"/>
                      <a:gd name="T47" fmla="*/ 669 h 2052"/>
                      <a:gd name="T48" fmla="*/ 49 w 1628"/>
                      <a:gd name="T49" fmla="*/ 677 h 2052"/>
                      <a:gd name="T50" fmla="*/ 67 w 1628"/>
                      <a:gd name="T51" fmla="*/ 681 h 2052"/>
                      <a:gd name="T52" fmla="*/ 85 w 1628"/>
                      <a:gd name="T53" fmla="*/ 684 h 2052"/>
                      <a:gd name="T54" fmla="*/ 120 w 1628"/>
                      <a:gd name="T55" fmla="*/ 684 h 2052"/>
                      <a:gd name="T56" fmla="*/ 156 w 1628"/>
                      <a:gd name="T57" fmla="*/ 681 h 2052"/>
                      <a:gd name="T58" fmla="*/ 192 w 1628"/>
                      <a:gd name="T59" fmla="*/ 675 h 2052"/>
                      <a:gd name="T60" fmla="*/ 225 w 1628"/>
                      <a:gd name="T61" fmla="*/ 665 h 2052"/>
                      <a:gd name="T62" fmla="*/ 254 w 1628"/>
                      <a:gd name="T63" fmla="*/ 652 h 2052"/>
                      <a:gd name="T64" fmla="*/ 282 w 1628"/>
                      <a:gd name="T65" fmla="*/ 587 h 2052"/>
                      <a:gd name="T66" fmla="*/ 309 w 1628"/>
                      <a:gd name="T67" fmla="*/ 494 h 2052"/>
                      <a:gd name="T68" fmla="*/ 335 w 1628"/>
                      <a:gd name="T69" fmla="*/ 403 h 2052"/>
                      <a:gd name="T70" fmla="*/ 360 w 1628"/>
                      <a:gd name="T71" fmla="*/ 311 h 2052"/>
                      <a:gd name="T72" fmla="*/ 383 w 1628"/>
                      <a:gd name="T73" fmla="*/ 220 h 2052"/>
                      <a:gd name="T74" fmla="*/ 405 w 1628"/>
                      <a:gd name="T75" fmla="*/ 159 h 2052"/>
                      <a:gd name="T76" fmla="*/ 431 w 1628"/>
                      <a:gd name="T77" fmla="*/ 154 h 2052"/>
                      <a:gd name="T78" fmla="*/ 458 w 1628"/>
                      <a:gd name="T79" fmla="*/ 148 h 2052"/>
                      <a:gd name="T80" fmla="*/ 483 w 1628"/>
                      <a:gd name="T81" fmla="*/ 143 h 2052"/>
                      <a:gd name="T82" fmla="*/ 510 w 1628"/>
                      <a:gd name="T83" fmla="*/ 137 h 2052"/>
                      <a:gd name="T84" fmla="*/ 536 w 1628"/>
                      <a:gd name="T85" fmla="*/ 132 h 2052"/>
                      <a:gd name="T86" fmla="*/ 541 w 1628"/>
                      <a:gd name="T87" fmla="*/ 69 h 2052"/>
                      <a:gd name="T88" fmla="*/ 529 w 1628"/>
                      <a:gd name="T89" fmla="*/ 43 h 2052"/>
                      <a:gd name="T90" fmla="*/ 509 w 1628"/>
                      <a:gd name="T91" fmla="*/ 33 h 2052"/>
                      <a:gd name="T92" fmla="*/ 489 w 1628"/>
                      <a:gd name="T93" fmla="*/ 24 h 2052"/>
                      <a:gd name="T94" fmla="*/ 469 w 1628"/>
                      <a:gd name="T95" fmla="*/ 15 h 2052"/>
                      <a:gd name="T96" fmla="*/ 449 w 1628"/>
                      <a:gd name="T97" fmla="*/ 6 h 20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28"/>
                      <a:gd name="T148" fmla="*/ 0 h 2052"/>
                      <a:gd name="T149" fmla="*/ 1628 w 1628"/>
                      <a:gd name="T150" fmla="*/ 2052 h 20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28" h="2052">
                        <a:moveTo>
                          <a:pt x="1307" y="0"/>
                        </a:moveTo>
                        <a:lnTo>
                          <a:pt x="1285" y="17"/>
                        </a:lnTo>
                        <a:lnTo>
                          <a:pt x="1265" y="38"/>
                        </a:lnTo>
                        <a:lnTo>
                          <a:pt x="1245" y="59"/>
                        </a:lnTo>
                        <a:lnTo>
                          <a:pt x="1229" y="82"/>
                        </a:lnTo>
                        <a:lnTo>
                          <a:pt x="1214" y="106"/>
                        </a:lnTo>
                        <a:lnTo>
                          <a:pt x="1202" y="129"/>
                        </a:lnTo>
                        <a:lnTo>
                          <a:pt x="1194" y="153"/>
                        </a:lnTo>
                        <a:lnTo>
                          <a:pt x="1190" y="176"/>
                        </a:lnTo>
                        <a:lnTo>
                          <a:pt x="1164" y="175"/>
                        </a:lnTo>
                        <a:lnTo>
                          <a:pt x="1139" y="172"/>
                        </a:lnTo>
                        <a:lnTo>
                          <a:pt x="1113" y="171"/>
                        </a:lnTo>
                        <a:lnTo>
                          <a:pt x="1087" y="169"/>
                        </a:lnTo>
                        <a:lnTo>
                          <a:pt x="1060" y="166"/>
                        </a:lnTo>
                        <a:lnTo>
                          <a:pt x="1033" y="164"/>
                        </a:lnTo>
                        <a:lnTo>
                          <a:pt x="1007" y="162"/>
                        </a:lnTo>
                        <a:lnTo>
                          <a:pt x="979" y="159"/>
                        </a:lnTo>
                        <a:lnTo>
                          <a:pt x="952" y="158"/>
                        </a:lnTo>
                        <a:lnTo>
                          <a:pt x="924" y="156"/>
                        </a:lnTo>
                        <a:lnTo>
                          <a:pt x="898" y="154"/>
                        </a:lnTo>
                        <a:lnTo>
                          <a:pt x="871" y="151"/>
                        </a:lnTo>
                        <a:lnTo>
                          <a:pt x="846" y="149"/>
                        </a:lnTo>
                        <a:lnTo>
                          <a:pt x="819" y="148"/>
                        </a:lnTo>
                        <a:lnTo>
                          <a:pt x="794" y="146"/>
                        </a:lnTo>
                        <a:lnTo>
                          <a:pt x="769" y="144"/>
                        </a:lnTo>
                        <a:lnTo>
                          <a:pt x="753" y="146"/>
                        </a:lnTo>
                        <a:lnTo>
                          <a:pt x="736" y="150"/>
                        </a:lnTo>
                        <a:lnTo>
                          <a:pt x="719" y="158"/>
                        </a:lnTo>
                        <a:lnTo>
                          <a:pt x="704" y="169"/>
                        </a:lnTo>
                        <a:lnTo>
                          <a:pt x="690" y="181"/>
                        </a:lnTo>
                        <a:lnTo>
                          <a:pt x="678" y="195"/>
                        </a:lnTo>
                        <a:lnTo>
                          <a:pt x="667" y="210"/>
                        </a:lnTo>
                        <a:lnTo>
                          <a:pt x="659" y="226"/>
                        </a:lnTo>
                        <a:lnTo>
                          <a:pt x="632" y="289"/>
                        </a:lnTo>
                        <a:lnTo>
                          <a:pt x="606" y="351"/>
                        </a:lnTo>
                        <a:lnTo>
                          <a:pt x="580" y="410"/>
                        </a:lnTo>
                        <a:lnTo>
                          <a:pt x="555" y="466"/>
                        </a:lnTo>
                        <a:lnTo>
                          <a:pt x="531" y="523"/>
                        </a:lnTo>
                        <a:lnTo>
                          <a:pt x="506" y="578"/>
                        </a:lnTo>
                        <a:lnTo>
                          <a:pt x="481" y="633"/>
                        </a:lnTo>
                        <a:lnTo>
                          <a:pt x="456" y="688"/>
                        </a:lnTo>
                        <a:lnTo>
                          <a:pt x="432" y="743"/>
                        </a:lnTo>
                        <a:lnTo>
                          <a:pt x="407" y="800"/>
                        </a:lnTo>
                        <a:lnTo>
                          <a:pt x="382" y="858"/>
                        </a:lnTo>
                        <a:lnTo>
                          <a:pt x="357" y="918"/>
                        </a:lnTo>
                        <a:lnTo>
                          <a:pt x="330" y="981"/>
                        </a:lnTo>
                        <a:lnTo>
                          <a:pt x="304" y="1045"/>
                        </a:lnTo>
                        <a:lnTo>
                          <a:pt x="276" y="1115"/>
                        </a:lnTo>
                        <a:lnTo>
                          <a:pt x="248" y="1187"/>
                        </a:lnTo>
                        <a:lnTo>
                          <a:pt x="231" y="1230"/>
                        </a:lnTo>
                        <a:lnTo>
                          <a:pt x="213" y="1274"/>
                        </a:lnTo>
                        <a:lnTo>
                          <a:pt x="196" y="1319"/>
                        </a:lnTo>
                        <a:lnTo>
                          <a:pt x="177" y="1364"/>
                        </a:lnTo>
                        <a:lnTo>
                          <a:pt x="160" y="1410"/>
                        </a:lnTo>
                        <a:lnTo>
                          <a:pt x="141" y="1456"/>
                        </a:lnTo>
                        <a:lnTo>
                          <a:pt x="124" y="1503"/>
                        </a:lnTo>
                        <a:lnTo>
                          <a:pt x="107" y="1550"/>
                        </a:lnTo>
                        <a:lnTo>
                          <a:pt x="90" y="1598"/>
                        </a:lnTo>
                        <a:lnTo>
                          <a:pt x="74" y="1645"/>
                        </a:lnTo>
                        <a:lnTo>
                          <a:pt x="59" y="1693"/>
                        </a:lnTo>
                        <a:lnTo>
                          <a:pt x="44" y="1741"/>
                        </a:lnTo>
                        <a:lnTo>
                          <a:pt x="31" y="1789"/>
                        </a:lnTo>
                        <a:lnTo>
                          <a:pt x="20" y="1837"/>
                        </a:lnTo>
                        <a:lnTo>
                          <a:pt x="9" y="1886"/>
                        </a:lnTo>
                        <a:lnTo>
                          <a:pt x="0" y="1934"/>
                        </a:lnTo>
                        <a:lnTo>
                          <a:pt x="12" y="1945"/>
                        </a:lnTo>
                        <a:lnTo>
                          <a:pt x="24" y="1958"/>
                        </a:lnTo>
                        <a:lnTo>
                          <a:pt x="37" y="1968"/>
                        </a:lnTo>
                        <a:lnTo>
                          <a:pt x="51" y="1979"/>
                        </a:lnTo>
                        <a:lnTo>
                          <a:pt x="66" y="1989"/>
                        </a:lnTo>
                        <a:lnTo>
                          <a:pt x="81" y="1998"/>
                        </a:lnTo>
                        <a:lnTo>
                          <a:pt x="97" y="2008"/>
                        </a:lnTo>
                        <a:lnTo>
                          <a:pt x="115" y="2016"/>
                        </a:lnTo>
                        <a:lnTo>
                          <a:pt x="131" y="2023"/>
                        </a:lnTo>
                        <a:lnTo>
                          <a:pt x="148" y="2030"/>
                        </a:lnTo>
                        <a:lnTo>
                          <a:pt x="167" y="2035"/>
                        </a:lnTo>
                        <a:lnTo>
                          <a:pt x="184" y="2040"/>
                        </a:lnTo>
                        <a:lnTo>
                          <a:pt x="202" y="2044"/>
                        </a:lnTo>
                        <a:lnTo>
                          <a:pt x="220" y="2047"/>
                        </a:lnTo>
                        <a:lnTo>
                          <a:pt x="237" y="2049"/>
                        </a:lnTo>
                        <a:lnTo>
                          <a:pt x="255" y="2051"/>
                        </a:lnTo>
                        <a:lnTo>
                          <a:pt x="290" y="2052"/>
                        </a:lnTo>
                        <a:lnTo>
                          <a:pt x="324" y="2052"/>
                        </a:lnTo>
                        <a:lnTo>
                          <a:pt x="360" y="2051"/>
                        </a:lnTo>
                        <a:lnTo>
                          <a:pt x="396" y="2048"/>
                        </a:lnTo>
                        <a:lnTo>
                          <a:pt x="432" y="2046"/>
                        </a:lnTo>
                        <a:lnTo>
                          <a:pt x="469" y="2042"/>
                        </a:lnTo>
                        <a:lnTo>
                          <a:pt x="505" y="2037"/>
                        </a:lnTo>
                        <a:lnTo>
                          <a:pt x="541" y="2031"/>
                        </a:lnTo>
                        <a:lnTo>
                          <a:pt x="576" y="2024"/>
                        </a:lnTo>
                        <a:lnTo>
                          <a:pt x="609" y="2016"/>
                        </a:lnTo>
                        <a:lnTo>
                          <a:pt x="643" y="2007"/>
                        </a:lnTo>
                        <a:lnTo>
                          <a:pt x="675" y="1996"/>
                        </a:lnTo>
                        <a:lnTo>
                          <a:pt x="705" y="1985"/>
                        </a:lnTo>
                        <a:lnTo>
                          <a:pt x="734" y="1972"/>
                        </a:lnTo>
                        <a:lnTo>
                          <a:pt x="762" y="1957"/>
                        </a:lnTo>
                        <a:lnTo>
                          <a:pt x="788" y="1942"/>
                        </a:lnTo>
                        <a:lnTo>
                          <a:pt x="817" y="1850"/>
                        </a:lnTo>
                        <a:lnTo>
                          <a:pt x="844" y="1760"/>
                        </a:lnTo>
                        <a:lnTo>
                          <a:pt x="872" y="1667"/>
                        </a:lnTo>
                        <a:lnTo>
                          <a:pt x="900" y="1576"/>
                        </a:lnTo>
                        <a:lnTo>
                          <a:pt x="927" y="1483"/>
                        </a:lnTo>
                        <a:lnTo>
                          <a:pt x="953" y="1392"/>
                        </a:lnTo>
                        <a:lnTo>
                          <a:pt x="979" y="1299"/>
                        </a:lnTo>
                        <a:lnTo>
                          <a:pt x="1004" y="1208"/>
                        </a:lnTo>
                        <a:lnTo>
                          <a:pt x="1030" y="1115"/>
                        </a:lnTo>
                        <a:lnTo>
                          <a:pt x="1054" y="1023"/>
                        </a:lnTo>
                        <a:lnTo>
                          <a:pt x="1078" y="932"/>
                        </a:lnTo>
                        <a:lnTo>
                          <a:pt x="1102" y="842"/>
                        </a:lnTo>
                        <a:lnTo>
                          <a:pt x="1125" y="751"/>
                        </a:lnTo>
                        <a:lnTo>
                          <a:pt x="1147" y="661"/>
                        </a:lnTo>
                        <a:lnTo>
                          <a:pt x="1169" y="572"/>
                        </a:lnTo>
                        <a:lnTo>
                          <a:pt x="1190" y="484"/>
                        </a:lnTo>
                        <a:lnTo>
                          <a:pt x="1215" y="478"/>
                        </a:lnTo>
                        <a:lnTo>
                          <a:pt x="1242" y="472"/>
                        </a:lnTo>
                        <a:lnTo>
                          <a:pt x="1267" y="466"/>
                        </a:lnTo>
                        <a:lnTo>
                          <a:pt x="1293" y="462"/>
                        </a:lnTo>
                        <a:lnTo>
                          <a:pt x="1319" y="456"/>
                        </a:lnTo>
                        <a:lnTo>
                          <a:pt x="1345" y="450"/>
                        </a:lnTo>
                        <a:lnTo>
                          <a:pt x="1372" y="444"/>
                        </a:lnTo>
                        <a:lnTo>
                          <a:pt x="1397" y="440"/>
                        </a:lnTo>
                        <a:lnTo>
                          <a:pt x="1424" y="434"/>
                        </a:lnTo>
                        <a:lnTo>
                          <a:pt x="1449" y="428"/>
                        </a:lnTo>
                        <a:lnTo>
                          <a:pt x="1476" y="422"/>
                        </a:lnTo>
                        <a:lnTo>
                          <a:pt x="1501" y="418"/>
                        </a:lnTo>
                        <a:lnTo>
                          <a:pt x="1528" y="412"/>
                        </a:lnTo>
                        <a:lnTo>
                          <a:pt x="1553" y="406"/>
                        </a:lnTo>
                        <a:lnTo>
                          <a:pt x="1580" y="402"/>
                        </a:lnTo>
                        <a:lnTo>
                          <a:pt x="1606" y="396"/>
                        </a:lnTo>
                        <a:lnTo>
                          <a:pt x="1611" y="333"/>
                        </a:lnTo>
                        <a:lnTo>
                          <a:pt x="1616" y="271"/>
                        </a:lnTo>
                        <a:lnTo>
                          <a:pt x="1622" y="208"/>
                        </a:lnTo>
                        <a:lnTo>
                          <a:pt x="1628" y="147"/>
                        </a:lnTo>
                        <a:lnTo>
                          <a:pt x="1608" y="137"/>
                        </a:lnTo>
                        <a:lnTo>
                          <a:pt x="1587" y="128"/>
                        </a:lnTo>
                        <a:lnTo>
                          <a:pt x="1567" y="119"/>
                        </a:lnTo>
                        <a:lnTo>
                          <a:pt x="1546" y="110"/>
                        </a:lnTo>
                        <a:lnTo>
                          <a:pt x="1527" y="100"/>
                        </a:lnTo>
                        <a:lnTo>
                          <a:pt x="1507" y="91"/>
                        </a:lnTo>
                        <a:lnTo>
                          <a:pt x="1486" y="82"/>
                        </a:lnTo>
                        <a:lnTo>
                          <a:pt x="1467" y="73"/>
                        </a:lnTo>
                        <a:lnTo>
                          <a:pt x="1447" y="63"/>
                        </a:lnTo>
                        <a:lnTo>
                          <a:pt x="1427" y="54"/>
                        </a:lnTo>
                        <a:lnTo>
                          <a:pt x="1406" y="45"/>
                        </a:lnTo>
                        <a:lnTo>
                          <a:pt x="1387" y="37"/>
                        </a:lnTo>
                        <a:lnTo>
                          <a:pt x="1367" y="27"/>
                        </a:lnTo>
                        <a:lnTo>
                          <a:pt x="1347" y="18"/>
                        </a:lnTo>
                        <a:lnTo>
                          <a:pt x="1326" y="9"/>
                        </a:lnTo>
                        <a:lnTo>
                          <a:pt x="1307" y="0"/>
                        </a:lnTo>
                        <a:close/>
                      </a:path>
                    </a:pathLst>
                  </a:custGeom>
                  <a:solidFill>
                    <a:srgbClr val="800080"/>
                  </a:solidFill>
                  <a:ln w="3175">
                    <a:solidFill>
                      <a:srgbClr val="000000"/>
                    </a:solidFill>
                    <a:prstDash val="solid"/>
                    <a:round/>
                    <a:headEnd/>
                    <a:tailEnd/>
                  </a:ln>
                </p:spPr>
                <p:txBody>
                  <a:bodyPr/>
                  <a:lstStyle/>
                  <a:p>
                    <a:endParaRPr lang="sl-SI"/>
                  </a:p>
                </p:txBody>
              </p:sp>
              <p:sp>
                <p:nvSpPr>
                  <p:cNvPr id="509" name="Freeform 14"/>
                  <p:cNvSpPr>
                    <a:spLocks/>
                  </p:cNvSpPr>
                  <p:nvPr/>
                </p:nvSpPr>
                <p:spPr bwMode="auto">
                  <a:xfrm>
                    <a:off x="1698" y="2227"/>
                    <a:ext cx="412" cy="656"/>
                  </a:xfrm>
                  <a:custGeom>
                    <a:avLst/>
                    <a:gdLst>
                      <a:gd name="T0" fmla="*/ 292 w 1236"/>
                      <a:gd name="T1" fmla="*/ 0 h 1966"/>
                      <a:gd name="T2" fmla="*/ 266 w 1236"/>
                      <a:gd name="T3" fmla="*/ 0 h 1966"/>
                      <a:gd name="T4" fmla="*/ 240 w 1236"/>
                      <a:gd name="T5" fmla="*/ 0 h 1966"/>
                      <a:gd name="T6" fmla="*/ 214 w 1236"/>
                      <a:gd name="T7" fmla="*/ 0 h 1966"/>
                      <a:gd name="T8" fmla="*/ 189 w 1236"/>
                      <a:gd name="T9" fmla="*/ 1 h 1966"/>
                      <a:gd name="T10" fmla="*/ 163 w 1236"/>
                      <a:gd name="T11" fmla="*/ 2 h 1966"/>
                      <a:gd name="T12" fmla="*/ 138 w 1236"/>
                      <a:gd name="T13" fmla="*/ 3 h 1966"/>
                      <a:gd name="T14" fmla="*/ 113 w 1236"/>
                      <a:gd name="T15" fmla="*/ 5 h 1966"/>
                      <a:gd name="T16" fmla="*/ 88 w 1236"/>
                      <a:gd name="T17" fmla="*/ 6 h 1966"/>
                      <a:gd name="T18" fmla="*/ 62 w 1236"/>
                      <a:gd name="T19" fmla="*/ 9 h 1966"/>
                      <a:gd name="T20" fmla="*/ 37 w 1236"/>
                      <a:gd name="T21" fmla="*/ 12 h 1966"/>
                      <a:gd name="T22" fmla="*/ 19 w 1236"/>
                      <a:gd name="T23" fmla="*/ 17 h 1966"/>
                      <a:gd name="T24" fmla="*/ 7 w 1236"/>
                      <a:gd name="T25" fmla="*/ 27 h 1966"/>
                      <a:gd name="T26" fmla="*/ 2 w 1236"/>
                      <a:gd name="T27" fmla="*/ 74 h 1966"/>
                      <a:gd name="T28" fmla="*/ 1 w 1236"/>
                      <a:gd name="T29" fmla="*/ 189 h 1966"/>
                      <a:gd name="T30" fmla="*/ 6 w 1236"/>
                      <a:gd name="T31" fmla="*/ 309 h 1966"/>
                      <a:gd name="T32" fmla="*/ 16 w 1236"/>
                      <a:gd name="T33" fmla="*/ 391 h 1966"/>
                      <a:gd name="T34" fmla="*/ 29 w 1236"/>
                      <a:gd name="T35" fmla="*/ 457 h 1966"/>
                      <a:gd name="T36" fmla="*/ 45 w 1236"/>
                      <a:gd name="T37" fmla="*/ 524 h 1966"/>
                      <a:gd name="T38" fmla="*/ 65 w 1236"/>
                      <a:gd name="T39" fmla="*/ 584 h 1966"/>
                      <a:gd name="T40" fmla="*/ 89 w 1236"/>
                      <a:gd name="T41" fmla="*/ 632 h 1966"/>
                      <a:gd name="T42" fmla="*/ 113 w 1236"/>
                      <a:gd name="T43" fmla="*/ 656 h 1966"/>
                      <a:gd name="T44" fmla="*/ 136 w 1236"/>
                      <a:gd name="T45" fmla="*/ 656 h 1966"/>
                      <a:gd name="T46" fmla="*/ 160 w 1236"/>
                      <a:gd name="T47" fmla="*/ 656 h 1966"/>
                      <a:gd name="T48" fmla="*/ 185 w 1236"/>
                      <a:gd name="T49" fmla="*/ 656 h 1966"/>
                      <a:gd name="T50" fmla="*/ 210 w 1236"/>
                      <a:gd name="T51" fmla="*/ 654 h 1966"/>
                      <a:gd name="T52" fmla="*/ 236 w 1236"/>
                      <a:gd name="T53" fmla="*/ 653 h 1966"/>
                      <a:gd name="T54" fmla="*/ 262 w 1236"/>
                      <a:gd name="T55" fmla="*/ 651 h 1966"/>
                      <a:gd name="T56" fmla="*/ 288 w 1236"/>
                      <a:gd name="T57" fmla="*/ 648 h 1966"/>
                      <a:gd name="T58" fmla="*/ 313 w 1236"/>
                      <a:gd name="T59" fmla="*/ 645 h 1966"/>
                      <a:gd name="T60" fmla="*/ 338 w 1236"/>
                      <a:gd name="T61" fmla="*/ 640 h 1966"/>
                      <a:gd name="T62" fmla="*/ 363 w 1236"/>
                      <a:gd name="T63" fmla="*/ 635 h 1966"/>
                      <a:gd name="T64" fmla="*/ 382 w 1236"/>
                      <a:gd name="T65" fmla="*/ 626 h 1966"/>
                      <a:gd name="T66" fmla="*/ 389 w 1236"/>
                      <a:gd name="T67" fmla="*/ 606 h 1966"/>
                      <a:gd name="T68" fmla="*/ 385 w 1236"/>
                      <a:gd name="T69" fmla="*/ 584 h 1966"/>
                      <a:gd name="T70" fmla="*/ 350 w 1236"/>
                      <a:gd name="T71" fmla="*/ 510 h 1966"/>
                      <a:gd name="T72" fmla="*/ 316 w 1236"/>
                      <a:gd name="T73" fmla="*/ 438 h 1966"/>
                      <a:gd name="T74" fmla="*/ 283 w 1236"/>
                      <a:gd name="T75" fmla="*/ 370 h 1966"/>
                      <a:gd name="T76" fmla="*/ 250 w 1236"/>
                      <a:gd name="T77" fmla="*/ 304 h 1966"/>
                      <a:gd name="T78" fmla="*/ 218 w 1236"/>
                      <a:gd name="T79" fmla="*/ 239 h 1966"/>
                      <a:gd name="T80" fmla="*/ 218 w 1236"/>
                      <a:gd name="T81" fmla="*/ 221 h 1966"/>
                      <a:gd name="T82" fmla="*/ 234 w 1236"/>
                      <a:gd name="T83" fmla="*/ 224 h 1966"/>
                      <a:gd name="T84" fmla="*/ 253 w 1236"/>
                      <a:gd name="T85" fmla="*/ 225 h 1966"/>
                      <a:gd name="T86" fmla="*/ 272 w 1236"/>
                      <a:gd name="T87" fmla="*/ 224 h 1966"/>
                      <a:gd name="T88" fmla="*/ 291 w 1236"/>
                      <a:gd name="T89" fmla="*/ 222 h 1966"/>
                      <a:gd name="T90" fmla="*/ 311 w 1236"/>
                      <a:gd name="T91" fmla="*/ 219 h 1966"/>
                      <a:gd name="T92" fmla="*/ 335 w 1236"/>
                      <a:gd name="T93" fmla="*/ 214 h 1966"/>
                      <a:gd name="T94" fmla="*/ 356 w 1236"/>
                      <a:gd name="T95" fmla="*/ 208 h 1966"/>
                      <a:gd name="T96" fmla="*/ 375 w 1236"/>
                      <a:gd name="T97" fmla="*/ 199 h 1966"/>
                      <a:gd name="T98" fmla="*/ 394 w 1236"/>
                      <a:gd name="T99" fmla="*/ 187 h 1966"/>
                      <a:gd name="T100" fmla="*/ 412 w 1236"/>
                      <a:gd name="T101" fmla="*/ 171 h 1966"/>
                      <a:gd name="T102" fmla="*/ 408 w 1236"/>
                      <a:gd name="T103" fmla="*/ 72 h 1966"/>
                      <a:gd name="T104" fmla="*/ 395 w 1236"/>
                      <a:gd name="T105" fmla="*/ 34 h 1966"/>
                      <a:gd name="T106" fmla="*/ 377 w 1236"/>
                      <a:gd name="T107" fmla="*/ 27 h 1966"/>
                      <a:gd name="T108" fmla="*/ 358 w 1236"/>
                      <a:gd name="T109" fmla="*/ 19 h 1966"/>
                      <a:gd name="T110" fmla="*/ 340 w 1236"/>
                      <a:gd name="T111" fmla="*/ 12 h 1966"/>
                      <a:gd name="T112" fmla="*/ 322 w 1236"/>
                      <a:gd name="T113" fmla="*/ 5 h 19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36"/>
                      <a:gd name="T172" fmla="*/ 0 h 1966"/>
                      <a:gd name="T173" fmla="*/ 1236 w 1236"/>
                      <a:gd name="T174" fmla="*/ 1966 h 19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36" h="1966">
                        <a:moveTo>
                          <a:pt x="930" y="0"/>
                        </a:moveTo>
                        <a:lnTo>
                          <a:pt x="903" y="0"/>
                        </a:lnTo>
                        <a:lnTo>
                          <a:pt x="876" y="0"/>
                        </a:lnTo>
                        <a:lnTo>
                          <a:pt x="850" y="0"/>
                        </a:lnTo>
                        <a:lnTo>
                          <a:pt x="824" y="0"/>
                        </a:lnTo>
                        <a:lnTo>
                          <a:pt x="797" y="0"/>
                        </a:lnTo>
                        <a:lnTo>
                          <a:pt x="771" y="0"/>
                        </a:lnTo>
                        <a:lnTo>
                          <a:pt x="745" y="0"/>
                        </a:lnTo>
                        <a:lnTo>
                          <a:pt x="720" y="0"/>
                        </a:lnTo>
                        <a:lnTo>
                          <a:pt x="693" y="1"/>
                        </a:lnTo>
                        <a:lnTo>
                          <a:pt x="668" y="1"/>
                        </a:lnTo>
                        <a:lnTo>
                          <a:pt x="642" y="1"/>
                        </a:lnTo>
                        <a:lnTo>
                          <a:pt x="617" y="2"/>
                        </a:lnTo>
                        <a:lnTo>
                          <a:pt x="591" y="2"/>
                        </a:lnTo>
                        <a:lnTo>
                          <a:pt x="566" y="3"/>
                        </a:lnTo>
                        <a:lnTo>
                          <a:pt x="540" y="3"/>
                        </a:lnTo>
                        <a:lnTo>
                          <a:pt x="515" y="4"/>
                        </a:lnTo>
                        <a:lnTo>
                          <a:pt x="489" y="5"/>
                        </a:lnTo>
                        <a:lnTo>
                          <a:pt x="464" y="7"/>
                        </a:lnTo>
                        <a:lnTo>
                          <a:pt x="440" y="8"/>
                        </a:lnTo>
                        <a:lnTo>
                          <a:pt x="414" y="9"/>
                        </a:lnTo>
                        <a:lnTo>
                          <a:pt x="389" y="10"/>
                        </a:lnTo>
                        <a:lnTo>
                          <a:pt x="363" y="11"/>
                        </a:lnTo>
                        <a:lnTo>
                          <a:pt x="339" y="14"/>
                        </a:lnTo>
                        <a:lnTo>
                          <a:pt x="313" y="15"/>
                        </a:lnTo>
                        <a:lnTo>
                          <a:pt x="288" y="17"/>
                        </a:lnTo>
                        <a:lnTo>
                          <a:pt x="263" y="19"/>
                        </a:lnTo>
                        <a:lnTo>
                          <a:pt x="238" y="22"/>
                        </a:lnTo>
                        <a:lnTo>
                          <a:pt x="212" y="24"/>
                        </a:lnTo>
                        <a:lnTo>
                          <a:pt x="187" y="27"/>
                        </a:lnTo>
                        <a:lnTo>
                          <a:pt x="163" y="30"/>
                        </a:lnTo>
                        <a:lnTo>
                          <a:pt x="137" y="33"/>
                        </a:lnTo>
                        <a:lnTo>
                          <a:pt x="112" y="37"/>
                        </a:lnTo>
                        <a:lnTo>
                          <a:pt x="92" y="40"/>
                        </a:lnTo>
                        <a:lnTo>
                          <a:pt x="73" y="45"/>
                        </a:lnTo>
                        <a:lnTo>
                          <a:pt x="57" y="51"/>
                        </a:lnTo>
                        <a:lnTo>
                          <a:pt x="42" y="59"/>
                        </a:lnTo>
                        <a:lnTo>
                          <a:pt x="29" y="69"/>
                        </a:lnTo>
                        <a:lnTo>
                          <a:pt x="20" y="82"/>
                        </a:lnTo>
                        <a:lnTo>
                          <a:pt x="13" y="98"/>
                        </a:lnTo>
                        <a:lnTo>
                          <a:pt x="10" y="117"/>
                        </a:lnTo>
                        <a:lnTo>
                          <a:pt x="5" y="223"/>
                        </a:lnTo>
                        <a:lnTo>
                          <a:pt x="2" y="334"/>
                        </a:lnTo>
                        <a:lnTo>
                          <a:pt x="0" y="449"/>
                        </a:lnTo>
                        <a:lnTo>
                          <a:pt x="2" y="566"/>
                        </a:lnTo>
                        <a:lnTo>
                          <a:pt x="4" y="685"/>
                        </a:lnTo>
                        <a:lnTo>
                          <a:pt x="11" y="806"/>
                        </a:lnTo>
                        <a:lnTo>
                          <a:pt x="19" y="926"/>
                        </a:lnTo>
                        <a:lnTo>
                          <a:pt x="32" y="1048"/>
                        </a:lnTo>
                        <a:lnTo>
                          <a:pt x="40" y="1108"/>
                        </a:lnTo>
                        <a:lnTo>
                          <a:pt x="49" y="1172"/>
                        </a:lnTo>
                        <a:lnTo>
                          <a:pt x="60" y="1236"/>
                        </a:lnTo>
                        <a:lnTo>
                          <a:pt x="72" y="1304"/>
                        </a:lnTo>
                        <a:lnTo>
                          <a:pt x="86" y="1371"/>
                        </a:lnTo>
                        <a:lnTo>
                          <a:pt x="101" y="1438"/>
                        </a:lnTo>
                        <a:lnTo>
                          <a:pt x="117" y="1504"/>
                        </a:lnTo>
                        <a:lnTo>
                          <a:pt x="136" y="1569"/>
                        </a:lnTo>
                        <a:lnTo>
                          <a:pt x="155" y="1632"/>
                        </a:lnTo>
                        <a:lnTo>
                          <a:pt x="175" y="1693"/>
                        </a:lnTo>
                        <a:lnTo>
                          <a:pt x="196" y="1749"/>
                        </a:lnTo>
                        <a:lnTo>
                          <a:pt x="218" y="1803"/>
                        </a:lnTo>
                        <a:lnTo>
                          <a:pt x="241" y="1851"/>
                        </a:lnTo>
                        <a:lnTo>
                          <a:pt x="266" y="1895"/>
                        </a:lnTo>
                        <a:lnTo>
                          <a:pt x="291" y="1932"/>
                        </a:lnTo>
                        <a:lnTo>
                          <a:pt x="317" y="1964"/>
                        </a:lnTo>
                        <a:lnTo>
                          <a:pt x="339" y="1965"/>
                        </a:lnTo>
                        <a:lnTo>
                          <a:pt x="361" y="1965"/>
                        </a:lnTo>
                        <a:lnTo>
                          <a:pt x="384" y="1965"/>
                        </a:lnTo>
                        <a:lnTo>
                          <a:pt x="407" y="1966"/>
                        </a:lnTo>
                        <a:lnTo>
                          <a:pt x="431" y="1966"/>
                        </a:lnTo>
                        <a:lnTo>
                          <a:pt x="455" y="1966"/>
                        </a:lnTo>
                        <a:lnTo>
                          <a:pt x="479" y="1966"/>
                        </a:lnTo>
                        <a:lnTo>
                          <a:pt x="504" y="1965"/>
                        </a:lnTo>
                        <a:lnTo>
                          <a:pt x="529" y="1965"/>
                        </a:lnTo>
                        <a:lnTo>
                          <a:pt x="554" y="1965"/>
                        </a:lnTo>
                        <a:lnTo>
                          <a:pt x="580" y="1964"/>
                        </a:lnTo>
                        <a:lnTo>
                          <a:pt x="604" y="1963"/>
                        </a:lnTo>
                        <a:lnTo>
                          <a:pt x="631" y="1961"/>
                        </a:lnTo>
                        <a:lnTo>
                          <a:pt x="656" y="1960"/>
                        </a:lnTo>
                        <a:lnTo>
                          <a:pt x="682" y="1959"/>
                        </a:lnTo>
                        <a:lnTo>
                          <a:pt x="708" y="1957"/>
                        </a:lnTo>
                        <a:lnTo>
                          <a:pt x="734" y="1956"/>
                        </a:lnTo>
                        <a:lnTo>
                          <a:pt x="759" y="1953"/>
                        </a:lnTo>
                        <a:lnTo>
                          <a:pt x="786" y="1951"/>
                        </a:lnTo>
                        <a:lnTo>
                          <a:pt x="811" y="1949"/>
                        </a:lnTo>
                        <a:lnTo>
                          <a:pt x="838" y="1945"/>
                        </a:lnTo>
                        <a:lnTo>
                          <a:pt x="863" y="1943"/>
                        </a:lnTo>
                        <a:lnTo>
                          <a:pt x="889" y="1939"/>
                        </a:lnTo>
                        <a:lnTo>
                          <a:pt x="914" y="1936"/>
                        </a:lnTo>
                        <a:lnTo>
                          <a:pt x="940" y="1932"/>
                        </a:lnTo>
                        <a:lnTo>
                          <a:pt x="965" y="1928"/>
                        </a:lnTo>
                        <a:lnTo>
                          <a:pt x="991" y="1923"/>
                        </a:lnTo>
                        <a:lnTo>
                          <a:pt x="1015" y="1919"/>
                        </a:lnTo>
                        <a:lnTo>
                          <a:pt x="1041" y="1914"/>
                        </a:lnTo>
                        <a:lnTo>
                          <a:pt x="1065" y="1909"/>
                        </a:lnTo>
                        <a:lnTo>
                          <a:pt x="1089" y="1903"/>
                        </a:lnTo>
                        <a:lnTo>
                          <a:pt x="1113" y="1898"/>
                        </a:lnTo>
                        <a:lnTo>
                          <a:pt x="1132" y="1890"/>
                        </a:lnTo>
                        <a:lnTo>
                          <a:pt x="1146" y="1876"/>
                        </a:lnTo>
                        <a:lnTo>
                          <a:pt x="1158" y="1858"/>
                        </a:lnTo>
                        <a:lnTo>
                          <a:pt x="1165" y="1839"/>
                        </a:lnTo>
                        <a:lnTo>
                          <a:pt x="1167" y="1817"/>
                        </a:lnTo>
                        <a:lnTo>
                          <a:pt x="1167" y="1793"/>
                        </a:lnTo>
                        <a:lnTo>
                          <a:pt x="1162" y="1771"/>
                        </a:lnTo>
                        <a:lnTo>
                          <a:pt x="1155" y="1751"/>
                        </a:lnTo>
                        <a:lnTo>
                          <a:pt x="1121" y="1674"/>
                        </a:lnTo>
                        <a:lnTo>
                          <a:pt x="1085" y="1600"/>
                        </a:lnTo>
                        <a:lnTo>
                          <a:pt x="1050" y="1527"/>
                        </a:lnTo>
                        <a:lnTo>
                          <a:pt x="1016" y="1454"/>
                        </a:lnTo>
                        <a:lnTo>
                          <a:pt x="982" y="1384"/>
                        </a:lnTo>
                        <a:lnTo>
                          <a:pt x="948" y="1314"/>
                        </a:lnTo>
                        <a:lnTo>
                          <a:pt x="914" y="1245"/>
                        </a:lnTo>
                        <a:lnTo>
                          <a:pt x="881" y="1176"/>
                        </a:lnTo>
                        <a:lnTo>
                          <a:pt x="848" y="1109"/>
                        </a:lnTo>
                        <a:lnTo>
                          <a:pt x="815" y="1043"/>
                        </a:lnTo>
                        <a:lnTo>
                          <a:pt x="782" y="977"/>
                        </a:lnTo>
                        <a:lnTo>
                          <a:pt x="750" y="911"/>
                        </a:lnTo>
                        <a:lnTo>
                          <a:pt x="718" y="846"/>
                        </a:lnTo>
                        <a:lnTo>
                          <a:pt x="686" y="781"/>
                        </a:lnTo>
                        <a:lnTo>
                          <a:pt x="654" y="716"/>
                        </a:lnTo>
                        <a:lnTo>
                          <a:pt x="623" y="652"/>
                        </a:lnTo>
                        <a:lnTo>
                          <a:pt x="636" y="657"/>
                        </a:lnTo>
                        <a:lnTo>
                          <a:pt x="653" y="663"/>
                        </a:lnTo>
                        <a:lnTo>
                          <a:pt x="668" y="668"/>
                        </a:lnTo>
                        <a:lnTo>
                          <a:pt x="685" y="670"/>
                        </a:lnTo>
                        <a:lnTo>
                          <a:pt x="702" y="672"/>
                        </a:lnTo>
                        <a:lnTo>
                          <a:pt x="721" y="674"/>
                        </a:lnTo>
                        <a:lnTo>
                          <a:pt x="740" y="675"/>
                        </a:lnTo>
                        <a:lnTo>
                          <a:pt x="759" y="675"/>
                        </a:lnTo>
                        <a:lnTo>
                          <a:pt x="778" y="674"/>
                        </a:lnTo>
                        <a:lnTo>
                          <a:pt x="797" y="672"/>
                        </a:lnTo>
                        <a:lnTo>
                          <a:pt x="817" y="671"/>
                        </a:lnTo>
                        <a:lnTo>
                          <a:pt x="836" y="669"/>
                        </a:lnTo>
                        <a:lnTo>
                          <a:pt x="854" y="668"/>
                        </a:lnTo>
                        <a:lnTo>
                          <a:pt x="873" y="664"/>
                        </a:lnTo>
                        <a:lnTo>
                          <a:pt x="890" y="662"/>
                        </a:lnTo>
                        <a:lnTo>
                          <a:pt x="908" y="660"/>
                        </a:lnTo>
                        <a:lnTo>
                          <a:pt x="934" y="655"/>
                        </a:lnTo>
                        <a:lnTo>
                          <a:pt x="960" y="650"/>
                        </a:lnTo>
                        <a:lnTo>
                          <a:pt x="983" y="646"/>
                        </a:lnTo>
                        <a:lnTo>
                          <a:pt x="1006" y="641"/>
                        </a:lnTo>
                        <a:lnTo>
                          <a:pt x="1028" y="635"/>
                        </a:lnTo>
                        <a:lnTo>
                          <a:pt x="1049" y="628"/>
                        </a:lnTo>
                        <a:lnTo>
                          <a:pt x="1069" y="622"/>
                        </a:lnTo>
                        <a:lnTo>
                          <a:pt x="1088" y="613"/>
                        </a:lnTo>
                        <a:lnTo>
                          <a:pt x="1108" y="605"/>
                        </a:lnTo>
                        <a:lnTo>
                          <a:pt x="1126" y="595"/>
                        </a:lnTo>
                        <a:lnTo>
                          <a:pt x="1145" y="584"/>
                        </a:lnTo>
                        <a:lnTo>
                          <a:pt x="1162" y="573"/>
                        </a:lnTo>
                        <a:lnTo>
                          <a:pt x="1181" y="560"/>
                        </a:lnTo>
                        <a:lnTo>
                          <a:pt x="1199" y="545"/>
                        </a:lnTo>
                        <a:lnTo>
                          <a:pt x="1218" y="530"/>
                        </a:lnTo>
                        <a:lnTo>
                          <a:pt x="1236" y="513"/>
                        </a:lnTo>
                        <a:lnTo>
                          <a:pt x="1232" y="413"/>
                        </a:lnTo>
                        <a:lnTo>
                          <a:pt x="1228" y="315"/>
                        </a:lnTo>
                        <a:lnTo>
                          <a:pt x="1225" y="215"/>
                        </a:lnTo>
                        <a:lnTo>
                          <a:pt x="1221" y="117"/>
                        </a:lnTo>
                        <a:lnTo>
                          <a:pt x="1203" y="110"/>
                        </a:lnTo>
                        <a:lnTo>
                          <a:pt x="1186" y="102"/>
                        </a:lnTo>
                        <a:lnTo>
                          <a:pt x="1167" y="95"/>
                        </a:lnTo>
                        <a:lnTo>
                          <a:pt x="1148" y="88"/>
                        </a:lnTo>
                        <a:lnTo>
                          <a:pt x="1130" y="80"/>
                        </a:lnTo>
                        <a:lnTo>
                          <a:pt x="1113" y="73"/>
                        </a:lnTo>
                        <a:lnTo>
                          <a:pt x="1094" y="65"/>
                        </a:lnTo>
                        <a:lnTo>
                          <a:pt x="1075" y="58"/>
                        </a:lnTo>
                        <a:lnTo>
                          <a:pt x="1057" y="51"/>
                        </a:lnTo>
                        <a:lnTo>
                          <a:pt x="1040" y="43"/>
                        </a:lnTo>
                        <a:lnTo>
                          <a:pt x="1021" y="36"/>
                        </a:lnTo>
                        <a:lnTo>
                          <a:pt x="1002" y="29"/>
                        </a:lnTo>
                        <a:lnTo>
                          <a:pt x="984" y="22"/>
                        </a:lnTo>
                        <a:lnTo>
                          <a:pt x="967" y="14"/>
                        </a:lnTo>
                        <a:lnTo>
                          <a:pt x="948" y="7"/>
                        </a:lnTo>
                        <a:lnTo>
                          <a:pt x="930" y="0"/>
                        </a:lnTo>
                        <a:close/>
                      </a:path>
                    </a:pathLst>
                  </a:custGeom>
                  <a:solidFill>
                    <a:srgbClr val="800080"/>
                  </a:solidFill>
                  <a:ln w="3175">
                    <a:solidFill>
                      <a:srgbClr val="000000"/>
                    </a:solidFill>
                    <a:prstDash val="solid"/>
                    <a:round/>
                    <a:headEnd/>
                    <a:tailEnd/>
                  </a:ln>
                </p:spPr>
                <p:txBody>
                  <a:bodyPr/>
                  <a:lstStyle/>
                  <a:p>
                    <a:endParaRPr lang="sl-SI"/>
                  </a:p>
                </p:txBody>
              </p:sp>
              <p:sp>
                <p:nvSpPr>
                  <p:cNvPr id="510" name="Freeform 15"/>
                  <p:cNvSpPr>
                    <a:spLocks/>
                  </p:cNvSpPr>
                  <p:nvPr/>
                </p:nvSpPr>
                <p:spPr bwMode="auto">
                  <a:xfrm>
                    <a:off x="1853" y="2362"/>
                    <a:ext cx="68" cy="83"/>
                  </a:xfrm>
                  <a:custGeom>
                    <a:avLst/>
                    <a:gdLst>
                      <a:gd name="T0" fmla="*/ 0 w 204"/>
                      <a:gd name="T1" fmla="*/ 0 h 249"/>
                      <a:gd name="T2" fmla="*/ 7 w 204"/>
                      <a:gd name="T3" fmla="*/ 10 h 249"/>
                      <a:gd name="T4" fmla="*/ 14 w 204"/>
                      <a:gd name="T5" fmla="*/ 20 h 249"/>
                      <a:gd name="T6" fmla="*/ 20 w 204"/>
                      <a:gd name="T7" fmla="*/ 31 h 249"/>
                      <a:gd name="T8" fmla="*/ 27 w 204"/>
                      <a:gd name="T9" fmla="*/ 42 h 249"/>
                      <a:gd name="T10" fmla="*/ 33 w 204"/>
                      <a:gd name="T11" fmla="*/ 52 h 249"/>
                      <a:gd name="T12" fmla="*/ 39 w 204"/>
                      <a:gd name="T13" fmla="*/ 62 h 249"/>
                      <a:gd name="T14" fmla="*/ 46 w 204"/>
                      <a:gd name="T15" fmla="*/ 73 h 249"/>
                      <a:gd name="T16" fmla="*/ 53 w 204"/>
                      <a:gd name="T17" fmla="*/ 83 h 249"/>
                      <a:gd name="T18" fmla="*/ 56 w 204"/>
                      <a:gd name="T19" fmla="*/ 73 h 249"/>
                      <a:gd name="T20" fmla="*/ 59 w 204"/>
                      <a:gd name="T21" fmla="*/ 62 h 249"/>
                      <a:gd name="T22" fmla="*/ 61 w 204"/>
                      <a:gd name="T23" fmla="*/ 51 h 249"/>
                      <a:gd name="T24" fmla="*/ 63 w 204"/>
                      <a:gd name="T25" fmla="*/ 40 h 249"/>
                      <a:gd name="T26" fmla="*/ 65 w 204"/>
                      <a:gd name="T27" fmla="*/ 30 h 249"/>
                      <a:gd name="T28" fmla="*/ 67 w 204"/>
                      <a:gd name="T29" fmla="*/ 19 h 249"/>
                      <a:gd name="T30" fmla="*/ 67 w 204"/>
                      <a:gd name="T31" fmla="*/ 9 h 249"/>
                      <a:gd name="T32" fmla="*/ 68 w 204"/>
                      <a:gd name="T33" fmla="*/ 0 h 2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4"/>
                      <a:gd name="T52" fmla="*/ 0 h 249"/>
                      <a:gd name="T53" fmla="*/ 204 w 204"/>
                      <a:gd name="T54" fmla="*/ 249 h 2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4" h="249">
                        <a:moveTo>
                          <a:pt x="0" y="0"/>
                        </a:moveTo>
                        <a:lnTo>
                          <a:pt x="21" y="31"/>
                        </a:lnTo>
                        <a:lnTo>
                          <a:pt x="41" y="61"/>
                        </a:lnTo>
                        <a:lnTo>
                          <a:pt x="60" y="93"/>
                        </a:lnTo>
                        <a:lnTo>
                          <a:pt x="80" y="125"/>
                        </a:lnTo>
                        <a:lnTo>
                          <a:pt x="99" y="156"/>
                        </a:lnTo>
                        <a:lnTo>
                          <a:pt x="118" y="187"/>
                        </a:lnTo>
                        <a:lnTo>
                          <a:pt x="139" y="219"/>
                        </a:lnTo>
                        <a:lnTo>
                          <a:pt x="160" y="249"/>
                        </a:lnTo>
                        <a:lnTo>
                          <a:pt x="168" y="219"/>
                        </a:lnTo>
                        <a:lnTo>
                          <a:pt x="176" y="186"/>
                        </a:lnTo>
                        <a:lnTo>
                          <a:pt x="183" y="154"/>
                        </a:lnTo>
                        <a:lnTo>
                          <a:pt x="190" y="121"/>
                        </a:lnTo>
                        <a:lnTo>
                          <a:pt x="195" y="90"/>
                        </a:lnTo>
                        <a:lnTo>
                          <a:pt x="200" y="58"/>
                        </a:lnTo>
                        <a:lnTo>
                          <a:pt x="202" y="27"/>
                        </a:lnTo>
                        <a:lnTo>
                          <a:pt x="204" y="0"/>
                        </a:lnTo>
                      </a:path>
                    </a:pathLst>
                  </a:custGeom>
                  <a:noFill/>
                  <a:ln w="3175">
                    <a:solidFill>
                      <a:srgbClr val="000000"/>
                    </a:solidFill>
                    <a:prstDash val="solid"/>
                    <a:round/>
                    <a:headEnd/>
                    <a:tailEnd/>
                  </a:ln>
                </p:spPr>
                <p:txBody>
                  <a:bodyPr/>
                  <a:lstStyle/>
                  <a:p>
                    <a:endParaRPr lang="sl-SI"/>
                  </a:p>
                </p:txBody>
              </p:sp>
              <p:sp>
                <p:nvSpPr>
                  <p:cNvPr id="511" name="Freeform 16"/>
                  <p:cNvSpPr>
                    <a:spLocks/>
                  </p:cNvSpPr>
                  <p:nvPr/>
                </p:nvSpPr>
                <p:spPr bwMode="auto">
                  <a:xfrm>
                    <a:off x="1490" y="2039"/>
                    <a:ext cx="79" cy="204"/>
                  </a:xfrm>
                  <a:custGeom>
                    <a:avLst/>
                    <a:gdLst>
                      <a:gd name="T0" fmla="*/ 54 w 236"/>
                      <a:gd name="T1" fmla="*/ 0 h 612"/>
                      <a:gd name="T2" fmla="*/ 49 w 236"/>
                      <a:gd name="T3" fmla="*/ 0 h 612"/>
                      <a:gd name="T4" fmla="*/ 44 w 236"/>
                      <a:gd name="T5" fmla="*/ 1 h 612"/>
                      <a:gd name="T6" fmla="*/ 39 w 236"/>
                      <a:gd name="T7" fmla="*/ 2 h 612"/>
                      <a:gd name="T8" fmla="*/ 35 w 236"/>
                      <a:gd name="T9" fmla="*/ 4 h 612"/>
                      <a:gd name="T10" fmla="*/ 30 w 236"/>
                      <a:gd name="T11" fmla="*/ 7 h 612"/>
                      <a:gd name="T12" fmla="*/ 27 w 236"/>
                      <a:gd name="T13" fmla="*/ 10 h 612"/>
                      <a:gd name="T14" fmla="*/ 24 w 236"/>
                      <a:gd name="T15" fmla="*/ 14 h 612"/>
                      <a:gd name="T16" fmla="*/ 22 w 236"/>
                      <a:gd name="T17" fmla="*/ 19 h 612"/>
                      <a:gd name="T18" fmla="*/ 17 w 236"/>
                      <a:gd name="T19" fmla="*/ 38 h 612"/>
                      <a:gd name="T20" fmla="*/ 12 w 236"/>
                      <a:gd name="T21" fmla="*/ 57 h 612"/>
                      <a:gd name="T22" fmla="*/ 9 w 236"/>
                      <a:gd name="T23" fmla="*/ 77 h 612"/>
                      <a:gd name="T24" fmla="*/ 5 w 236"/>
                      <a:gd name="T25" fmla="*/ 98 h 612"/>
                      <a:gd name="T26" fmla="*/ 3 w 236"/>
                      <a:gd name="T27" fmla="*/ 118 h 612"/>
                      <a:gd name="T28" fmla="*/ 1 w 236"/>
                      <a:gd name="T29" fmla="*/ 138 h 612"/>
                      <a:gd name="T30" fmla="*/ 0 w 236"/>
                      <a:gd name="T31" fmla="*/ 159 h 612"/>
                      <a:gd name="T32" fmla="*/ 0 w 236"/>
                      <a:gd name="T33" fmla="*/ 179 h 612"/>
                      <a:gd name="T34" fmla="*/ 0 w 236"/>
                      <a:gd name="T35" fmla="*/ 183 h 612"/>
                      <a:gd name="T36" fmla="*/ 1 w 236"/>
                      <a:gd name="T37" fmla="*/ 188 h 612"/>
                      <a:gd name="T38" fmla="*/ 3 w 236"/>
                      <a:gd name="T39" fmla="*/ 192 h 612"/>
                      <a:gd name="T40" fmla="*/ 5 w 236"/>
                      <a:gd name="T41" fmla="*/ 196 h 612"/>
                      <a:gd name="T42" fmla="*/ 8 w 236"/>
                      <a:gd name="T43" fmla="*/ 199 h 612"/>
                      <a:gd name="T44" fmla="*/ 11 w 236"/>
                      <a:gd name="T45" fmla="*/ 201 h 612"/>
                      <a:gd name="T46" fmla="*/ 14 w 236"/>
                      <a:gd name="T47" fmla="*/ 203 h 612"/>
                      <a:gd name="T48" fmla="*/ 18 w 236"/>
                      <a:gd name="T49" fmla="*/ 204 h 612"/>
                      <a:gd name="T50" fmla="*/ 28 w 236"/>
                      <a:gd name="T51" fmla="*/ 204 h 612"/>
                      <a:gd name="T52" fmla="*/ 35 w 236"/>
                      <a:gd name="T53" fmla="*/ 202 h 612"/>
                      <a:gd name="T54" fmla="*/ 42 w 236"/>
                      <a:gd name="T55" fmla="*/ 198 h 612"/>
                      <a:gd name="T56" fmla="*/ 47 w 236"/>
                      <a:gd name="T57" fmla="*/ 193 h 612"/>
                      <a:gd name="T58" fmla="*/ 51 w 236"/>
                      <a:gd name="T59" fmla="*/ 188 h 612"/>
                      <a:gd name="T60" fmla="*/ 55 w 236"/>
                      <a:gd name="T61" fmla="*/ 182 h 612"/>
                      <a:gd name="T62" fmla="*/ 57 w 236"/>
                      <a:gd name="T63" fmla="*/ 175 h 612"/>
                      <a:gd name="T64" fmla="*/ 59 w 236"/>
                      <a:gd name="T65" fmla="*/ 169 h 612"/>
                      <a:gd name="T66" fmla="*/ 63 w 236"/>
                      <a:gd name="T67" fmla="*/ 150 h 612"/>
                      <a:gd name="T68" fmla="*/ 67 w 236"/>
                      <a:gd name="T69" fmla="*/ 133 h 612"/>
                      <a:gd name="T70" fmla="*/ 69 w 236"/>
                      <a:gd name="T71" fmla="*/ 116 h 612"/>
                      <a:gd name="T72" fmla="*/ 71 w 236"/>
                      <a:gd name="T73" fmla="*/ 99 h 612"/>
                      <a:gd name="T74" fmla="*/ 73 w 236"/>
                      <a:gd name="T75" fmla="*/ 83 h 612"/>
                      <a:gd name="T76" fmla="*/ 75 w 236"/>
                      <a:gd name="T77" fmla="*/ 66 h 612"/>
                      <a:gd name="T78" fmla="*/ 77 w 236"/>
                      <a:gd name="T79" fmla="*/ 47 h 612"/>
                      <a:gd name="T80" fmla="*/ 79 w 236"/>
                      <a:gd name="T81" fmla="*/ 28 h 612"/>
                      <a:gd name="T82" fmla="*/ 79 w 236"/>
                      <a:gd name="T83" fmla="*/ 23 h 612"/>
                      <a:gd name="T84" fmla="*/ 78 w 236"/>
                      <a:gd name="T85" fmla="*/ 18 h 612"/>
                      <a:gd name="T86" fmla="*/ 76 w 236"/>
                      <a:gd name="T87" fmla="*/ 13 h 612"/>
                      <a:gd name="T88" fmla="*/ 72 w 236"/>
                      <a:gd name="T89" fmla="*/ 9 h 612"/>
                      <a:gd name="T90" fmla="*/ 68 w 236"/>
                      <a:gd name="T91" fmla="*/ 6 h 612"/>
                      <a:gd name="T92" fmla="*/ 64 w 236"/>
                      <a:gd name="T93" fmla="*/ 3 h 612"/>
                      <a:gd name="T94" fmla="*/ 59 w 236"/>
                      <a:gd name="T95" fmla="*/ 1 h 612"/>
                      <a:gd name="T96" fmla="*/ 54 w 236"/>
                      <a:gd name="T97" fmla="*/ 0 h 6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6"/>
                      <a:gd name="T148" fmla="*/ 0 h 612"/>
                      <a:gd name="T149" fmla="*/ 236 w 236"/>
                      <a:gd name="T150" fmla="*/ 612 h 61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6" h="612">
                        <a:moveTo>
                          <a:pt x="161" y="0"/>
                        </a:moveTo>
                        <a:lnTo>
                          <a:pt x="146" y="0"/>
                        </a:lnTo>
                        <a:lnTo>
                          <a:pt x="131" y="2"/>
                        </a:lnTo>
                        <a:lnTo>
                          <a:pt x="117" y="6"/>
                        </a:lnTo>
                        <a:lnTo>
                          <a:pt x="104" y="12"/>
                        </a:lnTo>
                        <a:lnTo>
                          <a:pt x="91" y="21"/>
                        </a:lnTo>
                        <a:lnTo>
                          <a:pt x="81" y="31"/>
                        </a:lnTo>
                        <a:lnTo>
                          <a:pt x="73" y="43"/>
                        </a:lnTo>
                        <a:lnTo>
                          <a:pt x="67" y="56"/>
                        </a:lnTo>
                        <a:lnTo>
                          <a:pt x="51" y="113"/>
                        </a:lnTo>
                        <a:lnTo>
                          <a:pt x="37" y="172"/>
                        </a:lnTo>
                        <a:lnTo>
                          <a:pt x="26" y="231"/>
                        </a:lnTo>
                        <a:lnTo>
                          <a:pt x="16" y="293"/>
                        </a:lnTo>
                        <a:lnTo>
                          <a:pt x="9" y="354"/>
                        </a:lnTo>
                        <a:lnTo>
                          <a:pt x="4" y="415"/>
                        </a:lnTo>
                        <a:lnTo>
                          <a:pt x="1" y="477"/>
                        </a:lnTo>
                        <a:lnTo>
                          <a:pt x="0" y="537"/>
                        </a:lnTo>
                        <a:lnTo>
                          <a:pt x="1" y="550"/>
                        </a:lnTo>
                        <a:lnTo>
                          <a:pt x="3" y="564"/>
                        </a:lnTo>
                        <a:lnTo>
                          <a:pt x="8" y="575"/>
                        </a:lnTo>
                        <a:lnTo>
                          <a:pt x="15" y="587"/>
                        </a:lnTo>
                        <a:lnTo>
                          <a:pt x="23" y="596"/>
                        </a:lnTo>
                        <a:lnTo>
                          <a:pt x="32" y="604"/>
                        </a:lnTo>
                        <a:lnTo>
                          <a:pt x="43" y="610"/>
                        </a:lnTo>
                        <a:lnTo>
                          <a:pt x="55" y="612"/>
                        </a:lnTo>
                        <a:lnTo>
                          <a:pt x="83" y="611"/>
                        </a:lnTo>
                        <a:lnTo>
                          <a:pt x="105" y="605"/>
                        </a:lnTo>
                        <a:lnTo>
                          <a:pt x="125" y="594"/>
                        </a:lnTo>
                        <a:lnTo>
                          <a:pt x="140" y="580"/>
                        </a:lnTo>
                        <a:lnTo>
                          <a:pt x="153" y="564"/>
                        </a:lnTo>
                        <a:lnTo>
                          <a:pt x="163" y="545"/>
                        </a:lnTo>
                        <a:lnTo>
                          <a:pt x="170" y="525"/>
                        </a:lnTo>
                        <a:lnTo>
                          <a:pt x="176" y="507"/>
                        </a:lnTo>
                        <a:lnTo>
                          <a:pt x="188" y="451"/>
                        </a:lnTo>
                        <a:lnTo>
                          <a:pt x="199" y="398"/>
                        </a:lnTo>
                        <a:lnTo>
                          <a:pt x="207" y="348"/>
                        </a:lnTo>
                        <a:lnTo>
                          <a:pt x="213" y="298"/>
                        </a:lnTo>
                        <a:lnTo>
                          <a:pt x="219" y="248"/>
                        </a:lnTo>
                        <a:lnTo>
                          <a:pt x="224" y="197"/>
                        </a:lnTo>
                        <a:lnTo>
                          <a:pt x="230" y="141"/>
                        </a:lnTo>
                        <a:lnTo>
                          <a:pt x="236" y="83"/>
                        </a:lnTo>
                        <a:lnTo>
                          <a:pt x="236" y="68"/>
                        </a:lnTo>
                        <a:lnTo>
                          <a:pt x="232" y="53"/>
                        </a:lnTo>
                        <a:lnTo>
                          <a:pt x="226" y="39"/>
                        </a:lnTo>
                        <a:lnTo>
                          <a:pt x="216" y="28"/>
                        </a:lnTo>
                        <a:lnTo>
                          <a:pt x="204" y="17"/>
                        </a:lnTo>
                        <a:lnTo>
                          <a:pt x="191" y="9"/>
                        </a:lnTo>
                        <a:lnTo>
                          <a:pt x="176" y="3"/>
                        </a:lnTo>
                        <a:lnTo>
                          <a:pt x="161" y="0"/>
                        </a:lnTo>
                        <a:close/>
                      </a:path>
                    </a:pathLst>
                  </a:custGeom>
                  <a:solidFill>
                    <a:srgbClr val="FFE6C7"/>
                  </a:solidFill>
                  <a:ln w="3175">
                    <a:solidFill>
                      <a:srgbClr val="000000"/>
                    </a:solidFill>
                    <a:prstDash val="solid"/>
                    <a:round/>
                    <a:headEnd/>
                    <a:tailEnd/>
                  </a:ln>
                </p:spPr>
                <p:txBody>
                  <a:bodyPr/>
                  <a:lstStyle/>
                  <a:p>
                    <a:endParaRPr lang="sl-SI"/>
                  </a:p>
                </p:txBody>
              </p:sp>
              <p:sp>
                <p:nvSpPr>
                  <p:cNvPr id="512" name="Freeform 17"/>
                  <p:cNvSpPr>
                    <a:spLocks/>
                  </p:cNvSpPr>
                  <p:nvPr/>
                </p:nvSpPr>
                <p:spPr bwMode="auto">
                  <a:xfrm>
                    <a:off x="1526" y="2035"/>
                    <a:ext cx="91" cy="223"/>
                  </a:xfrm>
                  <a:custGeom>
                    <a:avLst/>
                    <a:gdLst>
                      <a:gd name="T0" fmla="*/ 58 w 274"/>
                      <a:gd name="T1" fmla="*/ 0 h 670"/>
                      <a:gd name="T2" fmla="*/ 53 w 274"/>
                      <a:gd name="T3" fmla="*/ 0 h 670"/>
                      <a:gd name="T4" fmla="*/ 48 w 274"/>
                      <a:gd name="T5" fmla="*/ 1 h 670"/>
                      <a:gd name="T6" fmla="*/ 43 w 274"/>
                      <a:gd name="T7" fmla="*/ 3 h 670"/>
                      <a:gd name="T8" fmla="*/ 39 w 274"/>
                      <a:gd name="T9" fmla="*/ 6 h 670"/>
                      <a:gd name="T10" fmla="*/ 34 w 274"/>
                      <a:gd name="T11" fmla="*/ 9 h 670"/>
                      <a:gd name="T12" fmla="*/ 30 w 274"/>
                      <a:gd name="T13" fmla="*/ 14 h 670"/>
                      <a:gd name="T14" fmla="*/ 27 w 274"/>
                      <a:gd name="T15" fmla="*/ 18 h 670"/>
                      <a:gd name="T16" fmla="*/ 25 w 274"/>
                      <a:gd name="T17" fmla="*/ 23 h 670"/>
                      <a:gd name="T18" fmla="*/ 19 w 274"/>
                      <a:gd name="T19" fmla="*/ 45 h 670"/>
                      <a:gd name="T20" fmla="*/ 15 w 274"/>
                      <a:gd name="T21" fmla="*/ 67 h 670"/>
                      <a:gd name="T22" fmla="*/ 11 w 274"/>
                      <a:gd name="T23" fmla="*/ 89 h 670"/>
                      <a:gd name="T24" fmla="*/ 7 w 274"/>
                      <a:gd name="T25" fmla="*/ 112 h 670"/>
                      <a:gd name="T26" fmla="*/ 5 w 274"/>
                      <a:gd name="T27" fmla="*/ 134 h 670"/>
                      <a:gd name="T28" fmla="*/ 3 w 274"/>
                      <a:gd name="T29" fmla="*/ 156 h 670"/>
                      <a:gd name="T30" fmla="*/ 1 w 274"/>
                      <a:gd name="T31" fmla="*/ 179 h 670"/>
                      <a:gd name="T32" fmla="*/ 0 w 274"/>
                      <a:gd name="T33" fmla="*/ 202 h 670"/>
                      <a:gd name="T34" fmla="*/ 0 w 274"/>
                      <a:gd name="T35" fmla="*/ 206 h 670"/>
                      <a:gd name="T36" fmla="*/ 1 w 274"/>
                      <a:gd name="T37" fmla="*/ 210 h 670"/>
                      <a:gd name="T38" fmla="*/ 2 w 274"/>
                      <a:gd name="T39" fmla="*/ 214 h 670"/>
                      <a:gd name="T40" fmla="*/ 4 w 274"/>
                      <a:gd name="T41" fmla="*/ 217 h 670"/>
                      <a:gd name="T42" fmla="*/ 7 w 274"/>
                      <a:gd name="T43" fmla="*/ 220 h 670"/>
                      <a:gd name="T44" fmla="*/ 10 w 274"/>
                      <a:gd name="T45" fmla="*/ 222 h 670"/>
                      <a:gd name="T46" fmla="*/ 13 w 274"/>
                      <a:gd name="T47" fmla="*/ 223 h 670"/>
                      <a:gd name="T48" fmla="*/ 16 w 274"/>
                      <a:gd name="T49" fmla="*/ 223 h 670"/>
                      <a:gd name="T50" fmla="*/ 24 w 274"/>
                      <a:gd name="T51" fmla="*/ 221 h 670"/>
                      <a:gd name="T52" fmla="*/ 32 w 274"/>
                      <a:gd name="T53" fmla="*/ 218 h 670"/>
                      <a:gd name="T54" fmla="*/ 39 w 274"/>
                      <a:gd name="T55" fmla="*/ 214 h 670"/>
                      <a:gd name="T56" fmla="*/ 46 w 274"/>
                      <a:gd name="T57" fmla="*/ 209 h 670"/>
                      <a:gd name="T58" fmla="*/ 51 w 274"/>
                      <a:gd name="T59" fmla="*/ 203 h 670"/>
                      <a:gd name="T60" fmla="*/ 57 w 274"/>
                      <a:gd name="T61" fmla="*/ 197 h 670"/>
                      <a:gd name="T62" fmla="*/ 61 w 274"/>
                      <a:gd name="T63" fmla="*/ 190 h 670"/>
                      <a:gd name="T64" fmla="*/ 65 w 274"/>
                      <a:gd name="T65" fmla="*/ 183 h 670"/>
                      <a:gd name="T66" fmla="*/ 71 w 274"/>
                      <a:gd name="T67" fmla="*/ 165 h 670"/>
                      <a:gd name="T68" fmla="*/ 77 w 274"/>
                      <a:gd name="T69" fmla="*/ 147 h 670"/>
                      <a:gd name="T70" fmla="*/ 81 w 274"/>
                      <a:gd name="T71" fmla="*/ 129 h 670"/>
                      <a:gd name="T72" fmla="*/ 85 w 274"/>
                      <a:gd name="T73" fmla="*/ 110 h 670"/>
                      <a:gd name="T74" fmla="*/ 88 w 274"/>
                      <a:gd name="T75" fmla="*/ 91 h 670"/>
                      <a:gd name="T76" fmla="*/ 90 w 274"/>
                      <a:gd name="T77" fmla="*/ 73 h 670"/>
                      <a:gd name="T78" fmla="*/ 91 w 274"/>
                      <a:gd name="T79" fmla="*/ 53 h 670"/>
                      <a:gd name="T80" fmla="*/ 91 w 274"/>
                      <a:gd name="T81" fmla="*/ 34 h 670"/>
                      <a:gd name="T82" fmla="*/ 90 w 274"/>
                      <a:gd name="T83" fmla="*/ 29 h 670"/>
                      <a:gd name="T84" fmla="*/ 88 w 274"/>
                      <a:gd name="T85" fmla="*/ 23 h 670"/>
                      <a:gd name="T86" fmla="*/ 85 w 274"/>
                      <a:gd name="T87" fmla="*/ 17 h 670"/>
                      <a:gd name="T88" fmla="*/ 80 w 274"/>
                      <a:gd name="T89" fmla="*/ 13 h 670"/>
                      <a:gd name="T90" fmla="*/ 75 w 274"/>
                      <a:gd name="T91" fmla="*/ 8 h 670"/>
                      <a:gd name="T92" fmla="*/ 70 w 274"/>
                      <a:gd name="T93" fmla="*/ 5 h 670"/>
                      <a:gd name="T94" fmla="*/ 64 w 274"/>
                      <a:gd name="T95" fmla="*/ 2 h 670"/>
                      <a:gd name="T96" fmla="*/ 58 w 274"/>
                      <a:gd name="T97" fmla="*/ 0 h 6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4"/>
                      <a:gd name="T148" fmla="*/ 0 h 670"/>
                      <a:gd name="T149" fmla="*/ 274 w 274"/>
                      <a:gd name="T150" fmla="*/ 670 h 6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4" h="670">
                        <a:moveTo>
                          <a:pt x="176" y="1"/>
                        </a:moveTo>
                        <a:lnTo>
                          <a:pt x="161" y="0"/>
                        </a:lnTo>
                        <a:lnTo>
                          <a:pt x="146" y="2"/>
                        </a:lnTo>
                        <a:lnTo>
                          <a:pt x="130" y="9"/>
                        </a:lnTo>
                        <a:lnTo>
                          <a:pt x="116" y="17"/>
                        </a:lnTo>
                        <a:lnTo>
                          <a:pt x="102" y="28"/>
                        </a:lnTo>
                        <a:lnTo>
                          <a:pt x="90" y="41"/>
                        </a:lnTo>
                        <a:lnTo>
                          <a:pt x="81" y="54"/>
                        </a:lnTo>
                        <a:lnTo>
                          <a:pt x="75" y="68"/>
                        </a:lnTo>
                        <a:lnTo>
                          <a:pt x="58" y="134"/>
                        </a:lnTo>
                        <a:lnTo>
                          <a:pt x="44" y="201"/>
                        </a:lnTo>
                        <a:lnTo>
                          <a:pt x="33" y="267"/>
                        </a:lnTo>
                        <a:lnTo>
                          <a:pt x="22" y="335"/>
                        </a:lnTo>
                        <a:lnTo>
                          <a:pt x="15" y="402"/>
                        </a:lnTo>
                        <a:lnTo>
                          <a:pt x="8" y="470"/>
                        </a:lnTo>
                        <a:lnTo>
                          <a:pt x="4" y="538"/>
                        </a:lnTo>
                        <a:lnTo>
                          <a:pt x="0" y="607"/>
                        </a:lnTo>
                        <a:lnTo>
                          <a:pt x="0" y="618"/>
                        </a:lnTo>
                        <a:lnTo>
                          <a:pt x="4" y="630"/>
                        </a:lnTo>
                        <a:lnTo>
                          <a:pt x="7" y="642"/>
                        </a:lnTo>
                        <a:lnTo>
                          <a:pt x="13" y="652"/>
                        </a:lnTo>
                        <a:lnTo>
                          <a:pt x="20" y="661"/>
                        </a:lnTo>
                        <a:lnTo>
                          <a:pt x="29" y="667"/>
                        </a:lnTo>
                        <a:lnTo>
                          <a:pt x="38" y="670"/>
                        </a:lnTo>
                        <a:lnTo>
                          <a:pt x="49" y="670"/>
                        </a:lnTo>
                        <a:lnTo>
                          <a:pt x="72" y="664"/>
                        </a:lnTo>
                        <a:lnTo>
                          <a:pt x="95" y="654"/>
                        </a:lnTo>
                        <a:lnTo>
                          <a:pt x="117" y="642"/>
                        </a:lnTo>
                        <a:lnTo>
                          <a:pt x="137" y="628"/>
                        </a:lnTo>
                        <a:lnTo>
                          <a:pt x="155" y="610"/>
                        </a:lnTo>
                        <a:lnTo>
                          <a:pt x="172" y="592"/>
                        </a:lnTo>
                        <a:lnTo>
                          <a:pt x="184" y="572"/>
                        </a:lnTo>
                        <a:lnTo>
                          <a:pt x="195" y="550"/>
                        </a:lnTo>
                        <a:lnTo>
                          <a:pt x="214" y="497"/>
                        </a:lnTo>
                        <a:lnTo>
                          <a:pt x="231" y="441"/>
                        </a:lnTo>
                        <a:lnTo>
                          <a:pt x="245" y="387"/>
                        </a:lnTo>
                        <a:lnTo>
                          <a:pt x="256" y="330"/>
                        </a:lnTo>
                        <a:lnTo>
                          <a:pt x="265" y="274"/>
                        </a:lnTo>
                        <a:lnTo>
                          <a:pt x="271" y="218"/>
                        </a:lnTo>
                        <a:lnTo>
                          <a:pt x="274" y="160"/>
                        </a:lnTo>
                        <a:lnTo>
                          <a:pt x="274" y="103"/>
                        </a:lnTo>
                        <a:lnTo>
                          <a:pt x="271" y="86"/>
                        </a:lnTo>
                        <a:lnTo>
                          <a:pt x="264" y="68"/>
                        </a:lnTo>
                        <a:lnTo>
                          <a:pt x="255" y="52"/>
                        </a:lnTo>
                        <a:lnTo>
                          <a:pt x="242" y="38"/>
                        </a:lnTo>
                        <a:lnTo>
                          <a:pt x="227" y="25"/>
                        </a:lnTo>
                        <a:lnTo>
                          <a:pt x="211" y="15"/>
                        </a:lnTo>
                        <a:lnTo>
                          <a:pt x="194" y="7"/>
                        </a:lnTo>
                        <a:lnTo>
                          <a:pt x="176" y="1"/>
                        </a:lnTo>
                        <a:close/>
                      </a:path>
                    </a:pathLst>
                  </a:custGeom>
                  <a:solidFill>
                    <a:srgbClr val="FFE6C7"/>
                  </a:solidFill>
                  <a:ln w="3175">
                    <a:solidFill>
                      <a:srgbClr val="000000"/>
                    </a:solidFill>
                    <a:prstDash val="solid"/>
                    <a:round/>
                    <a:headEnd/>
                    <a:tailEnd/>
                  </a:ln>
                </p:spPr>
                <p:txBody>
                  <a:bodyPr/>
                  <a:lstStyle/>
                  <a:p>
                    <a:endParaRPr lang="sl-SI"/>
                  </a:p>
                </p:txBody>
              </p:sp>
              <p:sp>
                <p:nvSpPr>
                  <p:cNvPr id="513" name="Freeform 18"/>
                  <p:cNvSpPr>
                    <a:spLocks/>
                  </p:cNvSpPr>
                  <p:nvPr/>
                </p:nvSpPr>
                <p:spPr bwMode="auto">
                  <a:xfrm>
                    <a:off x="1592" y="2035"/>
                    <a:ext cx="192" cy="228"/>
                  </a:xfrm>
                  <a:custGeom>
                    <a:avLst/>
                    <a:gdLst>
                      <a:gd name="T0" fmla="*/ 60 w 578"/>
                      <a:gd name="T1" fmla="*/ 0 h 683"/>
                      <a:gd name="T2" fmla="*/ 51 w 578"/>
                      <a:gd name="T3" fmla="*/ 2 h 683"/>
                      <a:gd name="T4" fmla="*/ 44 w 578"/>
                      <a:gd name="T5" fmla="*/ 8 h 683"/>
                      <a:gd name="T6" fmla="*/ 39 w 578"/>
                      <a:gd name="T7" fmla="*/ 15 h 683"/>
                      <a:gd name="T8" fmla="*/ 30 w 578"/>
                      <a:gd name="T9" fmla="*/ 41 h 683"/>
                      <a:gd name="T10" fmla="*/ 18 w 578"/>
                      <a:gd name="T11" fmla="*/ 84 h 683"/>
                      <a:gd name="T12" fmla="*/ 9 w 578"/>
                      <a:gd name="T13" fmla="*/ 129 h 683"/>
                      <a:gd name="T14" fmla="*/ 2 w 578"/>
                      <a:gd name="T15" fmla="*/ 175 h 683"/>
                      <a:gd name="T16" fmla="*/ 0 w 578"/>
                      <a:gd name="T17" fmla="*/ 203 h 683"/>
                      <a:gd name="T18" fmla="*/ 1 w 578"/>
                      <a:gd name="T19" fmla="*/ 212 h 683"/>
                      <a:gd name="T20" fmla="*/ 6 w 578"/>
                      <a:gd name="T21" fmla="*/ 221 h 683"/>
                      <a:gd name="T22" fmla="*/ 13 w 578"/>
                      <a:gd name="T23" fmla="*/ 227 h 683"/>
                      <a:gd name="T24" fmla="*/ 24 w 578"/>
                      <a:gd name="T25" fmla="*/ 228 h 683"/>
                      <a:gd name="T26" fmla="*/ 37 w 578"/>
                      <a:gd name="T27" fmla="*/ 227 h 683"/>
                      <a:gd name="T28" fmla="*/ 48 w 578"/>
                      <a:gd name="T29" fmla="*/ 221 h 683"/>
                      <a:gd name="T30" fmla="*/ 57 w 578"/>
                      <a:gd name="T31" fmla="*/ 212 h 683"/>
                      <a:gd name="T32" fmla="*/ 65 w 578"/>
                      <a:gd name="T33" fmla="*/ 198 h 683"/>
                      <a:gd name="T34" fmla="*/ 71 w 578"/>
                      <a:gd name="T35" fmla="*/ 181 h 683"/>
                      <a:gd name="T36" fmla="*/ 76 w 578"/>
                      <a:gd name="T37" fmla="*/ 167 h 683"/>
                      <a:gd name="T38" fmla="*/ 83 w 578"/>
                      <a:gd name="T39" fmla="*/ 152 h 683"/>
                      <a:gd name="T40" fmla="*/ 89 w 578"/>
                      <a:gd name="T41" fmla="*/ 140 h 683"/>
                      <a:gd name="T42" fmla="*/ 96 w 578"/>
                      <a:gd name="T43" fmla="*/ 134 h 683"/>
                      <a:gd name="T44" fmla="*/ 103 w 578"/>
                      <a:gd name="T45" fmla="*/ 129 h 683"/>
                      <a:gd name="T46" fmla="*/ 113 w 578"/>
                      <a:gd name="T47" fmla="*/ 126 h 683"/>
                      <a:gd name="T48" fmla="*/ 124 w 578"/>
                      <a:gd name="T49" fmla="*/ 124 h 683"/>
                      <a:gd name="T50" fmla="*/ 135 w 578"/>
                      <a:gd name="T51" fmla="*/ 124 h 683"/>
                      <a:gd name="T52" fmla="*/ 146 w 578"/>
                      <a:gd name="T53" fmla="*/ 125 h 683"/>
                      <a:gd name="T54" fmla="*/ 158 w 578"/>
                      <a:gd name="T55" fmla="*/ 124 h 683"/>
                      <a:gd name="T56" fmla="*/ 169 w 578"/>
                      <a:gd name="T57" fmla="*/ 120 h 683"/>
                      <a:gd name="T58" fmla="*/ 178 w 578"/>
                      <a:gd name="T59" fmla="*/ 115 h 683"/>
                      <a:gd name="T60" fmla="*/ 185 w 578"/>
                      <a:gd name="T61" fmla="*/ 106 h 683"/>
                      <a:gd name="T62" fmla="*/ 189 w 578"/>
                      <a:gd name="T63" fmla="*/ 97 h 683"/>
                      <a:gd name="T64" fmla="*/ 191 w 578"/>
                      <a:gd name="T65" fmla="*/ 85 h 683"/>
                      <a:gd name="T66" fmla="*/ 192 w 578"/>
                      <a:gd name="T67" fmla="*/ 73 h 683"/>
                      <a:gd name="T68" fmla="*/ 190 w 578"/>
                      <a:gd name="T69" fmla="*/ 62 h 683"/>
                      <a:gd name="T70" fmla="*/ 185 w 578"/>
                      <a:gd name="T71" fmla="*/ 52 h 683"/>
                      <a:gd name="T72" fmla="*/ 176 w 578"/>
                      <a:gd name="T73" fmla="*/ 46 h 683"/>
                      <a:gd name="T74" fmla="*/ 167 w 578"/>
                      <a:gd name="T75" fmla="*/ 46 h 683"/>
                      <a:gd name="T76" fmla="*/ 157 w 578"/>
                      <a:gd name="T77" fmla="*/ 47 h 683"/>
                      <a:gd name="T78" fmla="*/ 147 w 578"/>
                      <a:gd name="T79" fmla="*/ 49 h 683"/>
                      <a:gd name="T80" fmla="*/ 136 w 578"/>
                      <a:gd name="T81" fmla="*/ 49 h 683"/>
                      <a:gd name="T82" fmla="*/ 123 w 578"/>
                      <a:gd name="T83" fmla="*/ 45 h 683"/>
                      <a:gd name="T84" fmla="*/ 112 w 578"/>
                      <a:gd name="T85" fmla="*/ 40 h 683"/>
                      <a:gd name="T86" fmla="*/ 103 w 578"/>
                      <a:gd name="T87" fmla="*/ 34 h 683"/>
                      <a:gd name="T88" fmla="*/ 95 w 578"/>
                      <a:gd name="T89" fmla="*/ 25 h 683"/>
                      <a:gd name="T90" fmla="*/ 88 w 578"/>
                      <a:gd name="T91" fmla="*/ 16 h 683"/>
                      <a:gd name="T92" fmla="*/ 81 w 578"/>
                      <a:gd name="T93" fmla="*/ 8 h 683"/>
                      <a:gd name="T94" fmla="*/ 71 w 578"/>
                      <a:gd name="T95" fmla="*/ 2 h 68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8"/>
                      <a:gd name="T145" fmla="*/ 0 h 683"/>
                      <a:gd name="T146" fmla="*/ 578 w 578"/>
                      <a:gd name="T147" fmla="*/ 683 h 68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8" h="683">
                        <a:moveTo>
                          <a:pt x="194" y="1"/>
                        </a:moveTo>
                        <a:lnTo>
                          <a:pt x="180" y="0"/>
                        </a:lnTo>
                        <a:lnTo>
                          <a:pt x="168" y="2"/>
                        </a:lnTo>
                        <a:lnTo>
                          <a:pt x="155" y="7"/>
                        </a:lnTo>
                        <a:lnTo>
                          <a:pt x="143" y="14"/>
                        </a:lnTo>
                        <a:lnTo>
                          <a:pt x="133" y="23"/>
                        </a:lnTo>
                        <a:lnTo>
                          <a:pt x="125" y="34"/>
                        </a:lnTo>
                        <a:lnTo>
                          <a:pt x="118" y="45"/>
                        </a:lnTo>
                        <a:lnTo>
                          <a:pt x="112" y="58"/>
                        </a:lnTo>
                        <a:lnTo>
                          <a:pt x="91" y="122"/>
                        </a:lnTo>
                        <a:lnTo>
                          <a:pt x="73" y="186"/>
                        </a:lnTo>
                        <a:lnTo>
                          <a:pt x="55" y="252"/>
                        </a:lnTo>
                        <a:lnTo>
                          <a:pt x="40" y="320"/>
                        </a:lnTo>
                        <a:lnTo>
                          <a:pt x="26" y="387"/>
                        </a:lnTo>
                        <a:lnTo>
                          <a:pt x="16" y="454"/>
                        </a:lnTo>
                        <a:lnTo>
                          <a:pt x="7" y="523"/>
                        </a:lnTo>
                        <a:lnTo>
                          <a:pt x="0" y="592"/>
                        </a:lnTo>
                        <a:lnTo>
                          <a:pt x="0" y="607"/>
                        </a:lnTo>
                        <a:lnTo>
                          <a:pt x="1" y="621"/>
                        </a:lnTo>
                        <a:lnTo>
                          <a:pt x="4" y="636"/>
                        </a:lnTo>
                        <a:lnTo>
                          <a:pt x="10" y="648"/>
                        </a:lnTo>
                        <a:lnTo>
                          <a:pt x="17" y="661"/>
                        </a:lnTo>
                        <a:lnTo>
                          <a:pt x="26" y="670"/>
                        </a:lnTo>
                        <a:lnTo>
                          <a:pt x="38" y="679"/>
                        </a:lnTo>
                        <a:lnTo>
                          <a:pt x="52" y="682"/>
                        </a:lnTo>
                        <a:lnTo>
                          <a:pt x="73" y="683"/>
                        </a:lnTo>
                        <a:lnTo>
                          <a:pt x="92" y="682"/>
                        </a:lnTo>
                        <a:lnTo>
                          <a:pt x="111" y="679"/>
                        </a:lnTo>
                        <a:lnTo>
                          <a:pt x="129" y="672"/>
                        </a:lnTo>
                        <a:lnTo>
                          <a:pt x="146" y="662"/>
                        </a:lnTo>
                        <a:lnTo>
                          <a:pt x="161" y="650"/>
                        </a:lnTo>
                        <a:lnTo>
                          <a:pt x="173" y="636"/>
                        </a:lnTo>
                        <a:lnTo>
                          <a:pt x="184" y="618"/>
                        </a:lnTo>
                        <a:lnTo>
                          <a:pt x="197" y="592"/>
                        </a:lnTo>
                        <a:lnTo>
                          <a:pt x="206" y="566"/>
                        </a:lnTo>
                        <a:lnTo>
                          <a:pt x="215" y="543"/>
                        </a:lnTo>
                        <a:lnTo>
                          <a:pt x="223" y="521"/>
                        </a:lnTo>
                        <a:lnTo>
                          <a:pt x="230" y="500"/>
                        </a:lnTo>
                        <a:lnTo>
                          <a:pt x="239" y="478"/>
                        </a:lnTo>
                        <a:lnTo>
                          <a:pt x="250" y="455"/>
                        </a:lnTo>
                        <a:lnTo>
                          <a:pt x="263" y="431"/>
                        </a:lnTo>
                        <a:lnTo>
                          <a:pt x="269" y="420"/>
                        </a:lnTo>
                        <a:lnTo>
                          <a:pt x="278" y="410"/>
                        </a:lnTo>
                        <a:lnTo>
                          <a:pt x="288" y="402"/>
                        </a:lnTo>
                        <a:lnTo>
                          <a:pt x="298" y="394"/>
                        </a:lnTo>
                        <a:lnTo>
                          <a:pt x="311" y="387"/>
                        </a:lnTo>
                        <a:lnTo>
                          <a:pt x="325" y="382"/>
                        </a:lnTo>
                        <a:lnTo>
                          <a:pt x="339" y="377"/>
                        </a:lnTo>
                        <a:lnTo>
                          <a:pt x="355" y="374"/>
                        </a:lnTo>
                        <a:lnTo>
                          <a:pt x="373" y="372"/>
                        </a:lnTo>
                        <a:lnTo>
                          <a:pt x="390" y="372"/>
                        </a:lnTo>
                        <a:lnTo>
                          <a:pt x="407" y="372"/>
                        </a:lnTo>
                        <a:lnTo>
                          <a:pt x="425" y="373"/>
                        </a:lnTo>
                        <a:lnTo>
                          <a:pt x="441" y="373"/>
                        </a:lnTo>
                        <a:lnTo>
                          <a:pt x="458" y="373"/>
                        </a:lnTo>
                        <a:lnTo>
                          <a:pt x="476" y="371"/>
                        </a:lnTo>
                        <a:lnTo>
                          <a:pt x="494" y="366"/>
                        </a:lnTo>
                        <a:lnTo>
                          <a:pt x="509" y="360"/>
                        </a:lnTo>
                        <a:lnTo>
                          <a:pt x="522" y="353"/>
                        </a:lnTo>
                        <a:lnTo>
                          <a:pt x="535" y="343"/>
                        </a:lnTo>
                        <a:lnTo>
                          <a:pt x="546" y="331"/>
                        </a:lnTo>
                        <a:lnTo>
                          <a:pt x="557" y="318"/>
                        </a:lnTo>
                        <a:lnTo>
                          <a:pt x="564" y="306"/>
                        </a:lnTo>
                        <a:lnTo>
                          <a:pt x="570" y="291"/>
                        </a:lnTo>
                        <a:lnTo>
                          <a:pt x="573" y="276"/>
                        </a:lnTo>
                        <a:lnTo>
                          <a:pt x="575" y="256"/>
                        </a:lnTo>
                        <a:lnTo>
                          <a:pt x="578" y="237"/>
                        </a:lnTo>
                        <a:lnTo>
                          <a:pt x="578" y="219"/>
                        </a:lnTo>
                        <a:lnTo>
                          <a:pt x="576" y="203"/>
                        </a:lnTo>
                        <a:lnTo>
                          <a:pt x="573" y="186"/>
                        </a:lnTo>
                        <a:lnTo>
                          <a:pt x="567" y="171"/>
                        </a:lnTo>
                        <a:lnTo>
                          <a:pt x="557" y="157"/>
                        </a:lnTo>
                        <a:lnTo>
                          <a:pt x="543" y="145"/>
                        </a:lnTo>
                        <a:lnTo>
                          <a:pt x="530" y="138"/>
                        </a:lnTo>
                        <a:lnTo>
                          <a:pt x="517" y="135"/>
                        </a:lnTo>
                        <a:lnTo>
                          <a:pt x="502" y="137"/>
                        </a:lnTo>
                        <a:lnTo>
                          <a:pt x="487" y="139"/>
                        </a:lnTo>
                        <a:lnTo>
                          <a:pt x="472" y="142"/>
                        </a:lnTo>
                        <a:lnTo>
                          <a:pt x="457" y="146"/>
                        </a:lnTo>
                        <a:lnTo>
                          <a:pt x="442" y="148"/>
                        </a:lnTo>
                        <a:lnTo>
                          <a:pt x="427" y="148"/>
                        </a:lnTo>
                        <a:lnTo>
                          <a:pt x="408" y="146"/>
                        </a:lnTo>
                        <a:lnTo>
                          <a:pt x="390" y="141"/>
                        </a:lnTo>
                        <a:lnTo>
                          <a:pt x="371" y="135"/>
                        </a:lnTo>
                        <a:lnTo>
                          <a:pt x="354" y="127"/>
                        </a:lnTo>
                        <a:lnTo>
                          <a:pt x="337" y="119"/>
                        </a:lnTo>
                        <a:lnTo>
                          <a:pt x="322" y="110"/>
                        </a:lnTo>
                        <a:lnTo>
                          <a:pt x="310" y="101"/>
                        </a:lnTo>
                        <a:lnTo>
                          <a:pt x="300" y="91"/>
                        </a:lnTo>
                        <a:lnTo>
                          <a:pt x="287" y="76"/>
                        </a:lnTo>
                        <a:lnTo>
                          <a:pt x="276" y="61"/>
                        </a:lnTo>
                        <a:lnTo>
                          <a:pt x="266" y="47"/>
                        </a:lnTo>
                        <a:lnTo>
                          <a:pt x="256" y="34"/>
                        </a:lnTo>
                        <a:lnTo>
                          <a:pt x="243" y="23"/>
                        </a:lnTo>
                        <a:lnTo>
                          <a:pt x="230" y="13"/>
                        </a:lnTo>
                        <a:lnTo>
                          <a:pt x="214" y="6"/>
                        </a:lnTo>
                        <a:lnTo>
                          <a:pt x="194" y="1"/>
                        </a:lnTo>
                        <a:close/>
                      </a:path>
                    </a:pathLst>
                  </a:custGeom>
                  <a:solidFill>
                    <a:srgbClr val="FFE6C7"/>
                  </a:solidFill>
                  <a:ln w="3175">
                    <a:solidFill>
                      <a:srgbClr val="000000"/>
                    </a:solidFill>
                    <a:prstDash val="solid"/>
                    <a:round/>
                    <a:headEnd/>
                    <a:tailEnd/>
                  </a:ln>
                </p:spPr>
                <p:txBody>
                  <a:bodyPr/>
                  <a:lstStyle/>
                  <a:p>
                    <a:endParaRPr lang="sl-SI"/>
                  </a:p>
                </p:txBody>
              </p:sp>
              <p:sp>
                <p:nvSpPr>
                  <p:cNvPr id="514" name="Freeform 19"/>
                  <p:cNvSpPr>
                    <a:spLocks/>
                  </p:cNvSpPr>
                  <p:nvPr/>
                </p:nvSpPr>
                <p:spPr bwMode="auto">
                  <a:xfrm>
                    <a:off x="1854" y="1610"/>
                    <a:ext cx="209" cy="593"/>
                  </a:xfrm>
                  <a:custGeom>
                    <a:avLst/>
                    <a:gdLst>
                      <a:gd name="T0" fmla="*/ 48 w 626"/>
                      <a:gd name="T1" fmla="*/ 26 h 1779"/>
                      <a:gd name="T2" fmla="*/ 37 w 626"/>
                      <a:gd name="T3" fmla="*/ 69 h 1779"/>
                      <a:gd name="T4" fmla="*/ 25 w 626"/>
                      <a:gd name="T5" fmla="*/ 113 h 1779"/>
                      <a:gd name="T6" fmla="*/ 15 w 626"/>
                      <a:gd name="T7" fmla="*/ 159 h 1779"/>
                      <a:gd name="T8" fmla="*/ 9 w 626"/>
                      <a:gd name="T9" fmla="*/ 197 h 1779"/>
                      <a:gd name="T10" fmla="*/ 4 w 626"/>
                      <a:gd name="T11" fmla="*/ 226 h 1779"/>
                      <a:gd name="T12" fmla="*/ 1 w 626"/>
                      <a:gd name="T13" fmla="*/ 255 h 1779"/>
                      <a:gd name="T14" fmla="*/ 0 w 626"/>
                      <a:gd name="T15" fmla="*/ 284 h 1779"/>
                      <a:gd name="T16" fmla="*/ 5 w 626"/>
                      <a:gd name="T17" fmla="*/ 302 h 1779"/>
                      <a:gd name="T18" fmla="*/ 14 w 626"/>
                      <a:gd name="T19" fmla="*/ 310 h 1779"/>
                      <a:gd name="T20" fmla="*/ 25 w 626"/>
                      <a:gd name="T21" fmla="*/ 317 h 1779"/>
                      <a:gd name="T22" fmla="*/ 37 w 626"/>
                      <a:gd name="T23" fmla="*/ 323 h 1779"/>
                      <a:gd name="T24" fmla="*/ 38 w 626"/>
                      <a:gd name="T25" fmla="*/ 347 h 1779"/>
                      <a:gd name="T26" fmla="*/ 29 w 626"/>
                      <a:gd name="T27" fmla="*/ 395 h 1779"/>
                      <a:gd name="T28" fmla="*/ 21 w 626"/>
                      <a:gd name="T29" fmla="*/ 446 h 1779"/>
                      <a:gd name="T30" fmla="*/ 15 w 626"/>
                      <a:gd name="T31" fmla="*/ 497 h 1779"/>
                      <a:gd name="T32" fmla="*/ 25 w 626"/>
                      <a:gd name="T33" fmla="*/ 527 h 1779"/>
                      <a:gd name="T34" fmla="*/ 49 w 626"/>
                      <a:gd name="T35" fmla="*/ 538 h 1779"/>
                      <a:gd name="T36" fmla="*/ 74 w 626"/>
                      <a:gd name="T37" fmla="*/ 548 h 1779"/>
                      <a:gd name="T38" fmla="*/ 99 w 626"/>
                      <a:gd name="T39" fmla="*/ 558 h 1779"/>
                      <a:gd name="T40" fmla="*/ 125 w 626"/>
                      <a:gd name="T41" fmla="*/ 567 h 1779"/>
                      <a:gd name="T42" fmla="*/ 150 w 626"/>
                      <a:gd name="T43" fmla="*/ 576 h 1779"/>
                      <a:gd name="T44" fmla="*/ 175 w 626"/>
                      <a:gd name="T45" fmla="*/ 584 h 1779"/>
                      <a:gd name="T46" fmla="*/ 198 w 626"/>
                      <a:gd name="T47" fmla="*/ 590 h 1779"/>
                      <a:gd name="T48" fmla="*/ 209 w 626"/>
                      <a:gd name="T49" fmla="*/ 445 h 1779"/>
                      <a:gd name="T50" fmla="*/ 209 w 626"/>
                      <a:gd name="T51" fmla="*/ 148 h 1779"/>
                      <a:gd name="T52" fmla="*/ 199 w 626"/>
                      <a:gd name="T53" fmla="*/ 0 h 1779"/>
                      <a:gd name="T54" fmla="*/ 180 w 626"/>
                      <a:gd name="T55" fmla="*/ 1 h 1779"/>
                      <a:gd name="T56" fmla="*/ 161 w 626"/>
                      <a:gd name="T57" fmla="*/ 1 h 1779"/>
                      <a:gd name="T58" fmla="*/ 141 w 626"/>
                      <a:gd name="T59" fmla="*/ 2 h 1779"/>
                      <a:gd name="T60" fmla="*/ 122 w 626"/>
                      <a:gd name="T61" fmla="*/ 3 h 1779"/>
                      <a:gd name="T62" fmla="*/ 102 w 626"/>
                      <a:gd name="T63" fmla="*/ 3 h 1779"/>
                      <a:gd name="T64" fmla="*/ 83 w 626"/>
                      <a:gd name="T65" fmla="*/ 3 h 1779"/>
                      <a:gd name="T66" fmla="*/ 64 w 626"/>
                      <a:gd name="T67" fmla="*/ 4 h 17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26"/>
                      <a:gd name="T103" fmla="*/ 0 h 1779"/>
                      <a:gd name="T104" fmla="*/ 626 w 626"/>
                      <a:gd name="T105" fmla="*/ 1779 h 17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26" h="1779">
                        <a:moveTo>
                          <a:pt x="163" y="13"/>
                        </a:moveTo>
                        <a:lnTo>
                          <a:pt x="145" y="77"/>
                        </a:lnTo>
                        <a:lnTo>
                          <a:pt x="128" y="143"/>
                        </a:lnTo>
                        <a:lnTo>
                          <a:pt x="111" y="208"/>
                        </a:lnTo>
                        <a:lnTo>
                          <a:pt x="93" y="274"/>
                        </a:lnTo>
                        <a:lnTo>
                          <a:pt x="76" y="340"/>
                        </a:lnTo>
                        <a:lnTo>
                          <a:pt x="61" y="409"/>
                        </a:lnTo>
                        <a:lnTo>
                          <a:pt x="46" y="478"/>
                        </a:lnTo>
                        <a:lnTo>
                          <a:pt x="33" y="550"/>
                        </a:lnTo>
                        <a:lnTo>
                          <a:pt x="26" y="592"/>
                        </a:lnTo>
                        <a:lnTo>
                          <a:pt x="19" y="634"/>
                        </a:lnTo>
                        <a:lnTo>
                          <a:pt x="13" y="678"/>
                        </a:lnTo>
                        <a:lnTo>
                          <a:pt x="7" y="721"/>
                        </a:lnTo>
                        <a:lnTo>
                          <a:pt x="4" y="765"/>
                        </a:lnTo>
                        <a:lnTo>
                          <a:pt x="0" y="808"/>
                        </a:lnTo>
                        <a:lnTo>
                          <a:pt x="0" y="851"/>
                        </a:lnTo>
                        <a:lnTo>
                          <a:pt x="2" y="893"/>
                        </a:lnTo>
                        <a:lnTo>
                          <a:pt x="14" y="907"/>
                        </a:lnTo>
                        <a:lnTo>
                          <a:pt x="28" y="919"/>
                        </a:lnTo>
                        <a:lnTo>
                          <a:pt x="43" y="931"/>
                        </a:lnTo>
                        <a:lnTo>
                          <a:pt x="58" y="941"/>
                        </a:lnTo>
                        <a:lnTo>
                          <a:pt x="75" y="952"/>
                        </a:lnTo>
                        <a:lnTo>
                          <a:pt x="93" y="961"/>
                        </a:lnTo>
                        <a:lnTo>
                          <a:pt x="111" y="969"/>
                        </a:lnTo>
                        <a:lnTo>
                          <a:pt x="130" y="976"/>
                        </a:lnTo>
                        <a:lnTo>
                          <a:pt x="115" y="1042"/>
                        </a:lnTo>
                        <a:lnTo>
                          <a:pt x="101" y="1112"/>
                        </a:lnTo>
                        <a:lnTo>
                          <a:pt x="87" y="1186"/>
                        </a:lnTo>
                        <a:lnTo>
                          <a:pt x="75" y="1261"/>
                        </a:lnTo>
                        <a:lnTo>
                          <a:pt x="64" y="1339"/>
                        </a:lnTo>
                        <a:lnTo>
                          <a:pt x="54" y="1415"/>
                        </a:lnTo>
                        <a:lnTo>
                          <a:pt x="46" y="1491"/>
                        </a:lnTo>
                        <a:lnTo>
                          <a:pt x="40" y="1565"/>
                        </a:lnTo>
                        <a:lnTo>
                          <a:pt x="75" y="1582"/>
                        </a:lnTo>
                        <a:lnTo>
                          <a:pt x="109" y="1597"/>
                        </a:lnTo>
                        <a:lnTo>
                          <a:pt x="146" y="1613"/>
                        </a:lnTo>
                        <a:lnTo>
                          <a:pt x="183" y="1628"/>
                        </a:lnTo>
                        <a:lnTo>
                          <a:pt x="221" y="1644"/>
                        </a:lnTo>
                        <a:lnTo>
                          <a:pt x="259" y="1659"/>
                        </a:lnTo>
                        <a:lnTo>
                          <a:pt x="297" y="1674"/>
                        </a:lnTo>
                        <a:lnTo>
                          <a:pt x="335" y="1688"/>
                        </a:lnTo>
                        <a:lnTo>
                          <a:pt x="373" y="1702"/>
                        </a:lnTo>
                        <a:lnTo>
                          <a:pt x="412" y="1716"/>
                        </a:lnTo>
                        <a:lnTo>
                          <a:pt x="450" y="1729"/>
                        </a:lnTo>
                        <a:lnTo>
                          <a:pt x="487" y="1740"/>
                        </a:lnTo>
                        <a:lnTo>
                          <a:pt x="523" y="1752"/>
                        </a:lnTo>
                        <a:lnTo>
                          <a:pt x="559" y="1761"/>
                        </a:lnTo>
                        <a:lnTo>
                          <a:pt x="592" y="1770"/>
                        </a:lnTo>
                        <a:lnTo>
                          <a:pt x="626" y="1779"/>
                        </a:lnTo>
                        <a:lnTo>
                          <a:pt x="626" y="1334"/>
                        </a:lnTo>
                        <a:lnTo>
                          <a:pt x="626" y="889"/>
                        </a:lnTo>
                        <a:lnTo>
                          <a:pt x="626" y="445"/>
                        </a:lnTo>
                        <a:lnTo>
                          <a:pt x="626" y="0"/>
                        </a:lnTo>
                        <a:lnTo>
                          <a:pt x="597" y="1"/>
                        </a:lnTo>
                        <a:lnTo>
                          <a:pt x="568" y="1"/>
                        </a:lnTo>
                        <a:lnTo>
                          <a:pt x="539" y="2"/>
                        </a:lnTo>
                        <a:lnTo>
                          <a:pt x="510" y="3"/>
                        </a:lnTo>
                        <a:lnTo>
                          <a:pt x="481" y="4"/>
                        </a:lnTo>
                        <a:lnTo>
                          <a:pt x="452" y="4"/>
                        </a:lnTo>
                        <a:lnTo>
                          <a:pt x="423" y="6"/>
                        </a:lnTo>
                        <a:lnTo>
                          <a:pt x="394" y="7"/>
                        </a:lnTo>
                        <a:lnTo>
                          <a:pt x="365" y="8"/>
                        </a:lnTo>
                        <a:lnTo>
                          <a:pt x="336" y="8"/>
                        </a:lnTo>
                        <a:lnTo>
                          <a:pt x="307" y="9"/>
                        </a:lnTo>
                        <a:lnTo>
                          <a:pt x="278" y="10"/>
                        </a:lnTo>
                        <a:lnTo>
                          <a:pt x="250" y="10"/>
                        </a:lnTo>
                        <a:lnTo>
                          <a:pt x="221" y="11"/>
                        </a:lnTo>
                        <a:lnTo>
                          <a:pt x="192" y="11"/>
                        </a:lnTo>
                        <a:lnTo>
                          <a:pt x="163" y="13"/>
                        </a:lnTo>
                        <a:close/>
                      </a:path>
                    </a:pathLst>
                  </a:custGeom>
                  <a:solidFill>
                    <a:srgbClr val="FFFFCC"/>
                  </a:solidFill>
                  <a:ln w="3175">
                    <a:solidFill>
                      <a:srgbClr val="000000"/>
                    </a:solidFill>
                    <a:prstDash val="solid"/>
                    <a:round/>
                    <a:headEnd/>
                    <a:tailEnd/>
                  </a:ln>
                </p:spPr>
                <p:txBody>
                  <a:bodyPr/>
                  <a:lstStyle/>
                  <a:p>
                    <a:endParaRPr lang="sl-SI"/>
                  </a:p>
                </p:txBody>
              </p:sp>
              <p:sp>
                <p:nvSpPr>
                  <p:cNvPr id="515" name="Freeform 20"/>
                  <p:cNvSpPr>
                    <a:spLocks/>
                  </p:cNvSpPr>
                  <p:nvPr/>
                </p:nvSpPr>
                <p:spPr bwMode="auto">
                  <a:xfrm>
                    <a:off x="1898" y="1935"/>
                    <a:ext cx="70" cy="8"/>
                  </a:xfrm>
                  <a:custGeom>
                    <a:avLst/>
                    <a:gdLst>
                      <a:gd name="T0" fmla="*/ 70 w 212"/>
                      <a:gd name="T1" fmla="*/ 5 h 24"/>
                      <a:gd name="T2" fmla="*/ 65 w 212"/>
                      <a:gd name="T3" fmla="*/ 6 h 24"/>
                      <a:gd name="T4" fmla="*/ 61 w 212"/>
                      <a:gd name="T5" fmla="*/ 7 h 24"/>
                      <a:gd name="T6" fmla="*/ 57 w 212"/>
                      <a:gd name="T7" fmla="*/ 7 h 24"/>
                      <a:gd name="T8" fmla="*/ 52 w 212"/>
                      <a:gd name="T9" fmla="*/ 8 h 24"/>
                      <a:gd name="T10" fmla="*/ 48 w 212"/>
                      <a:gd name="T11" fmla="*/ 8 h 24"/>
                      <a:gd name="T12" fmla="*/ 43 w 212"/>
                      <a:gd name="T13" fmla="*/ 8 h 24"/>
                      <a:gd name="T14" fmla="*/ 39 w 212"/>
                      <a:gd name="T15" fmla="*/ 8 h 24"/>
                      <a:gd name="T16" fmla="*/ 34 w 212"/>
                      <a:gd name="T17" fmla="*/ 8 h 24"/>
                      <a:gd name="T18" fmla="*/ 30 w 212"/>
                      <a:gd name="T19" fmla="*/ 8 h 24"/>
                      <a:gd name="T20" fmla="*/ 25 w 212"/>
                      <a:gd name="T21" fmla="*/ 7 h 24"/>
                      <a:gd name="T22" fmla="*/ 21 w 212"/>
                      <a:gd name="T23" fmla="*/ 6 h 24"/>
                      <a:gd name="T24" fmla="*/ 17 w 212"/>
                      <a:gd name="T25" fmla="*/ 5 h 24"/>
                      <a:gd name="T26" fmla="*/ 12 w 212"/>
                      <a:gd name="T27" fmla="*/ 4 h 24"/>
                      <a:gd name="T28" fmla="*/ 8 w 212"/>
                      <a:gd name="T29" fmla="*/ 3 h 24"/>
                      <a:gd name="T30" fmla="*/ 4 w 212"/>
                      <a:gd name="T31" fmla="*/ 2 h 24"/>
                      <a:gd name="T32" fmla="*/ 0 w 212"/>
                      <a:gd name="T33" fmla="*/ 0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24"/>
                      <a:gd name="T53" fmla="*/ 212 w 212"/>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24">
                        <a:moveTo>
                          <a:pt x="212" y="14"/>
                        </a:moveTo>
                        <a:lnTo>
                          <a:pt x="198" y="17"/>
                        </a:lnTo>
                        <a:lnTo>
                          <a:pt x="186" y="20"/>
                        </a:lnTo>
                        <a:lnTo>
                          <a:pt x="172" y="22"/>
                        </a:lnTo>
                        <a:lnTo>
                          <a:pt x="158" y="23"/>
                        </a:lnTo>
                        <a:lnTo>
                          <a:pt x="145" y="24"/>
                        </a:lnTo>
                        <a:lnTo>
                          <a:pt x="131" y="24"/>
                        </a:lnTo>
                        <a:lnTo>
                          <a:pt x="117" y="24"/>
                        </a:lnTo>
                        <a:lnTo>
                          <a:pt x="103" y="24"/>
                        </a:lnTo>
                        <a:lnTo>
                          <a:pt x="91" y="23"/>
                        </a:lnTo>
                        <a:lnTo>
                          <a:pt x="77" y="21"/>
                        </a:lnTo>
                        <a:lnTo>
                          <a:pt x="64" y="19"/>
                        </a:lnTo>
                        <a:lnTo>
                          <a:pt x="50" y="16"/>
                        </a:lnTo>
                        <a:lnTo>
                          <a:pt x="37" y="13"/>
                        </a:lnTo>
                        <a:lnTo>
                          <a:pt x="25" y="9"/>
                        </a:lnTo>
                        <a:lnTo>
                          <a:pt x="12" y="5"/>
                        </a:lnTo>
                        <a:lnTo>
                          <a:pt x="0" y="0"/>
                        </a:lnTo>
                      </a:path>
                    </a:pathLst>
                  </a:custGeom>
                  <a:noFill/>
                  <a:ln w="3175">
                    <a:solidFill>
                      <a:srgbClr val="000000"/>
                    </a:solidFill>
                    <a:prstDash val="solid"/>
                    <a:round/>
                    <a:headEnd/>
                    <a:tailEnd/>
                  </a:ln>
                </p:spPr>
                <p:txBody>
                  <a:bodyPr/>
                  <a:lstStyle/>
                  <a:p>
                    <a:endParaRPr lang="sl-SI"/>
                  </a:p>
                </p:txBody>
              </p:sp>
              <p:sp>
                <p:nvSpPr>
                  <p:cNvPr id="516" name="Freeform 21"/>
                  <p:cNvSpPr>
                    <a:spLocks/>
                  </p:cNvSpPr>
                  <p:nvPr/>
                </p:nvSpPr>
                <p:spPr bwMode="auto">
                  <a:xfrm>
                    <a:off x="1975" y="1896"/>
                    <a:ext cx="69" cy="44"/>
                  </a:xfrm>
                  <a:custGeom>
                    <a:avLst/>
                    <a:gdLst>
                      <a:gd name="T0" fmla="*/ 0 w 206"/>
                      <a:gd name="T1" fmla="*/ 0 h 131"/>
                      <a:gd name="T2" fmla="*/ 2 w 206"/>
                      <a:gd name="T3" fmla="*/ 5 h 131"/>
                      <a:gd name="T4" fmla="*/ 5 w 206"/>
                      <a:gd name="T5" fmla="*/ 10 h 131"/>
                      <a:gd name="T6" fmla="*/ 8 w 206"/>
                      <a:gd name="T7" fmla="*/ 15 h 131"/>
                      <a:gd name="T8" fmla="*/ 12 w 206"/>
                      <a:gd name="T9" fmla="*/ 19 h 131"/>
                      <a:gd name="T10" fmla="*/ 15 w 206"/>
                      <a:gd name="T11" fmla="*/ 24 h 131"/>
                      <a:gd name="T12" fmla="*/ 20 w 206"/>
                      <a:gd name="T13" fmla="*/ 27 h 131"/>
                      <a:gd name="T14" fmla="*/ 24 w 206"/>
                      <a:gd name="T15" fmla="*/ 31 h 131"/>
                      <a:gd name="T16" fmla="*/ 29 w 206"/>
                      <a:gd name="T17" fmla="*/ 34 h 131"/>
                      <a:gd name="T18" fmla="*/ 34 w 206"/>
                      <a:gd name="T19" fmla="*/ 37 h 131"/>
                      <a:gd name="T20" fmla="*/ 39 w 206"/>
                      <a:gd name="T21" fmla="*/ 39 h 131"/>
                      <a:gd name="T22" fmla="*/ 44 w 206"/>
                      <a:gd name="T23" fmla="*/ 41 h 131"/>
                      <a:gd name="T24" fmla="*/ 49 w 206"/>
                      <a:gd name="T25" fmla="*/ 42 h 131"/>
                      <a:gd name="T26" fmla="*/ 54 w 206"/>
                      <a:gd name="T27" fmla="*/ 44 h 131"/>
                      <a:gd name="T28" fmla="*/ 59 w 206"/>
                      <a:gd name="T29" fmla="*/ 44 h 131"/>
                      <a:gd name="T30" fmla="*/ 64 w 206"/>
                      <a:gd name="T31" fmla="*/ 44 h 131"/>
                      <a:gd name="T32" fmla="*/ 69 w 206"/>
                      <a:gd name="T33" fmla="*/ 44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6"/>
                      <a:gd name="T52" fmla="*/ 0 h 131"/>
                      <a:gd name="T53" fmla="*/ 206 w 206"/>
                      <a:gd name="T54" fmla="*/ 131 h 1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6" h="131">
                        <a:moveTo>
                          <a:pt x="0" y="0"/>
                        </a:moveTo>
                        <a:lnTo>
                          <a:pt x="7" y="15"/>
                        </a:lnTo>
                        <a:lnTo>
                          <a:pt x="15" y="30"/>
                        </a:lnTo>
                        <a:lnTo>
                          <a:pt x="24" y="44"/>
                        </a:lnTo>
                        <a:lnTo>
                          <a:pt x="35" y="57"/>
                        </a:lnTo>
                        <a:lnTo>
                          <a:pt x="46" y="70"/>
                        </a:lnTo>
                        <a:lnTo>
                          <a:pt x="59" y="81"/>
                        </a:lnTo>
                        <a:lnTo>
                          <a:pt x="72" y="92"/>
                        </a:lnTo>
                        <a:lnTo>
                          <a:pt x="86" y="101"/>
                        </a:lnTo>
                        <a:lnTo>
                          <a:pt x="101" y="109"/>
                        </a:lnTo>
                        <a:lnTo>
                          <a:pt x="116" y="116"/>
                        </a:lnTo>
                        <a:lnTo>
                          <a:pt x="131" y="122"/>
                        </a:lnTo>
                        <a:lnTo>
                          <a:pt x="146" y="126"/>
                        </a:lnTo>
                        <a:lnTo>
                          <a:pt x="161" y="130"/>
                        </a:lnTo>
                        <a:lnTo>
                          <a:pt x="176" y="131"/>
                        </a:lnTo>
                        <a:lnTo>
                          <a:pt x="191" y="131"/>
                        </a:lnTo>
                        <a:lnTo>
                          <a:pt x="206" y="130"/>
                        </a:lnTo>
                      </a:path>
                    </a:pathLst>
                  </a:custGeom>
                  <a:noFill/>
                  <a:ln w="3175">
                    <a:solidFill>
                      <a:srgbClr val="000000"/>
                    </a:solidFill>
                    <a:prstDash val="solid"/>
                    <a:round/>
                    <a:headEnd/>
                    <a:tailEnd/>
                  </a:ln>
                </p:spPr>
                <p:txBody>
                  <a:bodyPr/>
                  <a:lstStyle/>
                  <a:p>
                    <a:endParaRPr lang="sl-SI"/>
                  </a:p>
                </p:txBody>
              </p:sp>
              <p:sp>
                <p:nvSpPr>
                  <p:cNvPr id="517" name="Freeform 22"/>
                  <p:cNvSpPr>
                    <a:spLocks/>
                  </p:cNvSpPr>
                  <p:nvPr/>
                </p:nvSpPr>
                <p:spPr bwMode="auto">
                  <a:xfrm>
                    <a:off x="1889" y="1564"/>
                    <a:ext cx="118" cy="212"/>
                  </a:xfrm>
                  <a:custGeom>
                    <a:avLst/>
                    <a:gdLst>
                      <a:gd name="T0" fmla="*/ 110 w 353"/>
                      <a:gd name="T1" fmla="*/ 212 h 634"/>
                      <a:gd name="T2" fmla="*/ 106 w 353"/>
                      <a:gd name="T3" fmla="*/ 205 h 634"/>
                      <a:gd name="T4" fmla="*/ 102 w 353"/>
                      <a:gd name="T5" fmla="*/ 198 h 634"/>
                      <a:gd name="T6" fmla="*/ 98 w 353"/>
                      <a:gd name="T7" fmla="*/ 191 h 634"/>
                      <a:gd name="T8" fmla="*/ 94 w 353"/>
                      <a:gd name="T9" fmla="*/ 184 h 634"/>
                      <a:gd name="T10" fmla="*/ 91 w 353"/>
                      <a:gd name="T11" fmla="*/ 178 h 634"/>
                      <a:gd name="T12" fmla="*/ 87 w 353"/>
                      <a:gd name="T13" fmla="*/ 171 h 634"/>
                      <a:gd name="T14" fmla="*/ 83 w 353"/>
                      <a:gd name="T15" fmla="*/ 166 h 634"/>
                      <a:gd name="T16" fmla="*/ 80 w 353"/>
                      <a:gd name="T17" fmla="*/ 160 h 634"/>
                      <a:gd name="T18" fmla="*/ 76 w 353"/>
                      <a:gd name="T19" fmla="*/ 154 h 634"/>
                      <a:gd name="T20" fmla="*/ 72 w 353"/>
                      <a:gd name="T21" fmla="*/ 149 h 634"/>
                      <a:gd name="T22" fmla="*/ 68 w 353"/>
                      <a:gd name="T23" fmla="*/ 144 h 634"/>
                      <a:gd name="T24" fmla="*/ 64 w 353"/>
                      <a:gd name="T25" fmla="*/ 139 h 634"/>
                      <a:gd name="T26" fmla="*/ 60 w 353"/>
                      <a:gd name="T27" fmla="*/ 134 h 634"/>
                      <a:gd name="T28" fmla="*/ 55 w 353"/>
                      <a:gd name="T29" fmla="*/ 131 h 634"/>
                      <a:gd name="T30" fmla="*/ 50 w 353"/>
                      <a:gd name="T31" fmla="*/ 127 h 634"/>
                      <a:gd name="T32" fmla="*/ 45 w 353"/>
                      <a:gd name="T33" fmla="*/ 123 h 634"/>
                      <a:gd name="T34" fmla="*/ 39 w 353"/>
                      <a:gd name="T35" fmla="*/ 127 h 634"/>
                      <a:gd name="T36" fmla="*/ 34 w 353"/>
                      <a:gd name="T37" fmla="*/ 131 h 634"/>
                      <a:gd name="T38" fmla="*/ 28 w 353"/>
                      <a:gd name="T39" fmla="*/ 136 h 634"/>
                      <a:gd name="T40" fmla="*/ 23 w 353"/>
                      <a:gd name="T41" fmla="*/ 141 h 634"/>
                      <a:gd name="T42" fmla="*/ 18 w 353"/>
                      <a:gd name="T43" fmla="*/ 146 h 634"/>
                      <a:gd name="T44" fmla="*/ 13 w 353"/>
                      <a:gd name="T45" fmla="*/ 152 h 634"/>
                      <a:gd name="T46" fmla="*/ 7 w 353"/>
                      <a:gd name="T47" fmla="*/ 158 h 634"/>
                      <a:gd name="T48" fmla="*/ 2 w 353"/>
                      <a:gd name="T49" fmla="*/ 164 h 634"/>
                      <a:gd name="T50" fmla="*/ 0 w 353"/>
                      <a:gd name="T51" fmla="*/ 137 h 634"/>
                      <a:gd name="T52" fmla="*/ 0 w 353"/>
                      <a:gd name="T53" fmla="*/ 109 h 634"/>
                      <a:gd name="T54" fmla="*/ 3 w 353"/>
                      <a:gd name="T55" fmla="*/ 82 h 634"/>
                      <a:gd name="T56" fmla="*/ 8 w 353"/>
                      <a:gd name="T57" fmla="*/ 59 h 634"/>
                      <a:gd name="T58" fmla="*/ 15 w 353"/>
                      <a:gd name="T59" fmla="*/ 55 h 634"/>
                      <a:gd name="T60" fmla="*/ 22 w 353"/>
                      <a:gd name="T61" fmla="*/ 51 h 634"/>
                      <a:gd name="T62" fmla="*/ 29 w 353"/>
                      <a:gd name="T63" fmla="*/ 48 h 634"/>
                      <a:gd name="T64" fmla="*/ 36 w 353"/>
                      <a:gd name="T65" fmla="*/ 44 h 634"/>
                      <a:gd name="T66" fmla="*/ 43 w 353"/>
                      <a:gd name="T67" fmla="*/ 40 h 634"/>
                      <a:gd name="T68" fmla="*/ 50 w 353"/>
                      <a:gd name="T69" fmla="*/ 37 h 634"/>
                      <a:gd name="T70" fmla="*/ 56 w 353"/>
                      <a:gd name="T71" fmla="*/ 33 h 634"/>
                      <a:gd name="T72" fmla="*/ 64 w 353"/>
                      <a:gd name="T73" fmla="*/ 29 h 634"/>
                      <a:gd name="T74" fmla="*/ 71 w 353"/>
                      <a:gd name="T75" fmla="*/ 26 h 634"/>
                      <a:gd name="T76" fmla="*/ 77 w 353"/>
                      <a:gd name="T77" fmla="*/ 22 h 634"/>
                      <a:gd name="T78" fmla="*/ 84 w 353"/>
                      <a:gd name="T79" fmla="*/ 19 h 634"/>
                      <a:gd name="T80" fmla="*/ 91 w 353"/>
                      <a:gd name="T81" fmla="*/ 15 h 634"/>
                      <a:gd name="T82" fmla="*/ 98 w 353"/>
                      <a:gd name="T83" fmla="*/ 11 h 634"/>
                      <a:gd name="T84" fmla="*/ 104 w 353"/>
                      <a:gd name="T85" fmla="*/ 7 h 634"/>
                      <a:gd name="T86" fmla="*/ 111 w 353"/>
                      <a:gd name="T87" fmla="*/ 4 h 634"/>
                      <a:gd name="T88" fmla="*/ 118 w 353"/>
                      <a:gd name="T89" fmla="*/ 0 h 634"/>
                      <a:gd name="T90" fmla="*/ 116 w 353"/>
                      <a:gd name="T91" fmla="*/ 53 h 634"/>
                      <a:gd name="T92" fmla="*/ 114 w 353"/>
                      <a:gd name="T93" fmla="*/ 106 h 634"/>
                      <a:gd name="T94" fmla="*/ 111 w 353"/>
                      <a:gd name="T95" fmla="*/ 159 h 634"/>
                      <a:gd name="T96" fmla="*/ 110 w 353"/>
                      <a:gd name="T97" fmla="*/ 212 h 6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3"/>
                      <a:gd name="T148" fmla="*/ 0 h 634"/>
                      <a:gd name="T149" fmla="*/ 353 w 353"/>
                      <a:gd name="T150" fmla="*/ 634 h 6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3" h="634">
                        <a:moveTo>
                          <a:pt x="328" y="634"/>
                        </a:moveTo>
                        <a:lnTo>
                          <a:pt x="316" y="612"/>
                        </a:lnTo>
                        <a:lnTo>
                          <a:pt x="304" y="591"/>
                        </a:lnTo>
                        <a:lnTo>
                          <a:pt x="293" y="571"/>
                        </a:lnTo>
                        <a:lnTo>
                          <a:pt x="282" y="550"/>
                        </a:lnTo>
                        <a:lnTo>
                          <a:pt x="271" y="532"/>
                        </a:lnTo>
                        <a:lnTo>
                          <a:pt x="260" y="512"/>
                        </a:lnTo>
                        <a:lnTo>
                          <a:pt x="249" y="495"/>
                        </a:lnTo>
                        <a:lnTo>
                          <a:pt x="238" y="477"/>
                        </a:lnTo>
                        <a:lnTo>
                          <a:pt x="227" y="461"/>
                        </a:lnTo>
                        <a:lnTo>
                          <a:pt x="215" y="445"/>
                        </a:lnTo>
                        <a:lnTo>
                          <a:pt x="204" y="430"/>
                        </a:lnTo>
                        <a:lnTo>
                          <a:pt x="191" y="416"/>
                        </a:lnTo>
                        <a:lnTo>
                          <a:pt x="178" y="402"/>
                        </a:lnTo>
                        <a:lnTo>
                          <a:pt x="164" y="391"/>
                        </a:lnTo>
                        <a:lnTo>
                          <a:pt x="149" y="379"/>
                        </a:lnTo>
                        <a:lnTo>
                          <a:pt x="134" y="369"/>
                        </a:lnTo>
                        <a:lnTo>
                          <a:pt x="118" y="379"/>
                        </a:lnTo>
                        <a:lnTo>
                          <a:pt x="102" y="392"/>
                        </a:lnTo>
                        <a:lnTo>
                          <a:pt x="85" y="406"/>
                        </a:lnTo>
                        <a:lnTo>
                          <a:pt x="70" y="421"/>
                        </a:lnTo>
                        <a:lnTo>
                          <a:pt x="54" y="437"/>
                        </a:lnTo>
                        <a:lnTo>
                          <a:pt x="38" y="454"/>
                        </a:lnTo>
                        <a:lnTo>
                          <a:pt x="22" y="473"/>
                        </a:lnTo>
                        <a:lnTo>
                          <a:pt x="6" y="491"/>
                        </a:lnTo>
                        <a:lnTo>
                          <a:pt x="0" y="410"/>
                        </a:lnTo>
                        <a:lnTo>
                          <a:pt x="1" y="326"/>
                        </a:lnTo>
                        <a:lnTo>
                          <a:pt x="10" y="246"/>
                        </a:lnTo>
                        <a:lnTo>
                          <a:pt x="25" y="175"/>
                        </a:lnTo>
                        <a:lnTo>
                          <a:pt x="46" y="165"/>
                        </a:lnTo>
                        <a:lnTo>
                          <a:pt x="67" y="153"/>
                        </a:lnTo>
                        <a:lnTo>
                          <a:pt x="87" y="143"/>
                        </a:lnTo>
                        <a:lnTo>
                          <a:pt x="107" y="131"/>
                        </a:lnTo>
                        <a:lnTo>
                          <a:pt x="128" y="121"/>
                        </a:lnTo>
                        <a:lnTo>
                          <a:pt x="149" y="110"/>
                        </a:lnTo>
                        <a:lnTo>
                          <a:pt x="169" y="99"/>
                        </a:lnTo>
                        <a:lnTo>
                          <a:pt x="190" y="88"/>
                        </a:lnTo>
                        <a:lnTo>
                          <a:pt x="211" y="77"/>
                        </a:lnTo>
                        <a:lnTo>
                          <a:pt x="230" y="66"/>
                        </a:lnTo>
                        <a:lnTo>
                          <a:pt x="251" y="56"/>
                        </a:lnTo>
                        <a:lnTo>
                          <a:pt x="271" y="44"/>
                        </a:lnTo>
                        <a:lnTo>
                          <a:pt x="292" y="34"/>
                        </a:lnTo>
                        <a:lnTo>
                          <a:pt x="312" y="22"/>
                        </a:lnTo>
                        <a:lnTo>
                          <a:pt x="332" y="12"/>
                        </a:lnTo>
                        <a:lnTo>
                          <a:pt x="353" y="0"/>
                        </a:lnTo>
                        <a:lnTo>
                          <a:pt x="346" y="159"/>
                        </a:lnTo>
                        <a:lnTo>
                          <a:pt x="340" y="318"/>
                        </a:lnTo>
                        <a:lnTo>
                          <a:pt x="333" y="475"/>
                        </a:lnTo>
                        <a:lnTo>
                          <a:pt x="328" y="634"/>
                        </a:lnTo>
                        <a:close/>
                      </a:path>
                    </a:pathLst>
                  </a:custGeom>
                  <a:solidFill>
                    <a:srgbClr val="FFFFCC"/>
                  </a:solidFill>
                  <a:ln w="3175">
                    <a:solidFill>
                      <a:srgbClr val="000000"/>
                    </a:solidFill>
                    <a:prstDash val="solid"/>
                    <a:round/>
                    <a:headEnd/>
                    <a:tailEnd/>
                  </a:ln>
                </p:spPr>
                <p:txBody>
                  <a:bodyPr/>
                  <a:lstStyle/>
                  <a:p>
                    <a:endParaRPr lang="sl-SI"/>
                  </a:p>
                </p:txBody>
              </p:sp>
              <p:sp>
                <p:nvSpPr>
                  <p:cNvPr id="518" name="Freeform 23"/>
                  <p:cNvSpPr>
                    <a:spLocks/>
                  </p:cNvSpPr>
                  <p:nvPr/>
                </p:nvSpPr>
                <p:spPr bwMode="auto">
                  <a:xfrm>
                    <a:off x="2035" y="1532"/>
                    <a:ext cx="402" cy="619"/>
                  </a:xfrm>
                  <a:custGeom>
                    <a:avLst/>
                    <a:gdLst>
                      <a:gd name="T0" fmla="*/ 18 w 1206"/>
                      <a:gd name="T1" fmla="*/ 79 h 1858"/>
                      <a:gd name="T2" fmla="*/ 5 w 1206"/>
                      <a:gd name="T3" fmla="*/ 220 h 1858"/>
                      <a:gd name="T4" fmla="*/ 0 w 1206"/>
                      <a:gd name="T5" fmla="*/ 358 h 1858"/>
                      <a:gd name="T6" fmla="*/ 5 w 1206"/>
                      <a:gd name="T7" fmla="*/ 521 h 1858"/>
                      <a:gd name="T8" fmla="*/ 24 w 1206"/>
                      <a:gd name="T9" fmla="*/ 615 h 1858"/>
                      <a:gd name="T10" fmla="*/ 49 w 1206"/>
                      <a:gd name="T11" fmla="*/ 607 h 1858"/>
                      <a:gd name="T12" fmla="*/ 73 w 1206"/>
                      <a:gd name="T13" fmla="*/ 600 h 1858"/>
                      <a:gd name="T14" fmla="*/ 97 w 1206"/>
                      <a:gd name="T15" fmla="*/ 592 h 1858"/>
                      <a:gd name="T16" fmla="*/ 122 w 1206"/>
                      <a:gd name="T17" fmla="*/ 584 h 1858"/>
                      <a:gd name="T18" fmla="*/ 146 w 1206"/>
                      <a:gd name="T19" fmla="*/ 576 h 1858"/>
                      <a:gd name="T20" fmla="*/ 170 w 1206"/>
                      <a:gd name="T21" fmla="*/ 569 h 1858"/>
                      <a:gd name="T22" fmla="*/ 195 w 1206"/>
                      <a:gd name="T23" fmla="*/ 561 h 1858"/>
                      <a:gd name="T24" fmla="*/ 219 w 1206"/>
                      <a:gd name="T25" fmla="*/ 553 h 1858"/>
                      <a:gd name="T26" fmla="*/ 243 w 1206"/>
                      <a:gd name="T27" fmla="*/ 546 h 1858"/>
                      <a:gd name="T28" fmla="*/ 268 w 1206"/>
                      <a:gd name="T29" fmla="*/ 538 h 1858"/>
                      <a:gd name="T30" fmla="*/ 292 w 1206"/>
                      <a:gd name="T31" fmla="*/ 530 h 1858"/>
                      <a:gd name="T32" fmla="*/ 317 w 1206"/>
                      <a:gd name="T33" fmla="*/ 523 h 1858"/>
                      <a:gd name="T34" fmla="*/ 341 w 1206"/>
                      <a:gd name="T35" fmla="*/ 515 h 1858"/>
                      <a:gd name="T36" fmla="*/ 365 w 1206"/>
                      <a:gd name="T37" fmla="*/ 507 h 1858"/>
                      <a:gd name="T38" fmla="*/ 390 w 1206"/>
                      <a:gd name="T39" fmla="*/ 500 h 1858"/>
                      <a:gd name="T40" fmla="*/ 396 w 1206"/>
                      <a:gd name="T41" fmla="*/ 466 h 1858"/>
                      <a:gd name="T42" fmla="*/ 381 w 1206"/>
                      <a:gd name="T43" fmla="*/ 407 h 1858"/>
                      <a:gd name="T44" fmla="*/ 364 w 1206"/>
                      <a:gd name="T45" fmla="*/ 349 h 1858"/>
                      <a:gd name="T46" fmla="*/ 345 w 1206"/>
                      <a:gd name="T47" fmla="*/ 293 h 1858"/>
                      <a:gd name="T48" fmla="*/ 325 w 1206"/>
                      <a:gd name="T49" fmla="*/ 237 h 1858"/>
                      <a:gd name="T50" fmla="*/ 302 w 1206"/>
                      <a:gd name="T51" fmla="*/ 182 h 1858"/>
                      <a:gd name="T52" fmla="*/ 279 w 1206"/>
                      <a:gd name="T53" fmla="*/ 127 h 1858"/>
                      <a:gd name="T54" fmla="*/ 255 w 1206"/>
                      <a:gd name="T55" fmla="*/ 72 h 1858"/>
                      <a:gd name="T56" fmla="*/ 241 w 1206"/>
                      <a:gd name="T57" fmla="*/ 41 h 1858"/>
                      <a:gd name="T58" fmla="*/ 236 w 1206"/>
                      <a:gd name="T59" fmla="*/ 34 h 1858"/>
                      <a:gd name="T60" fmla="*/ 229 w 1206"/>
                      <a:gd name="T61" fmla="*/ 29 h 1858"/>
                      <a:gd name="T62" fmla="*/ 221 w 1206"/>
                      <a:gd name="T63" fmla="*/ 24 h 1858"/>
                      <a:gd name="T64" fmla="*/ 212 w 1206"/>
                      <a:gd name="T65" fmla="*/ 21 h 1858"/>
                      <a:gd name="T66" fmla="*/ 203 w 1206"/>
                      <a:gd name="T67" fmla="*/ 18 h 1858"/>
                      <a:gd name="T68" fmla="*/ 194 w 1206"/>
                      <a:gd name="T69" fmla="*/ 16 h 1858"/>
                      <a:gd name="T70" fmla="*/ 184 w 1206"/>
                      <a:gd name="T71" fmla="*/ 15 h 1858"/>
                      <a:gd name="T72" fmla="*/ 171 w 1206"/>
                      <a:gd name="T73" fmla="*/ 13 h 1858"/>
                      <a:gd name="T74" fmla="*/ 152 w 1206"/>
                      <a:gd name="T75" fmla="*/ 11 h 1858"/>
                      <a:gd name="T76" fmla="*/ 133 w 1206"/>
                      <a:gd name="T77" fmla="*/ 9 h 1858"/>
                      <a:gd name="T78" fmla="*/ 114 w 1206"/>
                      <a:gd name="T79" fmla="*/ 8 h 1858"/>
                      <a:gd name="T80" fmla="*/ 95 w 1206"/>
                      <a:gd name="T81" fmla="*/ 6 h 1858"/>
                      <a:gd name="T82" fmla="*/ 75 w 1206"/>
                      <a:gd name="T83" fmla="*/ 4 h 1858"/>
                      <a:gd name="T84" fmla="*/ 56 w 1206"/>
                      <a:gd name="T85" fmla="*/ 3 h 1858"/>
                      <a:gd name="T86" fmla="*/ 37 w 1206"/>
                      <a:gd name="T87" fmla="*/ 1 h 18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6"/>
                      <a:gd name="T133" fmla="*/ 0 h 1858"/>
                      <a:gd name="T134" fmla="*/ 1206 w 1206"/>
                      <a:gd name="T135" fmla="*/ 1858 h 18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6" h="1858">
                        <a:moveTo>
                          <a:pt x="82" y="0"/>
                        </a:moveTo>
                        <a:lnTo>
                          <a:pt x="54" y="236"/>
                        </a:lnTo>
                        <a:lnTo>
                          <a:pt x="31" y="453"/>
                        </a:lnTo>
                        <a:lnTo>
                          <a:pt x="14" y="659"/>
                        </a:lnTo>
                        <a:lnTo>
                          <a:pt x="4" y="863"/>
                        </a:lnTo>
                        <a:lnTo>
                          <a:pt x="0" y="1076"/>
                        </a:lnTo>
                        <a:lnTo>
                          <a:pt x="4" y="1306"/>
                        </a:lnTo>
                        <a:lnTo>
                          <a:pt x="16" y="1563"/>
                        </a:lnTo>
                        <a:lnTo>
                          <a:pt x="36" y="1858"/>
                        </a:lnTo>
                        <a:lnTo>
                          <a:pt x="73" y="1846"/>
                        </a:lnTo>
                        <a:lnTo>
                          <a:pt x="109" y="1834"/>
                        </a:lnTo>
                        <a:lnTo>
                          <a:pt x="146" y="1823"/>
                        </a:lnTo>
                        <a:lnTo>
                          <a:pt x="182" y="1811"/>
                        </a:lnTo>
                        <a:lnTo>
                          <a:pt x="219" y="1800"/>
                        </a:lnTo>
                        <a:lnTo>
                          <a:pt x="255" y="1788"/>
                        </a:lnTo>
                        <a:lnTo>
                          <a:pt x="292" y="1776"/>
                        </a:lnTo>
                        <a:lnTo>
                          <a:pt x="328" y="1765"/>
                        </a:lnTo>
                        <a:lnTo>
                          <a:pt x="365" y="1753"/>
                        </a:lnTo>
                        <a:lnTo>
                          <a:pt x="401" y="1742"/>
                        </a:lnTo>
                        <a:lnTo>
                          <a:pt x="438" y="1730"/>
                        </a:lnTo>
                        <a:lnTo>
                          <a:pt x="474" y="1719"/>
                        </a:lnTo>
                        <a:lnTo>
                          <a:pt x="511" y="1707"/>
                        </a:lnTo>
                        <a:lnTo>
                          <a:pt x="547" y="1695"/>
                        </a:lnTo>
                        <a:lnTo>
                          <a:pt x="584" y="1684"/>
                        </a:lnTo>
                        <a:lnTo>
                          <a:pt x="621" y="1672"/>
                        </a:lnTo>
                        <a:lnTo>
                          <a:pt x="657" y="1661"/>
                        </a:lnTo>
                        <a:lnTo>
                          <a:pt x="694" y="1649"/>
                        </a:lnTo>
                        <a:lnTo>
                          <a:pt x="730" y="1638"/>
                        </a:lnTo>
                        <a:lnTo>
                          <a:pt x="767" y="1626"/>
                        </a:lnTo>
                        <a:lnTo>
                          <a:pt x="804" y="1614"/>
                        </a:lnTo>
                        <a:lnTo>
                          <a:pt x="840" y="1603"/>
                        </a:lnTo>
                        <a:lnTo>
                          <a:pt x="877" y="1591"/>
                        </a:lnTo>
                        <a:lnTo>
                          <a:pt x="913" y="1581"/>
                        </a:lnTo>
                        <a:lnTo>
                          <a:pt x="950" y="1569"/>
                        </a:lnTo>
                        <a:lnTo>
                          <a:pt x="986" y="1558"/>
                        </a:lnTo>
                        <a:lnTo>
                          <a:pt x="1023" y="1546"/>
                        </a:lnTo>
                        <a:lnTo>
                          <a:pt x="1060" y="1534"/>
                        </a:lnTo>
                        <a:lnTo>
                          <a:pt x="1096" y="1523"/>
                        </a:lnTo>
                        <a:lnTo>
                          <a:pt x="1133" y="1511"/>
                        </a:lnTo>
                        <a:lnTo>
                          <a:pt x="1169" y="1500"/>
                        </a:lnTo>
                        <a:lnTo>
                          <a:pt x="1206" y="1488"/>
                        </a:lnTo>
                        <a:lnTo>
                          <a:pt x="1187" y="1398"/>
                        </a:lnTo>
                        <a:lnTo>
                          <a:pt x="1166" y="1309"/>
                        </a:lnTo>
                        <a:lnTo>
                          <a:pt x="1143" y="1221"/>
                        </a:lnTo>
                        <a:lnTo>
                          <a:pt x="1118" y="1134"/>
                        </a:lnTo>
                        <a:lnTo>
                          <a:pt x="1092" y="1047"/>
                        </a:lnTo>
                        <a:lnTo>
                          <a:pt x="1064" y="962"/>
                        </a:lnTo>
                        <a:lnTo>
                          <a:pt x="1035" y="878"/>
                        </a:lnTo>
                        <a:lnTo>
                          <a:pt x="1005" y="793"/>
                        </a:lnTo>
                        <a:lnTo>
                          <a:pt x="974" y="710"/>
                        </a:lnTo>
                        <a:lnTo>
                          <a:pt x="941" y="628"/>
                        </a:lnTo>
                        <a:lnTo>
                          <a:pt x="907" y="546"/>
                        </a:lnTo>
                        <a:lnTo>
                          <a:pt x="873" y="462"/>
                        </a:lnTo>
                        <a:lnTo>
                          <a:pt x="838" y="380"/>
                        </a:lnTo>
                        <a:lnTo>
                          <a:pt x="802" y="298"/>
                        </a:lnTo>
                        <a:lnTo>
                          <a:pt x="766" y="215"/>
                        </a:lnTo>
                        <a:lnTo>
                          <a:pt x="729" y="133"/>
                        </a:lnTo>
                        <a:lnTo>
                          <a:pt x="723" y="122"/>
                        </a:lnTo>
                        <a:lnTo>
                          <a:pt x="715" y="111"/>
                        </a:lnTo>
                        <a:lnTo>
                          <a:pt x="707" y="102"/>
                        </a:lnTo>
                        <a:lnTo>
                          <a:pt x="697" y="94"/>
                        </a:lnTo>
                        <a:lnTo>
                          <a:pt x="686" y="86"/>
                        </a:lnTo>
                        <a:lnTo>
                          <a:pt x="675" y="79"/>
                        </a:lnTo>
                        <a:lnTo>
                          <a:pt x="662" y="73"/>
                        </a:lnTo>
                        <a:lnTo>
                          <a:pt x="649" y="67"/>
                        </a:lnTo>
                        <a:lnTo>
                          <a:pt x="636" y="63"/>
                        </a:lnTo>
                        <a:lnTo>
                          <a:pt x="623" y="58"/>
                        </a:lnTo>
                        <a:lnTo>
                          <a:pt x="609" y="55"/>
                        </a:lnTo>
                        <a:lnTo>
                          <a:pt x="595" y="51"/>
                        </a:lnTo>
                        <a:lnTo>
                          <a:pt x="581" y="49"/>
                        </a:lnTo>
                        <a:lnTo>
                          <a:pt x="567" y="46"/>
                        </a:lnTo>
                        <a:lnTo>
                          <a:pt x="553" y="44"/>
                        </a:lnTo>
                        <a:lnTo>
                          <a:pt x="540" y="43"/>
                        </a:lnTo>
                        <a:lnTo>
                          <a:pt x="512" y="39"/>
                        </a:lnTo>
                        <a:lnTo>
                          <a:pt x="485" y="37"/>
                        </a:lnTo>
                        <a:lnTo>
                          <a:pt x="457" y="34"/>
                        </a:lnTo>
                        <a:lnTo>
                          <a:pt x="429" y="31"/>
                        </a:lnTo>
                        <a:lnTo>
                          <a:pt x="400" y="28"/>
                        </a:lnTo>
                        <a:lnTo>
                          <a:pt x="371" y="26"/>
                        </a:lnTo>
                        <a:lnTo>
                          <a:pt x="342" y="23"/>
                        </a:lnTo>
                        <a:lnTo>
                          <a:pt x="313" y="20"/>
                        </a:lnTo>
                        <a:lnTo>
                          <a:pt x="284" y="17"/>
                        </a:lnTo>
                        <a:lnTo>
                          <a:pt x="255" y="15"/>
                        </a:lnTo>
                        <a:lnTo>
                          <a:pt x="226" y="13"/>
                        </a:lnTo>
                        <a:lnTo>
                          <a:pt x="197" y="11"/>
                        </a:lnTo>
                        <a:lnTo>
                          <a:pt x="167" y="8"/>
                        </a:lnTo>
                        <a:lnTo>
                          <a:pt x="139" y="5"/>
                        </a:lnTo>
                        <a:lnTo>
                          <a:pt x="110" y="2"/>
                        </a:lnTo>
                        <a:lnTo>
                          <a:pt x="82" y="0"/>
                        </a:lnTo>
                        <a:close/>
                      </a:path>
                    </a:pathLst>
                  </a:custGeom>
                  <a:solidFill>
                    <a:srgbClr val="33CCCC"/>
                  </a:solidFill>
                  <a:ln w="3175">
                    <a:solidFill>
                      <a:srgbClr val="000000"/>
                    </a:solidFill>
                    <a:prstDash val="solid"/>
                    <a:round/>
                    <a:headEnd/>
                    <a:tailEnd/>
                  </a:ln>
                </p:spPr>
                <p:txBody>
                  <a:bodyPr/>
                  <a:lstStyle/>
                  <a:p>
                    <a:endParaRPr lang="sl-SI"/>
                  </a:p>
                </p:txBody>
              </p:sp>
              <p:sp>
                <p:nvSpPr>
                  <p:cNvPr id="519" name="Freeform 24"/>
                  <p:cNvSpPr>
                    <a:spLocks/>
                  </p:cNvSpPr>
                  <p:nvPr/>
                </p:nvSpPr>
                <p:spPr bwMode="auto">
                  <a:xfrm>
                    <a:off x="2081" y="1557"/>
                    <a:ext cx="61" cy="419"/>
                  </a:xfrm>
                  <a:custGeom>
                    <a:avLst/>
                    <a:gdLst>
                      <a:gd name="T0" fmla="*/ 21 w 184"/>
                      <a:gd name="T1" fmla="*/ 0 h 1256"/>
                      <a:gd name="T2" fmla="*/ 23 w 184"/>
                      <a:gd name="T3" fmla="*/ 21 h 1256"/>
                      <a:gd name="T4" fmla="*/ 26 w 184"/>
                      <a:gd name="T5" fmla="*/ 41 h 1256"/>
                      <a:gd name="T6" fmla="*/ 29 w 184"/>
                      <a:gd name="T7" fmla="*/ 61 h 1256"/>
                      <a:gd name="T8" fmla="*/ 34 w 184"/>
                      <a:gd name="T9" fmla="*/ 81 h 1256"/>
                      <a:gd name="T10" fmla="*/ 40 w 184"/>
                      <a:gd name="T11" fmla="*/ 101 h 1256"/>
                      <a:gd name="T12" fmla="*/ 46 w 184"/>
                      <a:gd name="T13" fmla="*/ 122 h 1256"/>
                      <a:gd name="T14" fmla="*/ 53 w 184"/>
                      <a:gd name="T15" fmla="*/ 143 h 1256"/>
                      <a:gd name="T16" fmla="*/ 61 w 184"/>
                      <a:gd name="T17" fmla="*/ 164 h 1256"/>
                      <a:gd name="T18" fmla="*/ 54 w 184"/>
                      <a:gd name="T19" fmla="*/ 169 h 1256"/>
                      <a:gd name="T20" fmla="*/ 48 w 184"/>
                      <a:gd name="T21" fmla="*/ 173 h 1256"/>
                      <a:gd name="T22" fmla="*/ 41 w 184"/>
                      <a:gd name="T23" fmla="*/ 178 h 1256"/>
                      <a:gd name="T24" fmla="*/ 34 w 184"/>
                      <a:gd name="T25" fmla="*/ 182 h 1256"/>
                      <a:gd name="T26" fmla="*/ 27 w 184"/>
                      <a:gd name="T27" fmla="*/ 185 h 1256"/>
                      <a:gd name="T28" fmla="*/ 20 w 184"/>
                      <a:gd name="T29" fmla="*/ 189 h 1256"/>
                      <a:gd name="T30" fmla="*/ 13 w 184"/>
                      <a:gd name="T31" fmla="*/ 192 h 1256"/>
                      <a:gd name="T32" fmla="*/ 5 w 184"/>
                      <a:gd name="T33" fmla="*/ 195 h 1256"/>
                      <a:gd name="T34" fmla="*/ 12 w 184"/>
                      <a:gd name="T35" fmla="*/ 197 h 1256"/>
                      <a:gd name="T36" fmla="*/ 17 w 184"/>
                      <a:gd name="T37" fmla="*/ 199 h 1256"/>
                      <a:gd name="T38" fmla="*/ 23 w 184"/>
                      <a:gd name="T39" fmla="*/ 202 h 1256"/>
                      <a:gd name="T40" fmla="*/ 28 w 184"/>
                      <a:gd name="T41" fmla="*/ 205 h 1256"/>
                      <a:gd name="T42" fmla="*/ 33 w 184"/>
                      <a:gd name="T43" fmla="*/ 208 h 1256"/>
                      <a:gd name="T44" fmla="*/ 38 w 184"/>
                      <a:gd name="T45" fmla="*/ 212 h 1256"/>
                      <a:gd name="T46" fmla="*/ 42 w 184"/>
                      <a:gd name="T47" fmla="*/ 217 h 1256"/>
                      <a:gd name="T48" fmla="*/ 46 w 184"/>
                      <a:gd name="T49" fmla="*/ 221 h 1256"/>
                      <a:gd name="T50" fmla="*/ 36 w 184"/>
                      <a:gd name="T51" fmla="*/ 246 h 1256"/>
                      <a:gd name="T52" fmla="*/ 28 w 184"/>
                      <a:gd name="T53" fmla="*/ 269 h 1256"/>
                      <a:gd name="T54" fmla="*/ 21 w 184"/>
                      <a:gd name="T55" fmla="*/ 291 h 1256"/>
                      <a:gd name="T56" fmla="*/ 14 w 184"/>
                      <a:gd name="T57" fmla="*/ 314 h 1256"/>
                      <a:gd name="T58" fmla="*/ 9 w 184"/>
                      <a:gd name="T59" fmla="*/ 338 h 1256"/>
                      <a:gd name="T60" fmla="*/ 6 w 184"/>
                      <a:gd name="T61" fmla="*/ 363 h 1256"/>
                      <a:gd name="T62" fmla="*/ 2 w 184"/>
                      <a:gd name="T63" fmla="*/ 390 h 1256"/>
                      <a:gd name="T64" fmla="*/ 0 w 184"/>
                      <a:gd name="T65" fmla="*/ 419 h 1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4"/>
                      <a:gd name="T100" fmla="*/ 0 h 1256"/>
                      <a:gd name="T101" fmla="*/ 184 w 184"/>
                      <a:gd name="T102" fmla="*/ 1256 h 1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4" h="1256">
                        <a:moveTo>
                          <a:pt x="62" y="0"/>
                        </a:moveTo>
                        <a:lnTo>
                          <a:pt x="69" y="63"/>
                        </a:lnTo>
                        <a:lnTo>
                          <a:pt x="78" y="123"/>
                        </a:lnTo>
                        <a:lnTo>
                          <a:pt x="88" y="183"/>
                        </a:lnTo>
                        <a:lnTo>
                          <a:pt x="102" y="244"/>
                        </a:lnTo>
                        <a:lnTo>
                          <a:pt x="120" y="304"/>
                        </a:lnTo>
                        <a:lnTo>
                          <a:pt x="138" y="365"/>
                        </a:lnTo>
                        <a:lnTo>
                          <a:pt x="160" y="428"/>
                        </a:lnTo>
                        <a:lnTo>
                          <a:pt x="184" y="493"/>
                        </a:lnTo>
                        <a:lnTo>
                          <a:pt x="164" y="506"/>
                        </a:lnTo>
                        <a:lnTo>
                          <a:pt x="144" y="520"/>
                        </a:lnTo>
                        <a:lnTo>
                          <a:pt x="123" y="533"/>
                        </a:lnTo>
                        <a:lnTo>
                          <a:pt x="102" y="545"/>
                        </a:lnTo>
                        <a:lnTo>
                          <a:pt x="81" y="556"/>
                        </a:lnTo>
                        <a:lnTo>
                          <a:pt x="61" y="567"/>
                        </a:lnTo>
                        <a:lnTo>
                          <a:pt x="39" y="576"/>
                        </a:lnTo>
                        <a:lnTo>
                          <a:pt x="15" y="585"/>
                        </a:lnTo>
                        <a:lnTo>
                          <a:pt x="35" y="591"/>
                        </a:lnTo>
                        <a:lnTo>
                          <a:pt x="52" y="598"/>
                        </a:lnTo>
                        <a:lnTo>
                          <a:pt x="70" y="606"/>
                        </a:lnTo>
                        <a:lnTo>
                          <a:pt x="85" y="615"/>
                        </a:lnTo>
                        <a:lnTo>
                          <a:pt x="100" y="625"/>
                        </a:lnTo>
                        <a:lnTo>
                          <a:pt x="114" y="636"/>
                        </a:lnTo>
                        <a:lnTo>
                          <a:pt x="127" y="649"/>
                        </a:lnTo>
                        <a:lnTo>
                          <a:pt x="138" y="663"/>
                        </a:lnTo>
                        <a:lnTo>
                          <a:pt x="108" y="736"/>
                        </a:lnTo>
                        <a:lnTo>
                          <a:pt x="83" y="805"/>
                        </a:lnTo>
                        <a:lnTo>
                          <a:pt x="62" y="873"/>
                        </a:lnTo>
                        <a:lnTo>
                          <a:pt x="43" y="942"/>
                        </a:lnTo>
                        <a:lnTo>
                          <a:pt x="28" y="1012"/>
                        </a:lnTo>
                        <a:lnTo>
                          <a:pt x="17" y="1087"/>
                        </a:lnTo>
                        <a:lnTo>
                          <a:pt x="7" y="1168"/>
                        </a:lnTo>
                        <a:lnTo>
                          <a:pt x="0" y="1256"/>
                        </a:lnTo>
                      </a:path>
                    </a:pathLst>
                  </a:custGeom>
                  <a:noFill/>
                  <a:ln w="3175">
                    <a:solidFill>
                      <a:srgbClr val="000000"/>
                    </a:solidFill>
                    <a:prstDash val="solid"/>
                    <a:round/>
                    <a:headEnd/>
                    <a:tailEnd/>
                  </a:ln>
                </p:spPr>
                <p:txBody>
                  <a:bodyPr/>
                  <a:lstStyle/>
                  <a:p>
                    <a:endParaRPr lang="sl-SI"/>
                  </a:p>
                </p:txBody>
              </p:sp>
              <p:sp>
                <p:nvSpPr>
                  <p:cNvPr id="520" name="Freeform 25"/>
                  <p:cNvSpPr>
                    <a:spLocks/>
                  </p:cNvSpPr>
                  <p:nvPr/>
                </p:nvSpPr>
                <p:spPr bwMode="auto">
                  <a:xfrm>
                    <a:off x="2173" y="1747"/>
                    <a:ext cx="41" cy="213"/>
                  </a:xfrm>
                  <a:custGeom>
                    <a:avLst/>
                    <a:gdLst>
                      <a:gd name="T0" fmla="*/ 0 w 123"/>
                      <a:gd name="T1" fmla="*/ 0 h 639"/>
                      <a:gd name="T2" fmla="*/ 3 w 123"/>
                      <a:gd name="T3" fmla="*/ 26 h 639"/>
                      <a:gd name="T4" fmla="*/ 7 w 123"/>
                      <a:gd name="T5" fmla="*/ 53 h 639"/>
                      <a:gd name="T6" fmla="*/ 12 w 123"/>
                      <a:gd name="T7" fmla="*/ 80 h 639"/>
                      <a:gd name="T8" fmla="*/ 18 w 123"/>
                      <a:gd name="T9" fmla="*/ 108 h 639"/>
                      <a:gd name="T10" fmla="*/ 23 w 123"/>
                      <a:gd name="T11" fmla="*/ 135 h 639"/>
                      <a:gd name="T12" fmla="*/ 29 w 123"/>
                      <a:gd name="T13" fmla="*/ 162 h 639"/>
                      <a:gd name="T14" fmla="*/ 35 w 123"/>
                      <a:gd name="T15" fmla="*/ 188 h 639"/>
                      <a:gd name="T16" fmla="*/ 41 w 123"/>
                      <a:gd name="T17" fmla="*/ 213 h 6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39"/>
                      <a:gd name="T29" fmla="*/ 123 w 123"/>
                      <a:gd name="T30" fmla="*/ 639 h 6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39">
                        <a:moveTo>
                          <a:pt x="0" y="0"/>
                        </a:moveTo>
                        <a:lnTo>
                          <a:pt x="10" y="78"/>
                        </a:lnTo>
                        <a:lnTo>
                          <a:pt x="22" y="158"/>
                        </a:lnTo>
                        <a:lnTo>
                          <a:pt x="37" y="240"/>
                        </a:lnTo>
                        <a:lnTo>
                          <a:pt x="53" y="323"/>
                        </a:lnTo>
                        <a:lnTo>
                          <a:pt x="70" y="405"/>
                        </a:lnTo>
                        <a:lnTo>
                          <a:pt x="87" y="486"/>
                        </a:lnTo>
                        <a:lnTo>
                          <a:pt x="105" y="565"/>
                        </a:lnTo>
                        <a:lnTo>
                          <a:pt x="123" y="639"/>
                        </a:lnTo>
                      </a:path>
                    </a:pathLst>
                  </a:custGeom>
                  <a:noFill/>
                  <a:ln w="3175">
                    <a:solidFill>
                      <a:srgbClr val="000000"/>
                    </a:solidFill>
                    <a:prstDash val="solid"/>
                    <a:round/>
                    <a:headEnd/>
                    <a:tailEnd/>
                  </a:ln>
                </p:spPr>
                <p:txBody>
                  <a:bodyPr/>
                  <a:lstStyle/>
                  <a:p>
                    <a:endParaRPr lang="sl-SI"/>
                  </a:p>
                </p:txBody>
              </p:sp>
              <p:sp>
                <p:nvSpPr>
                  <p:cNvPr id="521" name="Freeform 26"/>
                  <p:cNvSpPr>
                    <a:spLocks/>
                  </p:cNvSpPr>
                  <p:nvPr/>
                </p:nvSpPr>
                <p:spPr bwMode="auto">
                  <a:xfrm>
                    <a:off x="2214" y="1909"/>
                    <a:ext cx="86" cy="51"/>
                  </a:xfrm>
                  <a:custGeom>
                    <a:avLst/>
                    <a:gdLst>
                      <a:gd name="T0" fmla="*/ 73 w 260"/>
                      <a:gd name="T1" fmla="*/ 2 h 153"/>
                      <a:gd name="T2" fmla="*/ 68 w 260"/>
                      <a:gd name="T3" fmla="*/ 1 h 153"/>
                      <a:gd name="T4" fmla="*/ 62 w 260"/>
                      <a:gd name="T5" fmla="*/ 0 h 153"/>
                      <a:gd name="T6" fmla="*/ 56 w 260"/>
                      <a:gd name="T7" fmla="*/ 0 h 153"/>
                      <a:gd name="T8" fmla="*/ 49 w 260"/>
                      <a:gd name="T9" fmla="*/ 1 h 153"/>
                      <a:gd name="T10" fmla="*/ 43 w 260"/>
                      <a:gd name="T11" fmla="*/ 2 h 153"/>
                      <a:gd name="T12" fmla="*/ 37 w 260"/>
                      <a:gd name="T13" fmla="*/ 4 h 153"/>
                      <a:gd name="T14" fmla="*/ 31 w 260"/>
                      <a:gd name="T15" fmla="*/ 6 h 153"/>
                      <a:gd name="T16" fmla="*/ 25 w 260"/>
                      <a:gd name="T17" fmla="*/ 9 h 153"/>
                      <a:gd name="T18" fmla="*/ 20 w 260"/>
                      <a:gd name="T19" fmla="*/ 13 h 153"/>
                      <a:gd name="T20" fmla="*/ 15 w 260"/>
                      <a:gd name="T21" fmla="*/ 17 h 153"/>
                      <a:gd name="T22" fmla="*/ 11 w 260"/>
                      <a:gd name="T23" fmla="*/ 22 h 153"/>
                      <a:gd name="T24" fmla="*/ 7 w 260"/>
                      <a:gd name="T25" fmla="*/ 27 h 153"/>
                      <a:gd name="T26" fmla="*/ 4 w 260"/>
                      <a:gd name="T27" fmla="*/ 33 h 153"/>
                      <a:gd name="T28" fmla="*/ 2 w 260"/>
                      <a:gd name="T29" fmla="*/ 38 h 153"/>
                      <a:gd name="T30" fmla="*/ 0 w 260"/>
                      <a:gd name="T31" fmla="*/ 45 h 153"/>
                      <a:gd name="T32" fmla="*/ 0 w 260"/>
                      <a:gd name="T33" fmla="*/ 51 h 153"/>
                      <a:gd name="T34" fmla="*/ 5 w 260"/>
                      <a:gd name="T35" fmla="*/ 46 h 153"/>
                      <a:gd name="T36" fmla="*/ 10 w 260"/>
                      <a:gd name="T37" fmla="*/ 43 h 153"/>
                      <a:gd name="T38" fmla="*/ 16 w 260"/>
                      <a:gd name="T39" fmla="*/ 39 h 153"/>
                      <a:gd name="T40" fmla="*/ 21 w 260"/>
                      <a:gd name="T41" fmla="*/ 36 h 153"/>
                      <a:gd name="T42" fmla="*/ 25 w 260"/>
                      <a:gd name="T43" fmla="*/ 34 h 153"/>
                      <a:gd name="T44" fmla="*/ 31 w 260"/>
                      <a:gd name="T45" fmla="*/ 33 h 153"/>
                      <a:gd name="T46" fmla="*/ 36 w 260"/>
                      <a:gd name="T47" fmla="*/ 31 h 153"/>
                      <a:gd name="T48" fmla="*/ 41 w 260"/>
                      <a:gd name="T49" fmla="*/ 31 h 153"/>
                      <a:gd name="T50" fmla="*/ 46 w 260"/>
                      <a:gd name="T51" fmla="*/ 31 h 153"/>
                      <a:gd name="T52" fmla="*/ 52 w 260"/>
                      <a:gd name="T53" fmla="*/ 31 h 153"/>
                      <a:gd name="T54" fmla="*/ 57 w 260"/>
                      <a:gd name="T55" fmla="*/ 32 h 153"/>
                      <a:gd name="T56" fmla="*/ 63 w 260"/>
                      <a:gd name="T57" fmla="*/ 33 h 153"/>
                      <a:gd name="T58" fmla="*/ 68 w 260"/>
                      <a:gd name="T59" fmla="*/ 35 h 153"/>
                      <a:gd name="T60" fmla="*/ 74 w 260"/>
                      <a:gd name="T61" fmla="*/ 38 h 153"/>
                      <a:gd name="T62" fmla="*/ 80 w 260"/>
                      <a:gd name="T63" fmla="*/ 40 h 153"/>
                      <a:gd name="T64" fmla="*/ 86 w 260"/>
                      <a:gd name="T65" fmla="*/ 43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153"/>
                      <a:gd name="T101" fmla="*/ 260 w 260"/>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153">
                        <a:moveTo>
                          <a:pt x="222" y="7"/>
                        </a:moveTo>
                        <a:lnTo>
                          <a:pt x="205" y="3"/>
                        </a:lnTo>
                        <a:lnTo>
                          <a:pt x="186" y="0"/>
                        </a:lnTo>
                        <a:lnTo>
                          <a:pt x="168" y="0"/>
                        </a:lnTo>
                        <a:lnTo>
                          <a:pt x="149" y="2"/>
                        </a:lnTo>
                        <a:lnTo>
                          <a:pt x="130" y="6"/>
                        </a:lnTo>
                        <a:lnTo>
                          <a:pt x="112" y="11"/>
                        </a:lnTo>
                        <a:lnTo>
                          <a:pt x="94" y="19"/>
                        </a:lnTo>
                        <a:lnTo>
                          <a:pt x="76" y="28"/>
                        </a:lnTo>
                        <a:lnTo>
                          <a:pt x="61" y="39"/>
                        </a:lnTo>
                        <a:lnTo>
                          <a:pt x="46" y="51"/>
                        </a:lnTo>
                        <a:lnTo>
                          <a:pt x="33" y="65"/>
                        </a:lnTo>
                        <a:lnTo>
                          <a:pt x="22" y="80"/>
                        </a:lnTo>
                        <a:lnTo>
                          <a:pt x="13" y="98"/>
                        </a:lnTo>
                        <a:lnTo>
                          <a:pt x="6" y="115"/>
                        </a:lnTo>
                        <a:lnTo>
                          <a:pt x="1" y="134"/>
                        </a:lnTo>
                        <a:lnTo>
                          <a:pt x="0" y="153"/>
                        </a:lnTo>
                        <a:lnTo>
                          <a:pt x="16" y="139"/>
                        </a:lnTo>
                        <a:lnTo>
                          <a:pt x="31" y="128"/>
                        </a:lnTo>
                        <a:lnTo>
                          <a:pt x="47" y="117"/>
                        </a:lnTo>
                        <a:lnTo>
                          <a:pt x="62" y="109"/>
                        </a:lnTo>
                        <a:lnTo>
                          <a:pt x="77" y="102"/>
                        </a:lnTo>
                        <a:lnTo>
                          <a:pt x="94" y="98"/>
                        </a:lnTo>
                        <a:lnTo>
                          <a:pt x="109" y="94"/>
                        </a:lnTo>
                        <a:lnTo>
                          <a:pt x="125" y="92"/>
                        </a:lnTo>
                        <a:lnTo>
                          <a:pt x="140" y="92"/>
                        </a:lnTo>
                        <a:lnTo>
                          <a:pt x="156" y="93"/>
                        </a:lnTo>
                        <a:lnTo>
                          <a:pt x="172" y="95"/>
                        </a:lnTo>
                        <a:lnTo>
                          <a:pt x="190" y="100"/>
                        </a:lnTo>
                        <a:lnTo>
                          <a:pt x="207" y="106"/>
                        </a:lnTo>
                        <a:lnTo>
                          <a:pt x="225" y="113"/>
                        </a:lnTo>
                        <a:lnTo>
                          <a:pt x="242" y="121"/>
                        </a:lnTo>
                        <a:lnTo>
                          <a:pt x="260" y="130"/>
                        </a:lnTo>
                      </a:path>
                    </a:pathLst>
                  </a:custGeom>
                  <a:noFill/>
                  <a:ln w="3175">
                    <a:solidFill>
                      <a:srgbClr val="000000"/>
                    </a:solidFill>
                    <a:prstDash val="solid"/>
                    <a:round/>
                    <a:headEnd/>
                    <a:tailEnd/>
                  </a:ln>
                </p:spPr>
                <p:txBody>
                  <a:bodyPr/>
                  <a:lstStyle/>
                  <a:p>
                    <a:endParaRPr lang="sl-SI"/>
                  </a:p>
                </p:txBody>
              </p:sp>
              <p:sp>
                <p:nvSpPr>
                  <p:cNvPr id="522" name="Freeform 27"/>
                  <p:cNvSpPr>
                    <a:spLocks/>
                  </p:cNvSpPr>
                  <p:nvPr/>
                </p:nvSpPr>
                <p:spPr bwMode="auto">
                  <a:xfrm>
                    <a:off x="2013" y="1677"/>
                    <a:ext cx="635" cy="980"/>
                  </a:xfrm>
                  <a:custGeom>
                    <a:avLst/>
                    <a:gdLst>
                      <a:gd name="T0" fmla="*/ 558 w 1905"/>
                      <a:gd name="T1" fmla="*/ 20 h 2941"/>
                      <a:gd name="T2" fmla="*/ 533 w 1905"/>
                      <a:gd name="T3" fmla="*/ 78 h 2941"/>
                      <a:gd name="T4" fmla="*/ 511 w 1905"/>
                      <a:gd name="T5" fmla="*/ 160 h 2941"/>
                      <a:gd name="T6" fmla="*/ 492 w 1905"/>
                      <a:gd name="T7" fmla="*/ 254 h 2941"/>
                      <a:gd name="T8" fmla="*/ 478 w 1905"/>
                      <a:gd name="T9" fmla="*/ 351 h 2941"/>
                      <a:gd name="T10" fmla="*/ 465 w 1905"/>
                      <a:gd name="T11" fmla="*/ 409 h 2941"/>
                      <a:gd name="T12" fmla="*/ 446 w 1905"/>
                      <a:gd name="T13" fmla="*/ 404 h 2941"/>
                      <a:gd name="T14" fmla="*/ 427 w 1905"/>
                      <a:gd name="T15" fmla="*/ 400 h 2941"/>
                      <a:gd name="T16" fmla="*/ 406 w 1905"/>
                      <a:gd name="T17" fmla="*/ 397 h 2941"/>
                      <a:gd name="T18" fmla="*/ 387 w 1905"/>
                      <a:gd name="T19" fmla="*/ 396 h 2941"/>
                      <a:gd name="T20" fmla="*/ 369 w 1905"/>
                      <a:gd name="T21" fmla="*/ 396 h 2941"/>
                      <a:gd name="T22" fmla="*/ 331 w 1905"/>
                      <a:gd name="T23" fmla="*/ 405 h 2941"/>
                      <a:gd name="T24" fmla="*/ 293 w 1905"/>
                      <a:gd name="T25" fmla="*/ 415 h 2941"/>
                      <a:gd name="T26" fmla="*/ 256 w 1905"/>
                      <a:gd name="T27" fmla="*/ 425 h 2941"/>
                      <a:gd name="T28" fmla="*/ 220 w 1905"/>
                      <a:gd name="T29" fmla="*/ 436 h 2941"/>
                      <a:gd name="T30" fmla="*/ 185 w 1905"/>
                      <a:gd name="T31" fmla="*/ 447 h 2941"/>
                      <a:gd name="T32" fmla="*/ 151 w 1905"/>
                      <a:gd name="T33" fmla="*/ 459 h 2941"/>
                      <a:gd name="T34" fmla="*/ 118 w 1905"/>
                      <a:gd name="T35" fmla="*/ 472 h 2941"/>
                      <a:gd name="T36" fmla="*/ 86 w 1905"/>
                      <a:gd name="T37" fmla="*/ 487 h 2941"/>
                      <a:gd name="T38" fmla="*/ 55 w 1905"/>
                      <a:gd name="T39" fmla="*/ 502 h 2941"/>
                      <a:gd name="T40" fmla="*/ 25 w 1905"/>
                      <a:gd name="T41" fmla="*/ 519 h 2941"/>
                      <a:gd name="T42" fmla="*/ 1 w 1905"/>
                      <a:gd name="T43" fmla="*/ 552 h 2941"/>
                      <a:gd name="T44" fmla="*/ 2 w 1905"/>
                      <a:gd name="T45" fmla="*/ 624 h 2941"/>
                      <a:gd name="T46" fmla="*/ 4 w 1905"/>
                      <a:gd name="T47" fmla="*/ 638 h 2941"/>
                      <a:gd name="T48" fmla="*/ 8 w 1905"/>
                      <a:gd name="T49" fmla="*/ 653 h 2941"/>
                      <a:gd name="T50" fmla="*/ 21 w 1905"/>
                      <a:gd name="T51" fmla="*/ 664 h 2941"/>
                      <a:gd name="T52" fmla="*/ 43 w 1905"/>
                      <a:gd name="T53" fmla="*/ 673 h 2941"/>
                      <a:gd name="T54" fmla="*/ 66 w 1905"/>
                      <a:gd name="T55" fmla="*/ 681 h 2941"/>
                      <a:gd name="T56" fmla="*/ 72 w 1905"/>
                      <a:gd name="T57" fmla="*/ 816 h 2941"/>
                      <a:gd name="T58" fmla="*/ 82 w 1905"/>
                      <a:gd name="T59" fmla="*/ 957 h 2941"/>
                      <a:gd name="T60" fmla="*/ 99 w 1905"/>
                      <a:gd name="T61" fmla="*/ 961 h 2941"/>
                      <a:gd name="T62" fmla="*/ 115 w 1905"/>
                      <a:gd name="T63" fmla="*/ 966 h 2941"/>
                      <a:gd name="T64" fmla="*/ 132 w 1905"/>
                      <a:gd name="T65" fmla="*/ 971 h 2941"/>
                      <a:gd name="T66" fmla="*/ 149 w 1905"/>
                      <a:gd name="T67" fmla="*/ 975 h 2941"/>
                      <a:gd name="T68" fmla="*/ 167 w 1905"/>
                      <a:gd name="T69" fmla="*/ 980 h 2941"/>
                      <a:gd name="T70" fmla="*/ 196 w 1905"/>
                      <a:gd name="T71" fmla="*/ 964 h 2941"/>
                      <a:gd name="T72" fmla="*/ 224 w 1905"/>
                      <a:gd name="T73" fmla="*/ 950 h 2941"/>
                      <a:gd name="T74" fmla="*/ 252 w 1905"/>
                      <a:gd name="T75" fmla="*/ 935 h 2941"/>
                      <a:gd name="T76" fmla="*/ 280 w 1905"/>
                      <a:gd name="T77" fmla="*/ 921 h 2941"/>
                      <a:gd name="T78" fmla="*/ 308 w 1905"/>
                      <a:gd name="T79" fmla="*/ 908 h 2941"/>
                      <a:gd name="T80" fmla="*/ 337 w 1905"/>
                      <a:gd name="T81" fmla="*/ 895 h 2941"/>
                      <a:gd name="T82" fmla="*/ 366 w 1905"/>
                      <a:gd name="T83" fmla="*/ 882 h 2941"/>
                      <a:gd name="T84" fmla="*/ 395 w 1905"/>
                      <a:gd name="T85" fmla="*/ 870 h 2941"/>
                      <a:gd name="T86" fmla="*/ 425 w 1905"/>
                      <a:gd name="T87" fmla="*/ 859 h 2941"/>
                      <a:gd name="T88" fmla="*/ 456 w 1905"/>
                      <a:gd name="T89" fmla="*/ 849 h 2941"/>
                      <a:gd name="T90" fmla="*/ 487 w 1905"/>
                      <a:gd name="T91" fmla="*/ 808 h 2941"/>
                      <a:gd name="T92" fmla="*/ 510 w 1905"/>
                      <a:gd name="T93" fmla="*/ 703 h 2941"/>
                      <a:gd name="T94" fmla="*/ 520 w 1905"/>
                      <a:gd name="T95" fmla="*/ 604 h 2941"/>
                      <a:gd name="T96" fmla="*/ 533 w 1905"/>
                      <a:gd name="T97" fmla="*/ 566 h 2941"/>
                      <a:gd name="T98" fmla="*/ 551 w 1905"/>
                      <a:gd name="T99" fmla="*/ 553 h 2941"/>
                      <a:gd name="T100" fmla="*/ 559 w 1905"/>
                      <a:gd name="T101" fmla="*/ 536 h 2941"/>
                      <a:gd name="T102" fmla="*/ 560 w 1905"/>
                      <a:gd name="T103" fmla="*/ 449 h 2941"/>
                      <a:gd name="T104" fmla="*/ 571 w 1905"/>
                      <a:gd name="T105" fmla="*/ 359 h 2941"/>
                      <a:gd name="T106" fmla="*/ 589 w 1905"/>
                      <a:gd name="T107" fmla="*/ 265 h 2941"/>
                      <a:gd name="T108" fmla="*/ 610 w 1905"/>
                      <a:gd name="T109" fmla="*/ 167 h 2941"/>
                      <a:gd name="T110" fmla="*/ 630 w 1905"/>
                      <a:gd name="T111" fmla="*/ 63 h 2941"/>
                      <a:gd name="T112" fmla="*/ 620 w 1905"/>
                      <a:gd name="T113" fmla="*/ 21 h 2941"/>
                      <a:gd name="T114" fmla="*/ 598 w 1905"/>
                      <a:gd name="T115" fmla="*/ 10 h 2941"/>
                      <a:gd name="T116" fmla="*/ 57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523" name="Freeform 28"/>
                  <p:cNvSpPr>
                    <a:spLocks/>
                  </p:cNvSpPr>
                  <p:nvPr/>
                </p:nvSpPr>
                <p:spPr bwMode="auto">
                  <a:xfrm>
                    <a:off x="2013" y="1677"/>
                    <a:ext cx="635" cy="980"/>
                  </a:xfrm>
                  <a:custGeom>
                    <a:avLst/>
                    <a:gdLst>
                      <a:gd name="T0" fmla="*/ 459 w 1905"/>
                      <a:gd name="T1" fmla="*/ 407 h 2941"/>
                      <a:gd name="T2" fmla="*/ 440 w 1905"/>
                      <a:gd name="T3" fmla="*/ 402 h 2941"/>
                      <a:gd name="T4" fmla="*/ 420 w 1905"/>
                      <a:gd name="T5" fmla="*/ 399 h 2941"/>
                      <a:gd name="T6" fmla="*/ 400 w 1905"/>
                      <a:gd name="T7" fmla="*/ 397 h 2941"/>
                      <a:gd name="T8" fmla="*/ 381 w 1905"/>
                      <a:gd name="T9" fmla="*/ 396 h 2941"/>
                      <a:gd name="T10" fmla="*/ 356 w 1905"/>
                      <a:gd name="T11" fmla="*/ 399 h 2941"/>
                      <a:gd name="T12" fmla="*/ 318 w 1905"/>
                      <a:gd name="T13" fmla="*/ 409 h 2941"/>
                      <a:gd name="T14" fmla="*/ 281 w 1905"/>
                      <a:gd name="T15" fmla="*/ 418 h 2941"/>
                      <a:gd name="T16" fmla="*/ 244 w 1905"/>
                      <a:gd name="T17" fmla="*/ 429 h 2941"/>
                      <a:gd name="T18" fmla="*/ 209 w 1905"/>
                      <a:gd name="T19" fmla="*/ 439 h 2941"/>
                      <a:gd name="T20" fmla="*/ 174 w 1905"/>
                      <a:gd name="T21" fmla="*/ 451 h 2941"/>
                      <a:gd name="T22" fmla="*/ 140 w 1905"/>
                      <a:gd name="T23" fmla="*/ 463 h 2941"/>
                      <a:gd name="T24" fmla="*/ 107 w 1905"/>
                      <a:gd name="T25" fmla="*/ 477 h 2941"/>
                      <a:gd name="T26" fmla="*/ 75 w 1905"/>
                      <a:gd name="T27" fmla="*/ 491 h 2941"/>
                      <a:gd name="T28" fmla="*/ 44 w 1905"/>
                      <a:gd name="T29" fmla="*/ 507 h 2941"/>
                      <a:gd name="T30" fmla="*/ 15 w 1905"/>
                      <a:gd name="T31" fmla="*/ 524 h 2941"/>
                      <a:gd name="T32" fmla="*/ 0 w 1905"/>
                      <a:gd name="T33" fmla="*/ 576 h 2941"/>
                      <a:gd name="T34" fmla="*/ 3 w 1905"/>
                      <a:gd name="T35" fmla="*/ 628 h 2941"/>
                      <a:gd name="T36" fmla="*/ 5 w 1905"/>
                      <a:gd name="T37" fmla="*/ 643 h 2941"/>
                      <a:gd name="T38" fmla="*/ 11 w 1905"/>
                      <a:gd name="T39" fmla="*/ 656 h 2941"/>
                      <a:gd name="T40" fmla="*/ 28 w 1905"/>
                      <a:gd name="T41" fmla="*/ 668 h 2941"/>
                      <a:gd name="T42" fmla="*/ 51 w 1905"/>
                      <a:gd name="T43" fmla="*/ 676 h 2941"/>
                      <a:gd name="T44" fmla="*/ 74 w 1905"/>
                      <a:gd name="T45" fmla="*/ 683 h 2941"/>
                      <a:gd name="T46" fmla="*/ 73 w 1905"/>
                      <a:gd name="T47" fmla="*/ 885 h 2941"/>
                      <a:gd name="T48" fmla="*/ 88 w 1905"/>
                      <a:gd name="T49" fmla="*/ 959 h 2941"/>
                      <a:gd name="T50" fmla="*/ 105 w 1905"/>
                      <a:gd name="T51" fmla="*/ 963 h 2941"/>
                      <a:gd name="T52" fmla="*/ 121 w 1905"/>
                      <a:gd name="T53" fmla="*/ 968 h 2941"/>
                      <a:gd name="T54" fmla="*/ 138 w 1905"/>
                      <a:gd name="T55" fmla="*/ 972 h 2941"/>
                      <a:gd name="T56" fmla="*/ 155 w 1905"/>
                      <a:gd name="T57" fmla="*/ 977 h 2941"/>
                      <a:gd name="T58" fmla="*/ 176 w 1905"/>
                      <a:gd name="T59" fmla="*/ 975 h 2941"/>
                      <a:gd name="T60" fmla="*/ 205 w 1905"/>
                      <a:gd name="T61" fmla="*/ 959 h 2941"/>
                      <a:gd name="T62" fmla="*/ 233 w 1905"/>
                      <a:gd name="T63" fmla="*/ 945 h 2941"/>
                      <a:gd name="T64" fmla="*/ 262 w 1905"/>
                      <a:gd name="T65" fmla="*/ 930 h 2941"/>
                      <a:gd name="T66" fmla="*/ 289 w 1905"/>
                      <a:gd name="T67" fmla="*/ 917 h 2941"/>
                      <a:gd name="T68" fmla="*/ 318 w 1905"/>
                      <a:gd name="T69" fmla="*/ 903 h 2941"/>
                      <a:gd name="T70" fmla="*/ 347 w 1905"/>
                      <a:gd name="T71" fmla="*/ 890 h 2941"/>
                      <a:gd name="T72" fmla="*/ 376 w 1905"/>
                      <a:gd name="T73" fmla="*/ 878 h 2941"/>
                      <a:gd name="T74" fmla="*/ 405 w 1905"/>
                      <a:gd name="T75" fmla="*/ 867 h 2941"/>
                      <a:gd name="T76" fmla="*/ 435 w 1905"/>
                      <a:gd name="T77" fmla="*/ 856 h 2941"/>
                      <a:gd name="T78" fmla="*/ 467 w 1905"/>
                      <a:gd name="T79" fmla="*/ 846 h 2941"/>
                      <a:gd name="T80" fmla="*/ 496 w 1905"/>
                      <a:gd name="T81" fmla="*/ 773 h 2941"/>
                      <a:gd name="T82" fmla="*/ 515 w 1905"/>
                      <a:gd name="T83" fmla="*/ 669 h 2941"/>
                      <a:gd name="T84" fmla="*/ 521 w 1905"/>
                      <a:gd name="T85" fmla="*/ 575 h 2941"/>
                      <a:gd name="T86" fmla="*/ 539 w 1905"/>
                      <a:gd name="T87" fmla="*/ 561 h 2941"/>
                      <a:gd name="T88" fmla="*/ 556 w 1905"/>
                      <a:gd name="T89" fmla="*/ 548 h 2941"/>
                      <a:gd name="T90" fmla="*/ 558 w 1905"/>
                      <a:gd name="T91" fmla="*/ 507 h 2941"/>
                      <a:gd name="T92" fmla="*/ 562 w 1905"/>
                      <a:gd name="T93" fmla="*/ 419 h 2941"/>
                      <a:gd name="T94" fmla="*/ 576 w 1905"/>
                      <a:gd name="T95" fmla="*/ 328 h 2941"/>
                      <a:gd name="T96" fmla="*/ 596 w 1905"/>
                      <a:gd name="T97" fmla="*/ 233 h 2941"/>
                      <a:gd name="T98" fmla="*/ 617 w 1905"/>
                      <a:gd name="T99" fmla="*/ 133 h 2941"/>
                      <a:gd name="T100" fmla="*/ 635 w 1905"/>
                      <a:gd name="T101" fmla="*/ 28 h 2941"/>
                      <a:gd name="T102" fmla="*/ 613 w 1905"/>
                      <a:gd name="T103" fmla="*/ 17 h 2941"/>
                      <a:gd name="T104" fmla="*/ 590 w 1905"/>
                      <a:gd name="T105" fmla="*/ 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524" name="Freeform 29"/>
                  <p:cNvSpPr>
                    <a:spLocks/>
                  </p:cNvSpPr>
                  <p:nvPr/>
                </p:nvSpPr>
                <p:spPr bwMode="auto">
                  <a:xfrm>
                    <a:off x="2485" y="1677"/>
                    <a:ext cx="104" cy="367"/>
                  </a:xfrm>
                  <a:custGeom>
                    <a:avLst/>
                    <a:gdLst>
                      <a:gd name="T0" fmla="*/ 0 w 311"/>
                      <a:gd name="T1" fmla="*/ 367 h 1102"/>
                      <a:gd name="T2" fmla="*/ 7 w 311"/>
                      <a:gd name="T3" fmla="*/ 332 h 1102"/>
                      <a:gd name="T4" fmla="*/ 14 w 311"/>
                      <a:gd name="T5" fmla="*/ 299 h 1102"/>
                      <a:gd name="T6" fmla="*/ 20 w 311"/>
                      <a:gd name="T7" fmla="*/ 266 h 1102"/>
                      <a:gd name="T8" fmla="*/ 26 w 311"/>
                      <a:gd name="T9" fmla="*/ 234 h 1102"/>
                      <a:gd name="T10" fmla="*/ 32 w 311"/>
                      <a:gd name="T11" fmla="*/ 204 h 1102"/>
                      <a:gd name="T12" fmla="*/ 38 w 311"/>
                      <a:gd name="T13" fmla="*/ 175 h 1102"/>
                      <a:gd name="T14" fmla="*/ 44 w 311"/>
                      <a:gd name="T15" fmla="*/ 148 h 1102"/>
                      <a:gd name="T16" fmla="*/ 50 w 311"/>
                      <a:gd name="T17" fmla="*/ 122 h 1102"/>
                      <a:gd name="T18" fmla="*/ 56 w 311"/>
                      <a:gd name="T19" fmla="*/ 98 h 1102"/>
                      <a:gd name="T20" fmla="*/ 62 w 311"/>
                      <a:gd name="T21" fmla="*/ 77 h 1102"/>
                      <a:gd name="T22" fmla="*/ 68 w 311"/>
                      <a:gd name="T23" fmla="*/ 58 h 1102"/>
                      <a:gd name="T24" fmla="*/ 75 w 311"/>
                      <a:gd name="T25" fmla="*/ 41 h 1102"/>
                      <a:gd name="T26" fmla="*/ 82 w 311"/>
                      <a:gd name="T27" fmla="*/ 26 h 1102"/>
                      <a:gd name="T28" fmla="*/ 89 w 311"/>
                      <a:gd name="T29" fmla="*/ 14 h 1102"/>
                      <a:gd name="T30" fmla="*/ 96 w 311"/>
                      <a:gd name="T31" fmla="*/ 6 h 1102"/>
                      <a:gd name="T32" fmla="*/ 104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525" name="Freeform 30"/>
                  <p:cNvSpPr>
                    <a:spLocks/>
                  </p:cNvSpPr>
                  <p:nvPr/>
                </p:nvSpPr>
                <p:spPr bwMode="auto">
                  <a:xfrm>
                    <a:off x="2123" y="2117"/>
                    <a:ext cx="383" cy="540"/>
                  </a:xfrm>
                  <a:custGeom>
                    <a:avLst/>
                    <a:gdLst>
                      <a:gd name="T0" fmla="*/ 373 w 1147"/>
                      <a:gd name="T1" fmla="*/ 2 h 1622"/>
                      <a:gd name="T2" fmla="*/ 354 w 1147"/>
                      <a:gd name="T3" fmla="*/ 7 h 1622"/>
                      <a:gd name="T4" fmla="*/ 334 w 1147"/>
                      <a:gd name="T5" fmla="*/ 11 h 1622"/>
                      <a:gd name="T6" fmla="*/ 314 w 1147"/>
                      <a:gd name="T7" fmla="*/ 16 h 1622"/>
                      <a:gd name="T8" fmla="*/ 294 w 1147"/>
                      <a:gd name="T9" fmla="*/ 21 h 1622"/>
                      <a:gd name="T10" fmla="*/ 274 w 1147"/>
                      <a:gd name="T11" fmla="*/ 27 h 1622"/>
                      <a:gd name="T12" fmla="*/ 253 w 1147"/>
                      <a:gd name="T13" fmla="*/ 32 h 1622"/>
                      <a:gd name="T14" fmla="*/ 233 w 1147"/>
                      <a:gd name="T15" fmla="*/ 38 h 1622"/>
                      <a:gd name="T16" fmla="*/ 213 w 1147"/>
                      <a:gd name="T17" fmla="*/ 45 h 1622"/>
                      <a:gd name="T18" fmla="*/ 193 w 1147"/>
                      <a:gd name="T19" fmla="*/ 51 h 1622"/>
                      <a:gd name="T20" fmla="*/ 172 w 1147"/>
                      <a:gd name="T21" fmla="*/ 58 h 1622"/>
                      <a:gd name="T22" fmla="*/ 152 w 1147"/>
                      <a:gd name="T23" fmla="*/ 66 h 1622"/>
                      <a:gd name="T24" fmla="*/ 132 w 1147"/>
                      <a:gd name="T25" fmla="*/ 74 h 1622"/>
                      <a:gd name="T26" fmla="*/ 112 w 1147"/>
                      <a:gd name="T27" fmla="*/ 82 h 1622"/>
                      <a:gd name="T28" fmla="*/ 91 w 1147"/>
                      <a:gd name="T29" fmla="*/ 90 h 1622"/>
                      <a:gd name="T30" fmla="*/ 72 w 1147"/>
                      <a:gd name="T31" fmla="*/ 99 h 1622"/>
                      <a:gd name="T32" fmla="*/ 57 w 1147"/>
                      <a:gd name="T33" fmla="*/ 106 h 1622"/>
                      <a:gd name="T34" fmla="*/ 46 w 1147"/>
                      <a:gd name="T35" fmla="*/ 111 h 1622"/>
                      <a:gd name="T36" fmla="*/ 36 w 1147"/>
                      <a:gd name="T37" fmla="*/ 117 h 1622"/>
                      <a:gd name="T38" fmla="*/ 25 w 1147"/>
                      <a:gd name="T39" fmla="*/ 124 h 1622"/>
                      <a:gd name="T40" fmla="*/ 17 w 1147"/>
                      <a:gd name="T41" fmla="*/ 131 h 1622"/>
                      <a:gd name="T42" fmla="*/ 9 w 1147"/>
                      <a:gd name="T43" fmla="*/ 139 h 1622"/>
                      <a:gd name="T44" fmla="*/ 3 w 1147"/>
                      <a:gd name="T45" fmla="*/ 148 h 1622"/>
                      <a:gd name="T46" fmla="*/ 0 w 1147"/>
                      <a:gd name="T47" fmla="*/ 158 h 1622"/>
                      <a:gd name="T48" fmla="*/ 1 w 1147"/>
                      <a:gd name="T49" fmla="*/ 187 h 1622"/>
                      <a:gd name="T50" fmla="*/ 4 w 1147"/>
                      <a:gd name="T51" fmla="*/ 228 h 1622"/>
                      <a:gd name="T52" fmla="*/ 10 w 1147"/>
                      <a:gd name="T53" fmla="*/ 248 h 1622"/>
                      <a:gd name="T54" fmla="*/ 20 w 1147"/>
                      <a:gd name="T55" fmla="*/ 249 h 1622"/>
                      <a:gd name="T56" fmla="*/ 28 w 1147"/>
                      <a:gd name="T57" fmla="*/ 249 h 1622"/>
                      <a:gd name="T58" fmla="*/ 37 w 1147"/>
                      <a:gd name="T59" fmla="*/ 248 h 1622"/>
                      <a:gd name="T60" fmla="*/ 36 w 1147"/>
                      <a:gd name="T61" fmla="*/ 254 h 1622"/>
                      <a:gd name="T62" fmla="*/ 28 w 1147"/>
                      <a:gd name="T63" fmla="*/ 268 h 1622"/>
                      <a:gd name="T64" fmla="*/ 24 w 1147"/>
                      <a:gd name="T65" fmla="*/ 284 h 1622"/>
                      <a:gd name="T66" fmla="*/ 22 w 1147"/>
                      <a:gd name="T67" fmla="*/ 301 h 1622"/>
                      <a:gd name="T68" fmla="*/ 25 w 1147"/>
                      <a:gd name="T69" fmla="*/ 341 h 1622"/>
                      <a:gd name="T70" fmla="*/ 34 w 1147"/>
                      <a:gd name="T71" fmla="*/ 397 h 1622"/>
                      <a:gd name="T72" fmla="*/ 44 w 1147"/>
                      <a:gd name="T73" fmla="*/ 448 h 1622"/>
                      <a:gd name="T74" fmla="*/ 53 w 1147"/>
                      <a:gd name="T75" fmla="*/ 506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526" name="Freeform 31"/>
                  <p:cNvSpPr>
                    <a:spLocks/>
                  </p:cNvSpPr>
                  <p:nvPr/>
                </p:nvSpPr>
                <p:spPr bwMode="auto">
                  <a:xfrm>
                    <a:off x="2087" y="2361"/>
                    <a:ext cx="42" cy="3"/>
                  </a:xfrm>
                  <a:custGeom>
                    <a:avLst/>
                    <a:gdLst>
                      <a:gd name="T0" fmla="*/ 0 w 125"/>
                      <a:gd name="T1" fmla="*/ 0 h 11"/>
                      <a:gd name="T2" fmla="*/ 5 w 125"/>
                      <a:gd name="T3" fmla="*/ 1 h 11"/>
                      <a:gd name="T4" fmla="*/ 11 w 125"/>
                      <a:gd name="T5" fmla="*/ 2 h 11"/>
                      <a:gd name="T6" fmla="*/ 16 w 125"/>
                      <a:gd name="T7" fmla="*/ 2 h 11"/>
                      <a:gd name="T8" fmla="*/ 22 w 125"/>
                      <a:gd name="T9" fmla="*/ 3 h 11"/>
                      <a:gd name="T10" fmla="*/ 27 w 125"/>
                      <a:gd name="T11" fmla="*/ 3 h 11"/>
                      <a:gd name="T12" fmla="*/ 32 w 125"/>
                      <a:gd name="T13" fmla="*/ 3 h 11"/>
                      <a:gd name="T14" fmla="*/ 37 w 125"/>
                      <a:gd name="T15" fmla="*/ 3 h 11"/>
                      <a:gd name="T16" fmla="*/ 42 w 125"/>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527" name="Freeform 32"/>
                  <p:cNvSpPr>
                    <a:spLocks/>
                  </p:cNvSpPr>
                  <p:nvPr/>
                </p:nvSpPr>
                <p:spPr bwMode="auto">
                  <a:xfrm>
                    <a:off x="1959" y="2056"/>
                    <a:ext cx="235" cy="289"/>
                  </a:xfrm>
                  <a:custGeom>
                    <a:avLst/>
                    <a:gdLst>
                      <a:gd name="T0" fmla="*/ 172 w 707"/>
                      <a:gd name="T1" fmla="*/ 21 h 867"/>
                      <a:gd name="T2" fmla="*/ 153 w 707"/>
                      <a:gd name="T3" fmla="*/ 17 h 867"/>
                      <a:gd name="T4" fmla="*/ 134 w 707"/>
                      <a:gd name="T5" fmla="*/ 13 h 867"/>
                      <a:gd name="T6" fmla="*/ 114 w 707"/>
                      <a:gd name="T7" fmla="*/ 8 h 867"/>
                      <a:gd name="T8" fmla="*/ 94 w 707"/>
                      <a:gd name="T9" fmla="*/ 5 h 867"/>
                      <a:gd name="T10" fmla="*/ 76 w 707"/>
                      <a:gd name="T11" fmla="*/ 2 h 867"/>
                      <a:gd name="T12" fmla="*/ 59 w 707"/>
                      <a:gd name="T13" fmla="*/ 0 h 867"/>
                      <a:gd name="T14" fmla="*/ 43 w 707"/>
                      <a:gd name="T15" fmla="*/ 0 h 867"/>
                      <a:gd name="T16" fmla="*/ 31 w 707"/>
                      <a:gd name="T17" fmla="*/ 4 h 867"/>
                      <a:gd name="T18" fmla="*/ 23 w 707"/>
                      <a:gd name="T19" fmla="*/ 15 h 867"/>
                      <a:gd name="T20" fmla="*/ 17 w 707"/>
                      <a:gd name="T21" fmla="*/ 29 h 867"/>
                      <a:gd name="T22" fmla="*/ 13 w 707"/>
                      <a:gd name="T23" fmla="*/ 44 h 867"/>
                      <a:gd name="T24" fmla="*/ 9 w 707"/>
                      <a:gd name="T25" fmla="*/ 74 h 867"/>
                      <a:gd name="T26" fmla="*/ 4 w 707"/>
                      <a:gd name="T27" fmla="*/ 118 h 867"/>
                      <a:gd name="T28" fmla="*/ 1 w 707"/>
                      <a:gd name="T29" fmla="*/ 162 h 867"/>
                      <a:gd name="T30" fmla="*/ 0 w 707"/>
                      <a:gd name="T31" fmla="*/ 208 h 867"/>
                      <a:gd name="T32" fmla="*/ 1 w 707"/>
                      <a:gd name="T33" fmla="*/ 238 h 867"/>
                      <a:gd name="T34" fmla="*/ 7 w 707"/>
                      <a:gd name="T35" fmla="*/ 250 h 867"/>
                      <a:gd name="T36" fmla="*/ 17 w 707"/>
                      <a:gd name="T37" fmla="*/ 252 h 867"/>
                      <a:gd name="T38" fmla="*/ 27 w 707"/>
                      <a:gd name="T39" fmla="*/ 242 h 867"/>
                      <a:gd name="T40" fmla="*/ 36 w 707"/>
                      <a:gd name="T41" fmla="*/ 231 h 867"/>
                      <a:gd name="T42" fmla="*/ 44 w 707"/>
                      <a:gd name="T43" fmla="*/ 216 h 867"/>
                      <a:gd name="T44" fmla="*/ 50 w 707"/>
                      <a:gd name="T45" fmla="*/ 219 h 867"/>
                      <a:gd name="T46" fmla="*/ 54 w 707"/>
                      <a:gd name="T47" fmla="*/ 241 h 867"/>
                      <a:gd name="T48" fmla="*/ 57 w 707"/>
                      <a:gd name="T49" fmla="*/ 259 h 867"/>
                      <a:gd name="T50" fmla="*/ 62 w 707"/>
                      <a:gd name="T51" fmla="*/ 274 h 867"/>
                      <a:gd name="T52" fmla="*/ 72 w 707"/>
                      <a:gd name="T53" fmla="*/ 276 h 867"/>
                      <a:gd name="T54" fmla="*/ 82 w 707"/>
                      <a:gd name="T55" fmla="*/ 266 h 867"/>
                      <a:gd name="T56" fmla="*/ 90 w 707"/>
                      <a:gd name="T57" fmla="*/ 255 h 867"/>
                      <a:gd name="T58" fmla="*/ 96 w 707"/>
                      <a:gd name="T59" fmla="*/ 242 h 867"/>
                      <a:gd name="T60" fmla="*/ 102 w 707"/>
                      <a:gd name="T61" fmla="*/ 244 h 867"/>
                      <a:gd name="T62" fmla="*/ 107 w 707"/>
                      <a:gd name="T63" fmla="*/ 260 h 867"/>
                      <a:gd name="T64" fmla="*/ 114 w 707"/>
                      <a:gd name="T65" fmla="*/ 274 h 867"/>
                      <a:gd name="T66" fmla="*/ 121 w 707"/>
                      <a:gd name="T67" fmla="*/ 284 h 867"/>
                      <a:gd name="T68" fmla="*/ 129 w 707"/>
                      <a:gd name="T69" fmla="*/ 285 h 867"/>
                      <a:gd name="T70" fmla="*/ 137 w 707"/>
                      <a:gd name="T71" fmla="*/ 274 h 867"/>
                      <a:gd name="T72" fmla="*/ 143 w 707"/>
                      <a:gd name="T73" fmla="*/ 262 h 867"/>
                      <a:gd name="T74" fmla="*/ 148 w 707"/>
                      <a:gd name="T75" fmla="*/ 248 h 867"/>
                      <a:gd name="T76" fmla="*/ 150 w 707"/>
                      <a:gd name="T77" fmla="*/ 222 h 867"/>
                      <a:gd name="T78" fmla="*/ 151 w 707"/>
                      <a:gd name="T79" fmla="*/ 185 h 867"/>
                      <a:gd name="T80" fmla="*/ 157 w 707"/>
                      <a:gd name="T81" fmla="*/ 166 h 867"/>
                      <a:gd name="T82" fmla="*/ 170 w 707"/>
                      <a:gd name="T83" fmla="*/ 160 h 867"/>
                      <a:gd name="T84" fmla="*/ 182 w 707"/>
                      <a:gd name="T85" fmla="*/ 153 h 867"/>
                      <a:gd name="T86" fmla="*/ 192 w 707"/>
                      <a:gd name="T87" fmla="*/ 144 h 867"/>
                      <a:gd name="T88" fmla="*/ 203 w 707"/>
                      <a:gd name="T89" fmla="*/ 133 h 867"/>
                      <a:gd name="T90" fmla="*/ 213 w 707"/>
                      <a:gd name="T91" fmla="*/ 121 h 867"/>
                      <a:gd name="T92" fmla="*/ 222 w 707"/>
                      <a:gd name="T93" fmla="*/ 108 h 867"/>
                      <a:gd name="T94" fmla="*/ 231 w 707"/>
                      <a:gd name="T95" fmla="*/ 94 h 867"/>
                      <a:gd name="T96" fmla="*/ 227 w 707"/>
                      <a:gd name="T97" fmla="*/ 78 h 867"/>
                      <a:gd name="T98" fmla="*/ 214 w 707"/>
                      <a:gd name="T99" fmla="*/ 62 h 867"/>
                      <a:gd name="T100" fmla="*/ 202 w 707"/>
                      <a:gd name="T101" fmla="*/ 47 h 867"/>
                      <a:gd name="T102" fmla="*/ 189 w 707"/>
                      <a:gd name="T103" fmla="*/ 32 h 8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07"/>
                      <a:gd name="T157" fmla="*/ 0 h 867"/>
                      <a:gd name="T158" fmla="*/ 707 w 707"/>
                      <a:gd name="T159" fmla="*/ 867 h 8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07" h="867">
                        <a:moveTo>
                          <a:pt x="545" y="71"/>
                        </a:moveTo>
                        <a:lnTo>
                          <a:pt x="518" y="64"/>
                        </a:lnTo>
                        <a:lnTo>
                          <a:pt x="490" y="57"/>
                        </a:lnTo>
                        <a:lnTo>
                          <a:pt x="461" y="52"/>
                        </a:lnTo>
                        <a:lnTo>
                          <a:pt x="432" y="45"/>
                        </a:lnTo>
                        <a:lnTo>
                          <a:pt x="403" y="38"/>
                        </a:lnTo>
                        <a:lnTo>
                          <a:pt x="373" y="32"/>
                        </a:lnTo>
                        <a:lnTo>
                          <a:pt x="343" y="25"/>
                        </a:lnTo>
                        <a:lnTo>
                          <a:pt x="314" y="20"/>
                        </a:lnTo>
                        <a:lnTo>
                          <a:pt x="284" y="15"/>
                        </a:lnTo>
                        <a:lnTo>
                          <a:pt x="256" y="10"/>
                        </a:lnTo>
                        <a:lnTo>
                          <a:pt x="228" y="6"/>
                        </a:lnTo>
                        <a:lnTo>
                          <a:pt x="202" y="3"/>
                        </a:lnTo>
                        <a:lnTo>
                          <a:pt x="176" y="1"/>
                        </a:lnTo>
                        <a:lnTo>
                          <a:pt x="152" y="0"/>
                        </a:lnTo>
                        <a:lnTo>
                          <a:pt x="130" y="0"/>
                        </a:lnTo>
                        <a:lnTo>
                          <a:pt x="110" y="1"/>
                        </a:lnTo>
                        <a:lnTo>
                          <a:pt x="94" y="11"/>
                        </a:lnTo>
                        <a:lnTo>
                          <a:pt x="80" y="26"/>
                        </a:lnTo>
                        <a:lnTo>
                          <a:pt x="69" y="45"/>
                        </a:lnTo>
                        <a:lnTo>
                          <a:pt x="59" y="64"/>
                        </a:lnTo>
                        <a:lnTo>
                          <a:pt x="50" y="86"/>
                        </a:lnTo>
                        <a:lnTo>
                          <a:pt x="44" y="110"/>
                        </a:lnTo>
                        <a:lnTo>
                          <a:pt x="38" y="133"/>
                        </a:lnTo>
                        <a:lnTo>
                          <a:pt x="35" y="155"/>
                        </a:lnTo>
                        <a:lnTo>
                          <a:pt x="26" y="221"/>
                        </a:lnTo>
                        <a:lnTo>
                          <a:pt x="18" y="287"/>
                        </a:lnTo>
                        <a:lnTo>
                          <a:pt x="11" y="353"/>
                        </a:lnTo>
                        <a:lnTo>
                          <a:pt x="6" y="420"/>
                        </a:lnTo>
                        <a:lnTo>
                          <a:pt x="4" y="487"/>
                        </a:lnTo>
                        <a:lnTo>
                          <a:pt x="1" y="555"/>
                        </a:lnTo>
                        <a:lnTo>
                          <a:pt x="0" y="624"/>
                        </a:lnTo>
                        <a:lnTo>
                          <a:pt x="1" y="693"/>
                        </a:lnTo>
                        <a:lnTo>
                          <a:pt x="4" y="713"/>
                        </a:lnTo>
                        <a:lnTo>
                          <a:pt x="12" y="733"/>
                        </a:lnTo>
                        <a:lnTo>
                          <a:pt x="22" y="751"/>
                        </a:lnTo>
                        <a:lnTo>
                          <a:pt x="35" y="768"/>
                        </a:lnTo>
                        <a:lnTo>
                          <a:pt x="52" y="756"/>
                        </a:lnTo>
                        <a:lnTo>
                          <a:pt x="69" y="742"/>
                        </a:lnTo>
                        <a:lnTo>
                          <a:pt x="82" y="727"/>
                        </a:lnTo>
                        <a:lnTo>
                          <a:pt x="96" y="711"/>
                        </a:lnTo>
                        <a:lnTo>
                          <a:pt x="109" y="692"/>
                        </a:lnTo>
                        <a:lnTo>
                          <a:pt x="121" y="671"/>
                        </a:lnTo>
                        <a:lnTo>
                          <a:pt x="132" y="648"/>
                        </a:lnTo>
                        <a:lnTo>
                          <a:pt x="145" y="621"/>
                        </a:lnTo>
                        <a:lnTo>
                          <a:pt x="151" y="658"/>
                        </a:lnTo>
                        <a:lnTo>
                          <a:pt x="157" y="692"/>
                        </a:lnTo>
                        <a:lnTo>
                          <a:pt x="161" y="722"/>
                        </a:lnTo>
                        <a:lnTo>
                          <a:pt x="166" y="751"/>
                        </a:lnTo>
                        <a:lnTo>
                          <a:pt x="172" y="777"/>
                        </a:lnTo>
                        <a:lnTo>
                          <a:pt x="179" y="800"/>
                        </a:lnTo>
                        <a:lnTo>
                          <a:pt x="188" y="821"/>
                        </a:lnTo>
                        <a:lnTo>
                          <a:pt x="201" y="840"/>
                        </a:lnTo>
                        <a:lnTo>
                          <a:pt x="218" y="828"/>
                        </a:lnTo>
                        <a:lnTo>
                          <a:pt x="234" y="814"/>
                        </a:lnTo>
                        <a:lnTo>
                          <a:pt x="248" y="799"/>
                        </a:lnTo>
                        <a:lnTo>
                          <a:pt x="260" y="783"/>
                        </a:lnTo>
                        <a:lnTo>
                          <a:pt x="271" y="766"/>
                        </a:lnTo>
                        <a:lnTo>
                          <a:pt x="281" y="748"/>
                        </a:lnTo>
                        <a:lnTo>
                          <a:pt x="290" y="727"/>
                        </a:lnTo>
                        <a:lnTo>
                          <a:pt x="299" y="704"/>
                        </a:lnTo>
                        <a:lnTo>
                          <a:pt x="306" y="731"/>
                        </a:lnTo>
                        <a:lnTo>
                          <a:pt x="314" y="757"/>
                        </a:lnTo>
                        <a:lnTo>
                          <a:pt x="323" y="780"/>
                        </a:lnTo>
                        <a:lnTo>
                          <a:pt x="333" y="801"/>
                        </a:lnTo>
                        <a:lnTo>
                          <a:pt x="343" y="821"/>
                        </a:lnTo>
                        <a:lnTo>
                          <a:pt x="354" y="838"/>
                        </a:lnTo>
                        <a:lnTo>
                          <a:pt x="365" y="853"/>
                        </a:lnTo>
                        <a:lnTo>
                          <a:pt x="378" y="867"/>
                        </a:lnTo>
                        <a:lnTo>
                          <a:pt x="389" y="854"/>
                        </a:lnTo>
                        <a:lnTo>
                          <a:pt x="401" y="839"/>
                        </a:lnTo>
                        <a:lnTo>
                          <a:pt x="413" y="823"/>
                        </a:lnTo>
                        <a:lnTo>
                          <a:pt x="423" y="805"/>
                        </a:lnTo>
                        <a:lnTo>
                          <a:pt x="431" y="787"/>
                        </a:lnTo>
                        <a:lnTo>
                          <a:pt x="438" y="766"/>
                        </a:lnTo>
                        <a:lnTo>
                          <a:pt x="444" y="744"/>
                        </a:lnTo>
                        <a:lnTo>
                          <a:pt x="446" y="720"/>
                        </a:lnTo>
                        <a:lnTo>
                          <a:pt x="450" y="665"/>
                        </a:lnTo>
                        <a:lnTo>
                          <a:pt x="452" y="610"/>
                        </a:lnTo>
                        <a:lnTo>
                          <a:pt x="453" y="555"/>
                        </a:lnTo>
                        <a:lnTo>
                          <a:pt x="453" y="503"/>
                        </a:lnTo>
                        <a:lnTo>
                          <a:pt x="473" y="497"/>
                        </a:lnTo>
                        <a:lnTo>
                          <a:pt x="493" y="489"/>
                        </a:lnTo>
                        <a:lnTo>
                          <a:pt x="511" y="480"/>
                        </a:lnTo>
                        <a:lnTo>
                          <a:pt x="530" y="470"/>
                        </a:lnTo>
                        <a:lnTo>
                          <a:pt x="547" y="458"/>
                        </a:lnTo>
                        <a:lnTo>
                          <a:pt x="563" y="445"/>
                        </a:lnTo>
                        <a:lnTo>
                          <a:pt x="579" y="431"/>
                        </a:lnTo>
                        <a:lnTo>
                          <a:pt x="596" y="416"/>
                        </a:lnTo>
                        <a:lnTo>
                          <a:pt x="611" y="400"/>
                        </a:lnTo>
                        <a:lnTo>
                          <a:pt x="626" y="383"/>
                        </a:lnTo>
                        <a:lnTo>
                          <a:pt x="640" y="364"/>
                        </a:lnTo>
                        <a:lnTo>
                          <a:pt x="654" y="345"/>
                        </a:lnTo>
                        <a:lnTo>
                          <a:pt x="667" y="324"/>
                        </a:lnTo>
                        <a:lnTo>
                          <a:pt x="681" y="303"/>
                        </a:lnTo>
                        <a:lnTo>
                          <a:pt x="694" y="281"/>
                        </a:lnTo>
                        <a:lnTo>
                          <a:pt x="707" y="258"/>
                        </a:lnTo>
                        <a:lnTo>
                          <a:pt x="683" y="233"/>
                        </a:lnTo>
                        <a:lnTo>
                          <a:pt x="662" y="210"/>
                        </a:lnTo>
                        <a:lnTo>
                          <a:pt x="643" y="187"/>
                        </a:lnTo>
                        <a:lnTo>
                          <a:pt x="626" y="164"/>
                        </a:lnTo>
                        <a:lnTo>
                          <a:pt x="607" y="142"/>
                        </a:lnTo>
                        <a:lnTo>
                          <a:pt x="589" y="119"/>
                        </a:lnTo>
                        <a:lnTo>
                          <a:pt x="568" y="96"/>
                        </a:lnTo>
                        <a:lnTo>
                          <a:pt x="545" y="71"/>
                        </a:lnTo>
                        <a:close/>
                      </a:path>
                    </a:pathLst>
                  </a:custGeom>
                  <a:solidFill>
                    <a:srgbClr val="FFE6C7"/>
                  </a:solidFill>
                  <a:ln w="3175">
                    <a:solidFill>
                      <a:srgbClr val="000000"/>
                    </a:solidFill>
                    <a:prstDash val="solid"/>
                    <a:round/>
                    <a:headEnd/>
                    <a:tailEnd/>
                  </a:ln>
                </p:spPr>
                <p:txBody>
                  <a:bodyPr/>
                  <a:lstStyle/>
                  <a:p>
                    <a:endParaRPr lang="sl-SI"/>
                  </a:p>
                </p:txBody>
              </p:sp>
              <p:sp>
                <p:nvSpPr>
                  <p:cNvPr id="528" name="Freeform 33"/>
                  <p:cNvSpPr>
                    <a:spLocks/>
                  </p:cNvSpPr>
                  <p:nvPr/>
                </p:nvSpPr>
                <p:spPr bwMode="auto">
                  <a:xfrm>
                    <a:off x="2004" y="2118"/>
                    <a:ext cx="12" cy="145"/>
                  </a:xfrm>
                  <a:custGeom>
                    <a:avLst/>
                    <a:gdLst>
                      <a:gd name="T0" fmla="*/ 12 w 35"/>
                      <a:gd name="T1" fmla="*/ 0 h 435"/>
                      <a:gd name="T2" fmla="*/ 8 w 35"/>
                      <a:gd name="T3" fmla="*/ 12 h 435"/>
                      <a:gd name="T4" fmla="*/ 4 w 35"/>
                      <a:gd name="T5" fmla="*/ 25 h 435"/>
                      <a:gd name="T6" fmla="*/ 2 w 35"/>
                      <a:gd name="T7" fmla="*/ 41 h 435"/>
                      <a:gd name="T8" fmla="*/ 0 w 35"/>
                      <a:gd name="T9" fmla="*/ 58 h 435"/>
                      <a:gd name="T10" fmla="*/ 0 w 35"/>
                      <a:gd name="T11" fmla="*/ 77 h 435"/>
                      <a:gd name="T12" fmla="*/ 0 w 35"/>
                      <a:gd name="T13" fmla="*/ 98 h 435"/>
                      <a:gd name="T14" fmla="*/ 1 w 35"/>
                      <a:gd name="T15" fmla="*/ 120 h 435"/>
                      <a:gd name="T16" fmla="*/ 3 w 35"/>
                      <a:gd name="T17" fmla="*/ 145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435"/>
                      <a:gd name="T29" fmla="*/ 35 w 35"/>
                      <a:gd name="T30" fmla="*/ 435 h 4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435">
                        <a:moveTo>
                          <a:pt x="35" y="0"/>
                        </a:moveTo>
                        <a:lnTo>
                          <a:pt x="22" y="35"/>
                        </a:lnTo>
                        <a:lnTo>
                          <a:pt x="13" y="75"/>
                        </a:lnTo>
                        <a:lnTo>
                          <a:pt x="6" y="122"/>
                        </a:lnTo>
                        <a:lnTo>
                          <a:pt x="1" y="174"/>
                        </a:lnTo>
                        <a:lnTo>
                          <a:pt x="0" y="230"/>
                        </a:lnTo>
                        <a:lnTo>
                          <a:pt x="0" y="293"/>
                        </a:lnTo>
                        <a:lnTo>
                          <a:pt x="3" y="361"/>
                        </a:lnTo>
                        <a:lnTo>
                          <a:pt x="8" y="435"/>
                        </a:lnTo>
                      </a:path>
                    </a:pathLst>
                  </a:custGeom>
                  <a:noFill/>
                  <a:ln w="3175">
                    <a:solidFill>
                      <a:srgbClr val="000000"/>
                    </a:solidFill>
                    <a:prstDash val="solid"/>
                    <a:round/>
                    <a:headEnd/>
                    <a:tailEnd/>
                  </a:ln>
                </p:spPr>
                <p:txBody>
                  <a:bodyPr/>
                  <a:lstStyle/>
                  <a:p>
                    <a:endParaRPr lang="sl-SI"/>
                  </a:p>
                </p:txBody>
              </p:sp>
              <p:sp>
                <p:nvSpPr>
                  <p:cNvPr id="529" name="Freeform 34"/>
                  <p:cNvSpPr>
                    <a:spLocks/>
                  </p:cNvSpPr>
                  <p:nvPr/>
                </p:nvSpPr>
                <p:spPr bwMode="auto">
                  <a:xfrm>
                    <a:off x="2047" y="2128"/>
                    <a:ext cx="11" cy="163"/>
                  </a:xfrm>
                  <a:custGeom>
                    <a:avLst/>
                    <a:gdLst>
                      <a:gd name="T0" fmla="*/ 4 w 35"/>
                      <a:gd name="T1" fmla="*/ 0 h 488"/>
                      <a:gd name="T2" fmla="*/ 2 w 35"/>
                      <a:gd name="T3" fmla="*/ 18 h 488"/>
                      <a:gd name="T4" fmla="*/ 1 w 35"/>
                      <a:gd name="T5" fmla="*/ 37 h 488"/>
                      <a:gd name="T6" fmla="*/ 0 w 35"/>
                      <a:gd name="T7" fmla="*/ 56 h 488"/>
                      <a:gd name="T8" fmla="*/ 1 w 35"/>
                      <a:gd name="T9" fmla="*/ 75 h 488"/>
                      <a:gd name="T10" fmla="*/ 2 w 35"/>
                      <a:gd name="T11" fmla="*/ 96 h 488"/>
                      <a:gd name="T12" fmla="*/ 3 w 35"/>
                      <a:gd name="T13" fmla="*/ 117 h 488"/>
                      <a:gd name="T14" fmla="*/ 7 w 35"/>
                      <a:gd name="T15" fmla="*/ 139 h 488"/>
                      <a:gd name="T16" fmla="*/ 11 w 35"/>
                      <a:gd name="T17" fmla="*/ 163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488"/>
                      <a:gd name="T29" fmla="*/ 35 w 35"/>
                      <a:gd name="T30" fmla="*/ 488 h 4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488">
                        <a:moveTo>
                          <a:pt x="13" y="0"/>
                        </a:moveTo>
                        <a:lnTo>
                          <a:pt x="6" y="54"/>
                        </a:lnTo>
                        <a:lnTo>
                          <a:pt x="3" y="110"/>
                        </a:lnTo>
                        <a:lnTo>
                          <a:pt x="0" y="167"/>
                        </a:lnTo>
                        <a:lnTo>
                          <a:pt x="2" y="226"/>
                        </a:lnTo>
                        <a:lnTo>
                          <a:pt x="5" y="287"/>
                        </a:lnTo>
                        <a:lnTo>
                          <a:pt x="11" y="351"/>
                        </a:lnTo>
                        <a:lnTo>
                          <a:pt x="21" y="417"/>
                        </a:lnTo>
                        <a:lnTo>
                          <a:pt x="35" y="488"/>
                        </a:lnTo>
                      </a:path>
                    </a:pathLst>
                  </a:custGeom>
                  <a:noFill/>
                  <a:ln w="3175">
                    <a:solidFill>
                      <a:srgbClr val="000000"/>
                    </a:solidFill>
                    <a:prstDash val="solid"/>
                    <a:round/>
                    <a:headEnd/>
                    <a:tailEnd/>
                  </a:ln>
                </p:spPr>
                <p:txBody>
                  <a:bodyPr/>
                  <a:lstStyle/>
                  <a:p>
                    <a:endParaRPr lang="sl-SI"/>
                  </a:p>
                </p:txBody>
              </p:sp>
              <p:sp>
                <p:nvSpPr>
                  <p:cNvPr id="530" name="Freeform 35"/>
                  <p:cNvSpPr>
                    <a:spLocks/>
                  </p:cNvSpPr>
                  <p:nvPr/>
                </p:nvSpPr>
                <p:spPr bwMode="auto">
                  <a:xfrm>
                    <a:off x="2082" y="2031"/>
                    <a:ext cx="189" cy="137"/>
                  </a:xfrm>
                  <a:custGeom>
                    <a:avLst/>
                    <a:gdLst>
                      <a:gd name="T0" fmla="*/ 81 w 566"/>
                      <a:gd name="T1" fmla="*/ 1 h 412"/>
                      <a:gd name="T2" fmla="*/ 69 w 566"/>
                      <a:gd name="T3" fmla="*/ 4 h 412"/>
                      <a:gd name="T4" fmla="*/ 58 w 566"/>
                      <a:gd name="T5" fmla="*/ 8 h 412"/>
                      <a:gd name="T6" fmla="*/ 46 w 566"/>
                      <a:gd name="T7" fmla="*/ 12 h 412"/>
                      <a:gd name="T8" fmla="*/ 36 w 566"/>
                      <a:gd name="T9" fmla="*/ 17 h 412"/>
                      <a:gd name="T10" fmla="*/ 25 w 566"/>
                      <a:gd name="T11" fmla="*/ 22 h 412"/>
                      <a:gd name="T12" fmla="*/ 15 w 566"/>
                      <a:gd name="T13" fmla="*/ 28 h 412"/>
                      <a:gd name="T14" fmla="*/ 5 w 566"/>
                      <a:gd name="T15" fmla="*/ 34 h 412"/>
                      <a:gd name="T16" fmla="*/ 10 w 566"/>
                      <a:gd name="T17" fmla="*/ 39 h 412"/>
                      <a:gd name="T18" fmla="*/ 28 w 566"/>
                      <a:gd name="T19" fmla="*/ 47 h 412"/>
                      <a:gd name="T20" fmla="*/ 44 w 566"/>
                      <a:gd name="T21" fmla="*/ 57 h 412"/>
                      <a:gd name="T22" fmla="*/ 58 w 566"/>
                      <a:gd name="T23" fmla="*/ 69 h 412"/>
                      <a:gd name="T24" fmla="*/ 70 w 566"/>
                      <a:gd name="T25" fmla="*/ 82 h 412"/>
                      <a:gd name="T26" fmla="*/ 80 w 566"/>
                      <a:gd name="T27" fmla="*/ 97 h 412"/>
                      <a:gd name="T28" fmla="*/ 88 w 566"/>
                      <a:gd name="T29" fmla="*/ 113 h 412"/>
                      <a:gd name="T30" fmla="*/ 94 w 566"/>
                      <a:gd name="T31" fmla="*/ 129 h 412"/>
                      <a:gd name="T32" fmla="*/ 102 w 566"/>
                      <a:gd name="T33" fmla="*/ 137 h 412"/>
                      <a:gd name="T34" fmla="*/ 115 w 566"/>
                      <a:gd name="T35" fmla="*/ 137 h 412"/>
                      <a:gd name="T36" fmla="*/ 127 w 566"/>
                      <a:gd name="T37" fmla="*/ 136 h 412"/>
                      <a:gd name="T38" fmla="*/ 139 w 566"/>
                      <a:gd name="T39" fmla="*/ 134 h 412"/>
                      <a:gd name="T40" fmla="*/ 151 w 566"/>
                      <a:gd name="T41" fmla="*/ 131 h 412"/>
                      <a:gd name="T42" fmla="*/ 163 w 566"/>
                      <a:gd name="T43" fmla="*/ 128 h 412"/>
                      <a:gd name="T44" fmla="*/ 174 w 566"/>
                      <a:gd name="T45" fmla="*/ 124 h 412"/>
                      <a:gd name="T46" fmla="*/ 184 w 566"/>
                      <a:gd name="T47" fmla="*/ 119 h 412"/>
                      <a:gd name="T48" fmla="*/ 186 w 566"/>
                      <a:gd name="T49" fmla="*/ 109 h 412"/>
                      <a:gd name="T50" fmla="*/ 177 w 566"/>
                      <a:gd name="T51" fmla="*/ 92 h 412"/>
                      <a:gd name="T52" fmla="*/ 166 w 566"/>
                      <a:gd name="T53" fmla="*/ 75 h 412"/>
                      <a:gd name="T54" fmla="*/ 154 w 566"/>
                      <a:gd name="T55" fmla="*/ 59 h 412"/>
                      <a:gd name="T56" fmla="*/ 140 w 566"/>
                      <a:gd name="T57" fmla="*/ 44 h 412"/>
                      <a:gd name="T58" fmla="*/ 126 w 566"/>
                      <a:gd name="T59" fmla="*/ 29 h 412"/>
                      <a:gd name="T60" fmla="*/ 110 w 566"/>
                      <a:gd name="T61" fmla="*/ 16 h 412"/>
                      <a:gd name="T62" fmla="*/ 95 w 566"/>
                      <a:gd name="T63" fmla="*/ 5 h 4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412"/>
                      <a:gd name="T98" fmla="*/ 566 w 566"/>
                      <a:gd name="T99" fmla="*/ 412 h 4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412">
                        <a:moveTo>
                          <a:pt x="261" y="0"/>
                        </a:moveTo>
                        <a:lnTo>
                          <a:pt x="243" y="4"/>
                        </a:lnTo>
                        <a:lnTo>
                          <a:pt x="225" y="7"/>
                        </a:lnTo>
                        <a:lnTo>
                          <a:pt x="207" y="12"/>
                        </a:lnTo>
                        <a:lnTo>
                          <a:pt x="190" y="18"/>
                        </a:lnTo>
                        <a:lnTo>
                          <a:pt x="174" y="23"/>
                        </a:lnTo>
                        <a:lnTo>
                          <a:pt x="156" y="29"/>
                        </a:lnTo>
                        <a:lnTo>
                          <a:pt x="139" y="36"/>
                        </a:lnTo>
                        <a:lnTo>
                          <a:pt x="123" y="43"/>
                        </a:lnTo>
                        <a:lnTo>
                          <a:pt x="107" y="51"/>
                        </a:lnTo>
                        <a:lnTo>
                          <a:pt x="90" y="59"/>
                        </a:lnTo>
                        <a:lnTo>
                          <a:pt x="74" y="67"/>
                        </a:lnTo>
                        <a:lnTo>
                          <a:pt x="59" y="76"/>
                        </a:lnTo>
                        <a:lnTo>
                          <a:pt x="44" y="84"/>
                        </a:lnTo>
                        <a:lnTo>
                          <a:pt x="29" y="93"/>
                        </a:lnTo>
                        <a:lnTo>
                          <a:pt x="14" y="101"/>
                        </a:lnTo>
                        <a:lnTo>
                          <a:pt x="0" y="110"/>
                        </a:lnTo>
                        <a:lnTo>
                          <a:pt x="29" y="118"/>
                        </a:lnTo>
                        <a:lnTo>
                          <a:pt x="57" y="129"/>
                        </a:lnTo>
                        <a:lnTo>
                          <a:pt x="83" y="140"/>
                        </a:lnTo>
                        <a:lnTo>
                          <a:pt x="108" y="155"/>
                        </a:lnTo>
                        <a:lnTo>
                          <a:pt x="132" y="170"/>
                        </a:lnTo>
                        <a:lnTo>
                          <a:pt x="154" y="188"/>
                        </a:lnTo>
                        <a:lnTo>
                          <a:pt x="174" y="208"/>
                        </a:lnTo>
                        <a:lnTo>
                          <a:pt x="193" y="227"/>
                        </a:lnTo>
                        <a:lnTo>
                          <a:pt x="211" y="248"/>
                        </a:lnTo>
                        <a:lnTo>
                          <a:pt x="227" y="270"/>
                        </a:lnTo>
                        <a:lnTo>
                          <a:pt x="241" y="293"/>
                        </a:lnTo>
                        <a:lnTo>
                          <a:pt x="254" y="316"/>
                        </a:lnTo>
                        <a:lnTo>
                          <a:pt x="264" y="340"/>
                        </a:lnTo>
                        <a:lnTo>
                          <a:pt x="273" y="364"/>
                        </a:lnTo>
                        <a:lnTo>
                          <a:pt x="281" y="388"/>
                        </a:lnTo>
                        <a:lnTo>
                          <a:pt x="287" y="412"/>
                        </a:lnTo>
                        <a:lnTo>
                          <a:pt x="306" y="412"/>
                        </a:lnTo>
                        <a:lnTo>
                          <a:pt x="324" y="412"/>
                        </a:lnTo>
                        <a:lnTo>
                          <a:pt x="343" y="412"/>
                        </a:lnTo>
                        <a:lnTo>
                          <a:pt x="361" y="410"/>
                        </a:lnTo>
                        <a:lnTo>
                          <a:pt x="380" y="408"/>
                        </a:lnTo>
                        <a:lnTo>
                          <a:pt x="398" y="406"/>
                        </a:lnTo>
                        <a:lnTo>
                          <a:pt x="417" y="402"/>
                        </a:lnTo>
                        <a:lnTo>
                          <a:pt x="434" y="399"/>
                        </a:lnTo>
                        <a:lnTo>
                          <a:pt x="453" y="394"/>
                        </a:lnTo>
                        <a:lnTo>
                          <a:pt x="470" y="389"/>
                        </a:lnTo>
                        <a:lnTo>
                          <a:pt x="488" y="384"/>
                        </a:lnTo>
                        <a:lnTo>
                          <a:pt x="504" y="379"/>
                        </a:lnTo>
                        <a:lnTo>
                          <a:pt x="520" y="372"/>
                        </a:lnTo>
                        <a:lnTo>
                          <a:pt x="536" y="366"/>
                        </a:lnTo>
                        <a:lnTo>
                          <a:pt x="551" y="359"/>
                        </a:lnTo>
                        <a:lnTo>
                          <a:pt x="566" y="352"/>
                        </a:lnTo>
                        <a:lnTo>
                          <a:pt x="556" y="327"/>
                        </a:lnTo>
                        <a:lnTo>
                          <a:pt x="544" y="301"/>
                        </a:lnTo>
                        <a:lnTo>
                          <a:pt x="530" y="276"/>
                        </a:lnTo>
                        <a:lnTo>
                          <a:pt x="515" y="250"/>
                        </a:lnTo>
                        <a:lnTo>
                          <a:pt x="498" y="225"/>
                        </a:lnTo>
                        <a:lnTo>
                          <a:pt x="481" y="201"/>
                        </a:lnTo>
                        <a:lnTo>
                          <a:pt x="461" y="176"/>
                        </a:lnTo>
                        <a:lnTo>
                          <a:pt x="441" y="153"/>
                        </a:lnTo>
                        <a:lnTo>
                          <a:pt x="420" y="131"/>
                        </a:lnTo>
                        <a:lnTo>
                          <a:pt x="398" y="109"/>
                        </a:lnTo>
                        <a:lnTo>
                          <a:pt x="376" y="88"/>
                        </a:lnTo>
                        <a:lnTo>
                          <a:pt x="353" y="67"/>
                        </a:lnTo>
                        <a:lnTo>
                          <a:pt x="330" y="49"/>
                        </a:lnTo>
                        <a:lnTo>
                          <a:pt x="307" y="32"/>
                        </a:lnTo>
                        <a:lnTo>
                          <a:pt x="284" y="15"/>
                        </a:lnTo>
                        <a:lnTo>
                          <a:pt x="261" y="0"/>
                        </a:lnTo>
                        <a:close/>
                      </a:path>
                    </a:pathLst>
                  </a:custGeom>
                  <a:solidFill>
                    <a:srgbClr val="FFFFCC"/>
                  </a:solidFill>
                  <a:ln w="3175">
                    <a:solidFill>
                      <a:srgbClr val="000000"/>
                    </a:solidFill>
                    <a:prstDash val="solid"/>
                    <a:round/>
                    <a:headEnd/>
                    <a:tailEnd/>
                  </a:ln>
                </p:spPr>
                <p:txBody>
                  <a:bodyPr/>
                  <a:lstStyle/>
                  <a:p>
                    <a:endParaRPr lang="sl-SI"/>
                  </a:p>
                </p:txBody>
              </p:sp>
              <p:sp>
                <p:nvSpPr>
                  <p:cNvPr id="531" name="Freeform 36"/>
                  <p:cNvSpPr>
                    <a:spLocks/>
                  </p:cNvSpPr>
                  <p:nvPr/>
                </p:nvSpPr>
                <p:spPr bwMode="auto">
                  <a:xfrm>
                    <a:off x="2202" y="2125"/>
                    <a:ext cx="24" cy="10"/>
                  </a:xfrm>
                  <a:custGeom>
                    <a:avLst/>
                    <a:gdLst>
                      <a:gd name="T0" fmla="*/ 24 w 72"/>
                      <a:gd name="T1" fmla="*/ 0 h 30"/>
                      <a:gd name="T2" fmla="*/ 22 w 72"/>
                      <a:gd name="T3" fmla="*/ 3 h 30"/>
                      <a:gd name="T4" fmla="*/ 19 w 72"/>
                      <a:gd name="T5" fmla="*/ 5 h 30"/>
                      <a:gd name="T6" fmla="*/ 17 w 72"/>
                      <a:gd name="T7" fmla="*/ 7 h 30"/>
                      <a:gd name="T8" fmla="*/ 13 w 72"/>
                      <a:gd name="T9" fmla="*/ 8 h 30"/>
                      <a:gd name="T10" fmla="*/ 10 w 72"/>
                      <a:gd name="T11" fmla="*/ 9 h 30"/>
                      <a:gd name="T12" fmla="*/ 7 w 72"/>
                      <a:gd name="T13" fmla="*/ 10 h 30"/>
                      <a:gd name="T14" fmla="*/ 3 w 72"/>
                      <a:gd name="T15" fmla="*/ 10 h 30"/>
                      <a:gd name="T16" fmla="*/ 0 w 72"/>
                      <a:gd name="T17" fmla="*/ 1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sp>
                <p:nvSpPr>
                  <p:cNvPr id="532" name="Freeform 37"/>
                  <p:cNvSpPr>
                    <a:spLocks/>
                  </p:cNvSpPr>
                  <p:nvPr/>
                </p:nvSpPr>
                <p:spPr bwMode="auto">
                  <a:xfrm>
                    <a:off x="2099" y="1966"/>
                    <a:ext cx="338" cy="223"/>
                  </a:xfrm>
                  <a:custGeom>
                    <a:avLst/>
                    <a:gdLst>
                      <a:gd name="T0" fmla="*/ 13 w 1014"/>
                      <a:gd name="T1" fmla="*/ 69 h 667"/>
                      <a:gd name="T2" fmla="*/ 38 w 1014"/>
                      <a:gd name="T3" fmla="*/ 75 h 667"/>
                      <a:gd name="T4" fmla="*/ 62 w 1014"/>
                      <a:gd name="T5" fmla="*/ 86 h 667"/>
                      <a:gd name="T6" fmla="*/ 84 w 1014"/>
                      <a:gd name="T7" fmla="*/ 102 h 667"/>
                      <a:gd name="T8" fmla="*/ 104 w 1014"/>
                      <a:gd name="T9" fmla="*/ 122 h 667"/>
                      <a:gd name="T10" fmla="*/ 121 w 1014"/>
                      <a:gd name="T11" fmla="*/ 147 h 667"/>
                      <a:gd name="T12" fmla="*/ 138 w 1014"/>
                      <a:gd name="T13" fmla="*/ 175 h 667"/>
                      <a:gd name="T14" fmla="*/ 152 w 1014"/>
                      <a:gd name="T15" fmla="*/ 206 h 667"/>
                      <a:gd name="T16" fmla="*/ 170 w 1014"/>
                      <a:gd name="T17" fmla="*/ 213 h 667"/>
                      <a:gd name="T18" fmla="*/ 194 w 1014"/>
                      <a:gd name="T19" fmla="*/ 193 h 667"/>
                      <a:gd name="T20" fmla="*/ 217 w 1014"/>
                      <a:gd name="T21" fmla="*/ 173 h 667"/>
                      <a:gd name="T22" fmla="*/ 240 w 1014"/>
                      <a:gd name="T23" fmla="*/ 152 h 667"/>
                      <a:gd name="T24" fmla="*/ 264 w 1014"/>
                      <a:gd name="T25" fmla="*/ 132 h 667"/>
                      <a:gd name="T26" fmla="*/ 286 w 1014"/>
                      <a:gd name="T27" fmla="*/ 112 h 667"/>
                      <a:gd name="T28" fmla="*/ 307 w 1014"/>
                      <a:gd name="T29" fmla="*/ 92 h 667"/>
                      <a:gd name="T30" fmla="*/ 328 w 1014"/>
                      <a:gd name="T31" fmla="*/ 72 h 667"/>
                      <a:gd name="T32" fmla="*/ 325 w 1014"/>
                      <a:gd name="T33" fmla="*/ 58 h 667"/>
                      <a:gd name="T34" fmla="*/ 300 w 1014"/>
                      <a:gd name="T35" fmla="*/ 50 h 667"/>
                      <a:gd name="T36" fmla="*/ 274 w 1014"/>
                      <a:gd name="T37" fmla="*/ 42 h 667"/>
                      <a:gd name="T38" fmla="*/ 248 w 1014"/>
                      <a:gd name="T39" fmla="*/ 35 h 667"/>
                      <a:gd name="T40" fmla="*/ 222 w 1014"/>
                      <a:gd name="T41" fmla="*/ 27 h 667"/>
                      <a:gd name="T42" fmla="*/ 196 w 1014"/>
                      <a:gd name="T43" fmla="*/ 19 h 667"/>
                      <a:gd name="T44" fmla="*/ 171 w 1014"/>
                      <a:gd name="T45" fmla="*/ 12 h 667"/>
                      <a:gd name="T46" fmla="*/ 145 w 1014"/>
                      <a:gd name="T47" fmla="*/ 4 h 667"/>
                      <a:gd name="T48" fmla="*/ 123 w 1014"/>
                      <a:gd name="T49" fmla="*/ 3 h 667"/>
                      <a:gd name="T50" fmla="*/ 106 w 1014"/>
                      <a:gd name="T51" fmla="*/ 8 h 667"/>
                      <a:gd name="T52" fmla="*/ 88 w 1014"/>
                      <a:gd name="T53" fmla="*/ 16 h 667"/>
                      <a:gd name="T54" fmla="*/ 71 w 1014"/>
                      <a:gd name="T55" fmla="*/ 23 h 667"/>
                      <a:gd name="T56" fmla="*/ 54 w 1014"/>
                      <a:gd name="T57" fmla="*/ 33 h 667"/>
                      <a:gd name="T58" fmla="*/ 37 w 1014"/>
                      <a:gd name="T59" fmla="*/ 42 h 667"/>
                      <a:gd name="T60" fmla="*/ 21 w 1014"/>
                      <a:gd name="T61" fmla="*/ 52 h 667"/>
                      <a:gd name="T62" fmla="*/ 7 w 1014"/>
                      <a:gd name="T63" fmla="*/ 63 h 6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14"/>
                      <a:gd name="T97" fmla="*/ 0 h 667"/>
                      <a:gd name="T98" fmla="*/ 1014 w 1014"/>
                      <a:gd name="T99" fmla="*/ 667 h 6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14" h="667">
                        <a:moveTo>
                          <a:pt x="0" y="205"/>
                        </a:moveTo>
                        <a:lnTo>
                          <a:pt x="39" y="207"/>
                        </a:lnTo>
                        <a:lnTo>
                          <a:pt x="78" y="213"/>
                        </a:lnTo>
                        <a:lnTo>
                          <a:pt x="115" y="225"/>
                        </a:lnTo>
                        <a:lnTo>
                          <a:pt x="151" y="238"/>
                        </a:lnTo>
                        <a:lnTo>
                          <a:pt x="186" y="257"/>
                        </a:lnTo>
                        <a:lnTo>
                          <a:pt x="219" y="279"/>
                        </a:lnTo>
                        <a:lnTo>
                          <a:pt x="251" y="304"/>
                        </a:lnTo>
                        <a:lnTo>
                          <a:pt x="281" y="333"/>
                        </a:lnTo>
                        <a:lnTo>
                          <a:pt x="311" y="366"/>
                        </a:lnTo>
                        <a:lnTo>
                          <a:pt x="339" y="401"/>
                        </a:lnTo>
                        <a:lnTo>
                          <a:pt x="364" y="439"/>
                        </a:lnTo>
                        <a:lnTo>
                          <a:pt x="390" y="479"/>
                        </a:lnTo>
                        <a:lnTo>
                          <a:pt x="413" y="523"/>
                        </a:lnTo>
                        <a:lnTo>
                          <a:pt x="436" y="568"/>
                        </a:lnTo>
                        <a:lnTo>
                          <a:pt x="456" y="617"/>
                        </a:lnTo>
                        <a:lnTo>
                          <a:pt x="476" y="667"/>
                        </a:lnTo>
                        <a:lnTo>
                          <a:pt x="510" y="637"/>
                        </a:lnTo>
                        <a:lnTo>
                          <a:pt x="546" y="607"/>
                        </a:lnTo>
                        <a:lnTo>
                          <a:pt x="581" y="577"/>
                        </a:lnTo>
                        <a:lnTo>
                          <a:pt x="617" y="546"/>
                        </a:lnTo>
                        <a:lnTo>
                          <a:pt x="652" y="516"/>
                        </a:lnTo>
                        <a:lnTo>
                          <a:pt x="687" y="486"/>
                        </a:lnTo>
                        <a:lnTo>
                          <a:pt x="721" y="456"/>
                        </a:lnTo>
                        <a:lnTo>
                          <a:pt x="756" y="426"/>
                        </a:lnTo>
                        <a:lnTo>
                          <a:pt x="791" y="396"/>
                        </a:lnTo>
                        <a:lnTo>
                          <a:pt x="824" y="366"/>
                        </a:lnTo>
                        <a:lnTo>
                          <a:pt x="858" y="336"/>
                        </a:lnTo>
                        <a:lnTo>
                          <a:pt x="890" y="306"/>
                        </a:lnTo>
                        <a:lnTo>
                          <a:pt x="922" y="275"/>
                        </a:lnTo>
                        <a:lnTo>
                          <a:pt x="954" y="245"/>
                        </a:lnTo>
                        <a:lnTo>
                          <a:pt x="984" y="215"/>
                        </a:lnTo>
                        <a:lnTo>
                          <a:pt x="1014" y="185"/>
                        </a:lnTo>
                        <a:lnTo>
                          <a:pt x="976" y="174"/>
                        </a:lnTo>
                        <a:lnTo>
                          <a:pt x="937" y="162"/>
                        </a:lnTo>
                        <a:lnTo>
                          <a:pt x="899" y="150"/>
                        </a:lnTo>
                        <a:lnTo>
                          <a:pt x="860" y="139"/>
                        </a:lnTo>
                        <a:lnTo>
                          <a:pt x="821" y="127"/>
                        </a:lnTo>
                        <a:lnTo>
                          <a:pt x="783" y="116"/>
                        </a:lnTo>
                        <a:lnTo>
                          <a:pt x="743" y="104"/>
                        </a:lnTo>
                        <a:lnTo>
                          <a:pt x="705" y="92"/>
                        </a:lnTo>
                        <a:lnTo>
                          <a:pt x="667" y="81"/>
                        </a:lnTo>
                        <a:lnTo>
                          <a:pt x="627" y="69"/>
                        </a:lnTo>
                        <a:lnTo>
                          <a:pt x="589" y="58"/>
                        </a:lnTo>
                        <a:lnTo>
                          <a:pt x="551" y="46"/>
                        </a:lnTo>
                        <a:lnTo>
                          <a:pt x="512" y="35"/>
                        </a:lnTo>
                        <a:lnTo>
                          <a:pt x="473" y="23"/>
                        </a:lnTo>
                        <a:lnTo>
                          <a:pt x="434" y="11"/>
                        </a:lnTo>
                        <a:lnTo>
                          <a:pt x="396" y="0"/>
                        </a:lnTo>
                        <a:lnTo>
                          <a:pt x="369" y="8"/>
                        </a:lnTo>
                        <a:lnTo>
                          <a:pt x="344" y="16"/>
                        </a:lnTo>
                        <a:lnTo>
                          <a:pt x="317" y="25"/>
                        </a:lnTo>
                        <a:lnTo>
                          <a:pt x="290" y="36"/>
                        </a:lnTo>
                        <a:lnTo>
                          <a:pt x="264" y="47"/>
                        </a:lnTo>
                        <a:lnTo>
                          <a:pt x="237" y="59"/>
                        </a:lnTo>
                        <a:lnTo>
                          <a:pt x="212" y="70"/>
                        </a:lnTo>
                        <a:lnTo>
                          <a:pt x="186" y="84"/>
                        </a:lnTo>
                        <a:lnTo>
                          <a:pt x="161" y="98"/>
                        </a:lnTo>
                        <a:lnTo>
                          <a:pt x="135" y="112"/>
                        </a:lnTo>
                        <a:lnTo>
                          <a:pt x="111" y="126"/>
                        </a:lnTo>
                        <a:lnTo>
                          <a:pt x="86" y="141"/>
                        </a:lnTo>
                        <a:lnTo>
                          <a:pt x="63" y="157"/>
                        </a:lnTo>
                        <a:lnTo>
                          <a:pt x="41" y="172"/>
                        </a:lnTo>
                        <a:lnTo>
                          <a:pt x="20" y="189"/>
                        </a:lnTo>
                        <a:lnTo>
                          <a:pt x="0" y="205"/>
                        </a:lnTo>
                        <a:close/>
                      </a:path>
                    </a:pathLst>
                  </a:custGeom>
                  <a:solidFill>
                    <a:srgbClr val="33CCCC"/>
                  </a:solidFill>
                  <a:ln w="3175">
                    <a:solidFill>
                      <a:schemeClr val="tx1"/>
                    </a:solidFill>
                    <a:round/>
                    <a:headEnd/>
                    <a:tailEnd/>
                  </a:ln>
                </p:spPr>
                <p:txBody>
                  <a:bodyPr/>
                  <a:lstStyle/>
                  <a:p>
                    <a:endParaRPr lang="sl-SI"/>
                  </a:p>
                </p:txBody>
              </p:sp>
              <p:sp>
                <p:nvSpPr>
                  <p:cNvPr id="533" name="Freeform 38"/>
                  <p:cNvSpPr>
                    <a:spLocks/>
                  </p:cNvSpPr>
                  <p:nvPr/>
                </p:nvSpPr>
                <p:spPr bwMode="auto">
                  <a:xfrm>
                    <a:off x="2099" y="1966"/>
                    <a:ext cx="338" cy="223"/>
                  </a:xfrm>
                  <a:custGeom>
                    <a:avLst/>
                    <a:gdLst>
                      <a:gd name="T0" fmla="*/ 132 w 1014"/>
                      <a:gd name="T1" fmla="*/ 0 h 667"/>
                      <a:gd name="T2" fmla="*/ 123 w 1014"/>
                      <a:gd name="T3" fmla="*/ 3 h 667"/>
                      <a:gd name="T4" fmla="*/ 115 w 1014"/>
                      <a:gd name="T5" fmla="*/ 5 h 667"/>
                      <a:gd name="T6" fmla="*/ 106 w 1014"/>
                      <a:gd name="T7" fmla="*/ 8 h 667"/>
                      <a:gd name="T8" fmla="*/ 97 w 1014"/>
                      <a:gd name="T9" fmla="*/ 12 h 667"/>
                      <a:gd name="T10" fmla="*/ 88 w 1014"/>
                      <a:gd name="T11" fmla="*/ 16 h 667"/>
                      <a:gd name="T12" fmla="*/ 79 w 1014"/>
                      <a:gd name="T13" fmla="*/ 20 h 667"/>
                      <a:gd name="T14" fmla="*/ 71 w 1014"/>
                      <a:gd name="T15" fmla="*/ 23 h 667"/>
                      <a:gd name="T16" fmla="*/ 62 w 1014"/>
                      <a:gd name="T17" fmla="*/ 28 h 667"/>
                      <a:gd name="T18" fmla="*/ 54 w 1014"/>
                      <a:gd name="T19" fmla="*/ 33 h 667"/>
                      <a:gd name="T20" fmla="*/ 45 w 1014"/>
                      <a:gd name="T21" fmla="*/ 37 h 667"/>
                      <a:gd name="T22" fmla="*/ 37 w 1014"/>
                      <a:gd name="T23" fmla="*/ 42 h 667"/>
                      <a:gd name="T24" fmla="*/ 29 w 1014"/>
                      <a:gd name="T25" fmla="*/ 47 h 667"/>
                      <a:gd name="T26" fmla="*/ 21 w 1014"/>
                      <a:gd name="T27" fmla="*/ 52 h 667"/>
                      <a:gd name="T28" fmla="*/ 14 w 1014"/>
                      <a:gd name="T29" fmla="*/ 58 h 667"/>
                      <a:gd name="T30" fmla="*/ 7 w 1014"/>
                      <a:gd name="T31" fmla="*/ 63 h 667"/>
                      <a:gd name="T32" fmla="*/ 0 w 1014"/>
                      <a:gd name="T33" fmla="*/ 69 h 667"/>
                      <a:gd name="T34" fmla="*/ 13 w 1014"/>
                      <a:gd name="T35" fmla="*/ 69 h 667"/>
                      <a:gd name="T36" fmla="*/ 26 w 1014"/>
                      <a:gd name="T37" fmla="*/ 71 h 667"/>
                      <a:gd name="T38" fmla="*/ 38 w 1014"/>
                      <a:gd name="T39" fmla="*/ 75 h 667"/>
                      <a:gd name="T40" fmla="*/ 50 w 1014"/>
                      <a:gd name="T41" fmla="*/ 80 h 667"/>
                      <a:gd name="T42" fmla="*/ 62 w 1014"/>
                      <a:gd name="T43" fmla="*/ 86 h 667"/>
                      <a:gd name="T44" fmla="*/ 73 w 1014"/>
                      <a:gd name="T45" fmla="*/ 93 h 667"/>
                      <a:gd name="T46" fmla="*/ 84 w 1014"/>
                      <a:gd name="T47" fmla="*/ 102 h 667"/>
                      <a:gd name="T48" fmla="*/ 94 w 1014"/>
                      <a:gd name="T49" fmla="*/ 111 h 667"/>
                      <a:gd name="T50" fmla="*/ 104 w 1014"/>
                      <a:gd name="T51" fmla="*/ 122 h 667"/>
                      <a:gd name="T52" fmla="*/ 113 w 1014"/>
                      <a:gd name="T53" fmla="*/ 134 h 667"/>
                      <a:gd name="T54" fmla="*/ 121 w 1014"/>
                      <a:gd name="T55" fmla="*/ 147 h 667"/>
                      <a:gd name="T56" fmla="*/ 130 w 1014"/>
                      <a:gd name="T57" fmla="*/ 160 h 667"/>
                      <a:gd name="T58" fmla="*/ 138 w 1014"/>
                      <a:gd name="T59" fmla="*/ 175 h 667"/>
                      <a:gd name="T60" fmla="*/ 145 w 1014"/>
                      <a:gd name="T61" fmla="*/ 190 h 667"/>
                      <a:gd name="T62" fmla="*/ 152 w 1014"/>
                      <a:gd name="T63" fmla="*/ 206 h 667"/>
                      <a:gd name="T64" fmla="*/ 159 w 1014"/>
                      <a:gd name="T65" fmla="*/ 223 h 667"/>
                      <a:gd name="T66" fmla="*/ 170 w 1014"/>
                      <a:gd name="T67" fmla="*/ 213 h 667"/>
                      <a:gd name="T68" fmla="*/ 182 w 1014"/>
                      <a:gd name="T69" fmla="*/ 203 h 667"/>
                      <a:gd name="T70" fmla="*/ 194 w 1014"/>
                      <a:gd name="T71" fmla="*/ 193 h 667"/>
                      <a:gd name="T72" fmla="*/ 206 w 1014"/>
                      <a:gd name="T73" fmla="*/ 183 h 667"/>
                      <a:gd name="T74" fmla="*/ 217 w 1014"/>
                      <a:gd name="T75" fmla="*/ 173 h 667"/>
                      <a:gd name="T76" fmla="*/ 229 w 1014"/>
                      <a:gd name="T77" fmla="*/ 162 h 667"/>
                      <a:gd name="T78" fmla="*/ 240 w 1014"/>
                      <a:gd name="T79" fmla="*/ 152 h 667"/>
                      <a:gd name="T80" fmla="*/ 252 w 1014"/>
                      <a:gd name="T81" fmla="*/ 142 h 667"/>
                      <a:gd name="T82" fmla="*/ 264 w 1014"/>
                      <a:gd name="T83" fmla="*/ 132 h 667"/>
                      <a:gd name="T84" fmla="*/ 275 w 1014"/>
                      <a:gd name="T85" fmla="*/ 122 h 667"/>
                      <a:gd name="T86" fmla="*/ 286 w 1014"/>
                      <a:gd name="T87" fmla="*/ 112 h 667"/>
                      <a:gd name="T88" fmla="*/ 297 w 1014"/>
                      <a:gd name="T89" fmla="*/ 102 h 667"/>
                      <a:gd name="T90" fmla="*/ 307 w 1014"/>
                      <a:gd name="T91" fmla="*/ 92 h 667"/>
                      <a:gd name="T92" fmla="*/ 318 w 1014"/>
                      <a:gd name="T93" fmla="*/ 82 h 667"/>
                      <a:gd name="T94" fmla="*/ 328 w 1014"/>
                      <a:gd name="T95" fmla="*/ 72 h 667"/>
                      <a:gd name="T96" fmla="*/ 338 w 1014"/>
                      <a:gd name="T97" fmla="*/ 62 h 6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14"/>
                      <a:gd name="T148" fmla="*/ 0 h 667"/>
                      <a:gd name="T149" fmla="*/ 1014 w 1014"/>
                      <a:gd name="T150" fmla="*/ 667 h 6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14" h="667">
                        <a:moveTo>
                          <a:pt x="396" y="0"/>
                        </a:moveTo>
                        <a:lnTo>
                          <a:pt x="369" y="8"/>
                        </a:lnTo>
                        <a:lnTo>
                          <a:pt x="344" y="16"/>
                        </a:lnTo>
                        <a:lnTo>
                          <a:pt x="317" y="25"/>
                        </a:lnTo>
                        <a:lnTo>
                          <a:pt x="290" y="36"/>
                        </a:lnTo>
                        <a:lnTo>
                          <a:pt x="264" y="47"/>
                        </a:lnTo>
                        <a:lnTo>
                          <a:pt x="237" y="59"/>
                        </a:lnTo>
                        <a:lnTo>
                          <a:pt x="212" y="70"/>
                        </a:lnTo>
                        <a:lnTo>
                          <a:pt x="186" y="84"/>
                        </a:lnTo>
                        <a:lnTo>
                          <a:pt x="161" y="98"/>
                        </a:lnTo>
                        <a:lnTo>
                          <a:pt x="135" y="112"/>
                        </a:lnTo>
                        <a:lnTo>
                          <a:pt x="111" y="126"/>
                        </a:lnTo>
                        <a:lnTo>
                          <a:pt x="86" y="141"/>
                        </a:lnTo>
                        <a:lnTo>
                          <a:pt x="63" y="157"/>
                        </a:lnTo>
                        <a:lnTo>
                          <a:pt x="41" y="172"/>
                        </a:lnTo>
                        <a:lnTo>
                          <a:pt x="20" y="189"/>
                        </a:lnTo>
                        <a:lnTo>
                          <a:pt x="0" y="205"/>
                        </a:lnTo>
                        <a:lnTo>
                          <a:pt x="39" y="207"/>
                        </a:lnTo>
                        <a:lnTo>
                          <a:pt x="78" y="213"/>
                        </a:lnTo>
                        <a:lnTo>
                          <a:pt x="115" y="225"/>
                        </a:lnTo>
                        <a:lnTo>
                          <a:pt x="151" y="238"/>
                        </a:lnTo>
                        <a:lnTo>
                          <a:pt x="186" y="257"/>
                        </a:lnTo>
                        <a:lnTo>
                          <a:pt x="219" y="279"/>
                        </a:lnTo>
                        <a:lnTo>
                          <a:pt x="251" y="304"/>
                        </a:lnTo>
                        <a:lnTo>
                          <a:pt x="281" y="333"/>
                        </a:lnTo>
                        <a:lnTo>
                          <a:pt x="311" y="366"/>
                        </a:lnTo>
                        <a:lnTo>
                          <a:pt x="339" y="401"/>
                        </a:lnTo>
                        <a:lnTo>
                          <a:pt x="364" y="439"/>
                        </a:lnTo>
                        <a:lnTo>
                          <a:pt x="390" y="479"/>
                        </a:lnTo>
                        <a:lnTo>
                          <a:pt x="413" y="523"/>
                        </a:lnTo>
                        <a:lnTo>
                          <a:pt x="436" y="568"/>
                        </a:lnTo>
                        <a:lnTo>
                          <a:pt x="456" y="617"/>
                        </a:lnTo>
                        <a:lnTo>
                          <a:pt x="476" y="667"/>
                        </a:lnTo>
                        <a:lnTo>
                          <a:pt x="510" y="637"/>
                        </a:lnTo>
                        <a:lnTo>
                          <a:pt x="546" y="607"/>
                        </a:lnTo>
                        <a:lnTo>
                          <a:pt x="581" y="577"/>
                        </a:lnTo>
                        <a:lnTo>
                          <a:pt x="617" y="546"/>
                        </a:lnTo>
                        <a:lnTo>
                          <a:pt x="652" y="516"/>
                        </a:lnTo>
                        <a:lnTo>
                          <a:pt x="687" y="486"/>
                        </a:lnTo>
                        <a:lnTo>
                          <a:pt x="721" y="456"/>
                        </a:lnTo>
                        <a:lnTo>
                          <a:pt x="756" y="426"/>
                        </a:lnTo>
                        <a:lnTo>
                          <a:pt x="791" y="396"/>
                        </a:lnTo>
                        <a:lnTo>
                          <a:pt x="824" y="366"/>
                        </a:lnTo>
                        <a:lnTo>
                          <a:pt x="858" y="336"/>
                        </a:lnTo>
                        <a:lnTo>
                          <a:pt x="890" y="306"/>
                        </a:lnTo>
                        <a:lnTo>
                          <a:pt x="922" y="275"/>
                        </a:lnTo>
                        <a:lnTo>
                          <a:pt x="954" y="245"/>
                        </a:lnTo>
                        <a:lnTo>
                          <a:pt x="984" y="215"/>
                        </a:lnTo>
                        <a:lnTo>
                          <a:pt x="1014" y="185"/>
                        </a:lnTo>
                      </a:path>
                    </a:pathLst>
                  </a:custGeom>
                  <a:noFill/>
                  <a:ln w="3175">
                    <a:solidFill>
                      <a:srgbClr val="000000"/>
                    </a:solidFill>
                    <a:prstDash val="solid"/>
                    <a:round/>
                    <a:headEnd/>
                    <a:tailEnd/>
                  </a:ln>
                </p:spPr>
                <p:txBody>
                  <a:bodyPr/>
                  <a:lstStyle/>
                  <a:p>
                    <a:endParaRPr lang="sl-SI"/>
                  </a:p>
                </p:txBody>
              </p:sp>
              <p:sp>
                <p:nvSpPr>
                  <p:cNvPr id="534" name="Freeform 39"/>
                  <p:cNvSpPr>
                    <a:spLocks/>
                  </p:cNvSpPr>
                  <p:nvPr/>
                </p:nvSpPr>
                <p:spPr bwMode="auto">
                  <a:xfrm>
                    <a:off x="1572" y="2448"/>
                    <a:ext cx="18" cy="18"/>
                  </a:xfrm>
                  <a:custGeom>
                    <a:avLst/>
                    <a:gdLst>
                      <a:gd name="T0" fmla="*/ 18 w 18"/>
                      <a:gd name="T1" fmla="*/ 0 h 18"/>
                      <a:gd name="T2" fmla="*/ 0 w 18"/>
                      <a:gd name="T3" fmla="*/ 18 h 18"/>
                      <a:gd name="T4" fmla="*/ 18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0"/>
                        </a:moveTo>
                        <a:cubicBezTo>
                          <a:pt x="12" y="6"/>
                          <a:pt x="0" y="18"/>
                          <a:pt x="0" y="18"/>
                        </a:cubicBezTo>
                        <a:cubicBezTo>
                          <a:pt x="0" y="18"/>
                          <a:pt x="12" y="6"/>
                          <a:pt x="18" y="0"/>
                        </a:cubicBezTo>
                        <a:close/>
                      </a:path>
                    </a:pathLst>
                  </a:custGeom>
                  <a:solidFill>
                    <a:schemeClr val="accent1"/>
                  </a:solidFill>
                  <a:ln w="3175">
                    <a:solidFill>
                      <a:schemeClr val="tx1"/>
                    </a:solidFill>
                    <a:round/>
                    <a:headEnd/>
                    <a:tailEnd/>
                  </a:ln>
                </p:spPr>
                <p:txBody>
                  <a:bodyPr wrap="none" anchor="ctr"/>
                  <a:lstStyle/>
                  <a:p>
                    <a:endParaRPr lang="sl-SI"/>
                  </a:p>
                </p:txBody>
              </p:sp>
            </p:grpSp>
            <p:grpSp>
              <p:nvGrpSpPr>
                <p:cNvPr id="488" name="Group 40"/>
                <p:cNvGrpSpPr>
                  <a:grpSpLocks/>
                </p:cNvGrpSpPr>
                <p:nvPr/>
              </p:nvGrpSpPr>
              <p:grpSpPr bwMode="auto">
                <a:xfrm>
                  <a:off x="1701" y="1082"/>
                  <a:ext cx="546" cy="612"/>
                  <a:chOff x="1701" y="1082"/>
                  <a:chExt cx="546" cy="612"/>
                </a:xfrm>
              </p:grpSpPr>
              <p:sp>
                <p:nvSpPr>
                  <p:cNvPr id="489" name="Freeform 41"/>
                  <p:cNvSpPr>
                    <a:spLocks/>
                  </p:cNvSpPr>
                  <p:nvPr/>
                </p:nvSpPr>
                <p:spPr bwMode="auto">
                  <a:xfrm>
                    <a:off x="1804" y="1238"/>
                    <a:ext cx="292" cy="456"/>
                  </a:xfrm>
                  <a:custGeom>
                    <a:avLst/>
                    <a:gdLst>
                      <a:gd name="T0" fmla="*/ 123 w 582"/>
                      <a:gd name="T1" fmla="*/ 454 h 852"/>
                      <a:gd name="T2" fmla="*/ 157 w 582"/>
                      <a:gd name="T3" fmla="*/ 454 h 852"/>
                      <a:gd name="T4" fmla="*/ 191 w 582"/>
                      <a:gd name="T5" fmla="*/ 456 h 852"/>
                      <a:gd name="T6" fmla="*/ 218 w 582"/>
                      <a:gd name="T7" fmla="*/ 453 h 852"/>
                      <a:gd name="T8" fmla="*/ 233 w 582"/>
                      <a:gd name="T9" fmla="*/ 446 h 852"/>
                      <a:gd name="T10" fmla="*/ 253 w 582"/>
                      <a:gd name="T11" fmla="*/ 438 h 852"/>
                      <a:gd name="T12" fmla="*/ 272 w 582"/>
                      <a:gd name="T13" fmla="*/ 427 h 852"/>
                      <a:gd name="T14" fmla="*/ 292 w 582"/>
                      <a:gd name="T15" fmla="*/ 406 h 852"/>
                      <a:gd name="T16" fmla="*/ 281 w 582"/>
                      <a:gd name="T17" fmla="*/ 403 h 852"/>
                      <a:gd name="T18" fmla="*/ 275 w 582"/>
                      <a:gd name="T19" fmla="*/ 389 h 852"/>
                      <a:gd name="T20" fmla="*/ 277 w 582"/>
                      <a:gd name="T21" fmla="*/ 373 h 852"/>
                      <a:gd name="T22" fmla="*/ 275 w 582"/>
                      <a:gd name="T23" fmla="*/ 347 h 852"/>
                      <a:gd name="T24" fmla="*/ 272 w 582"/>
                      <a:gd name="T25" fmla="*/ 291 h 852"/>
                      <a:gd name="T26" fmla="*/ 272 w 582"/>
                      <a:gd name="T27" fmla="*/ 234 h 852"/>
                      <a:gd name="T28" fmla="*/ 281 w 582"/>
                      <a:gd name="T29" fmla="*/ 193 h 852"/>
                      <a:gd name="T30" fmla="*/ 283 w 582"/>
                      <a:gd name="T31" fmla="*/ 154 h 852"/>
                      <a:gd name="T32" fmla="*/ 281 w 582"/>
                      <a:gd name="T33" fmla="*/ 125 h 852"/>
                      <a:gd name="T34" fmla="*/ 277 w 582"/>
                      <a:gd name="T35" fmla="*/ 95 h 852"/>
                      <a:gd name="T36" fmla="*/ 266 w 582"/>
                      <a:gd name="T37" fmla="*/ 72 h 852"/>
                      <a:gd name="T38" fmla="*/ 251 w 582"/>
                      <a:gd name="T39" fmla="*/ 51 h 852"/>
                      <a:gd name="T40" fmla="*/ 232 w 582"/>
                      <a:gd name="T41" fmla="*/ 35 h 852"/>
                      <a:gd name="T42" fmla="*/ 200 w 582"/>
                      <a:gd name="T43" fmla="*/ 22 h 852"/>
                      <a:gd name="T44" fmla="*/ 161 w 582"/>
                      <a:gd name="T45" fmla="*/ 5 h 852"/>
                      <a:gd name="T46" fmla="*/ 128 w 582"/>
                      <a:gd name="T47" fmla="*/ 3 h 852"/>
                      <a:gd name="T48" fmla="*/ 87 w 582"/>
                      <a:gd name="T49" fmla="*/ 0 h 852"/>
                      <a:gd name="T50" fmla="*/ 63 w 582"/>
                      <a:gd name="T51" fmla="*/ 2 h 852"/>
                      <a:gd name="T52" fmla="*/ 38 w 582"/>
                      <a:gd name="T53" fmla="*/ 18 h 852"/>
                      <a:gd name="T54" fmla="*/ 24 w 582"/>
                      <a:gd name="T55" fmla="*/ 43 h 852"/>
                      <a:gd name="T56" fmla="*/ 12 w 582"/>
                      <a:gd name="T57" fmla="*/ 67 h 852"/>
                      <a:gd name="T58" fmla="*/ 24 w 582"/>
                      <a:gd name="T59" fmla="*/ 85 h 852"/>
                      <a:gd name="T60" fmla="*/ 15 w 582"/>
                      <a:gd name="T61" fmla="*/ 104 h 852"/>
                      <a:gd name="T62" fmla="*/ 14 w 582"/>
                      <a:gd name="T63" fmla="*/ 116 h 852"/>
                      <a:gd name="T64" fmla="*/ 9 w 582"/>
                      <a:gd name="T65" fmla="*/ 127 h 852"/>
                      <a:gd name="T66" fmla="*/ 9 w 582"/>
                      <a:gd name="T67" fmla="*/ 140 h 852"/>
                      <a:gd name="T68" fmla="*/ 11 w 582"/>
                      <a:gd name="T69" fmla="*/ 156 h 852"/>
                      <a:gd name="T70" fmla="*/ 11 w 582"/>
                      <a:gd name="T71" fmla="*/ 167 h 852"/>
                      <a:gd name="T72" fmla="*/ 14 w 582"/>
                      <a:gd name="T73" fmla="*/ 183 h 852"/>
                      <a:gd name="T74" fmla="*/ 11 w 582"/>
                      <a:gd name="T75" fmla="*/ 193 h 852"/>
                      <a:gd name="T76" fmla="*/ 6 w 582"/>
                      <a:gd name="T77" fmla="*/ 202 h 852"/>
                      <a:gd name="T78" fmla="*/ 5 w 582"/>
                      <a:gd name="T79" fmla="*/ 214 h 852"/>
                      <a:gd name="T80" fmla="*/ 0 w 582"/>
                      <a:gd name="T81" fmla="*/ 225 h 852"/>
                      <a:gd name="T82" fmla="*/ 2 w 582"/>
                      <a:gd name="T83" fmla="*/ 234 h 852"/>
                      <a:gd name="T84" fmla="*/ 9 w 582"/>
                      <a:gd name="T85" fmla="*/ 242 h 852"/>
                      <a:gd name="T86" fmla="*/ 15 w 582"/>
                      <a:gd name="T87" fmla="*/ 259 h 852"/>
                      <a:gd name="T88" fmla="*/ 17 w 582"/>
                      <a:gd name="T89" fmla="*/ 268 h 852"/>
                      <a:gd name="T90" fmla="*/ 17 w 582"/>
                      <a:gd name="T91" fmla="*/ 279 h 852"/>
                      <a:gd name="T92" fmla="*/ 20 w 582"/>
                      <a:gd name="T93" fmla="*/ 291 h 852"/>
                      <a:gd name="T94" fmla="*/ 20 w 582"/>
                      <a:gd name="T95" fmla="*/ 302 h 852"/>
                      <a:gd name="T96" fmla="*/ 26 w 582"/>
                      <a:gd name="T97" fmla="*/ 320 h 852"/>
                      <a:gd name="T98" fmla="*/ 42 w 582"/>
                      <a:gd name="T99" fmla="*/ 334 h 852"/>
                      <a:gd name="T100" fmla="*/ 65 w 582"/>
                      <a:gd name="T101" fmla="*/ 337 h 852"/>
                      <a:gd name="T102" fmla="*/ 84 w 582"/>
                      <a:gd name="T103" fmla="*/ 336 h 852"/>
                      <a:gd name="T104" fmla="*/ 108 w 582"/>
                      <a:gd name="T105" fmla="*/ 331 h 852"/>
                      <a:gd name="T106" fmla="*/ 128 w 582"/>
                      <a:gd name="T107" fmla="*/ 324 h 852"/>
                      <a:gd name="T108" fmla="*/ 137 w 582"/>
                      <a:gd name="T109" fmla="*/ 323 h 852"/>
                      <a:gd name="T110" fmla="*/ 141 w 582"/>
                      <a:gd name="T111" fmla="*/ 344 h 852"/>
                      <a:gd name="T112" fmla="*/ 143 w 582"/>
                      <a:gd name="T113" fmla="*/ 356 h 852"/>
                      <a:gd name="T114" fmla="*/ 144 w 582"/>
                      <a:gd name="T115" fmla="*/ 377 h 852"/>
                      <a:gd name="T116" fmla="*/ 143 w 582"/>
                      <a:gd name="T117" fmla="*/ 398 h 852"/>
                      <a:gd name="T118" fmla="*/ 141 w 582"/>
                      <a:gd name="T119" fmla="*/ 414 h 852"/>
                      <a:gd name="T120" fmla="*/ 140 w 582"/>
                      <a:gd name="T121" fmla="*/ 434 h 852"/>
                      <a:gd name="T122" fmla="*/ 123 w 582"/>
                      <a:gd name="T123" fmla="*/ 454 h 8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82"/>
                      <a:gd name="T187" fmla="*/ 0 h 852"/>
                      <a:gd name="T188" fmla="*/ 582 w 582"/>
                      <a:gd name="T189" fmla="*/ 852 h 8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82" h="852">
                        <a:moveTo>
                          <a:pt x="246" y="849"/>
                        </a:moveTo>
                        <a:lnTo>
                          <a:pt x="312" y="849"/>
                        </a:lnTo>
                        <a:lnTo>
                          <a:pt x="381" y="852"/>
                        </a:lnTo>
                        <a:lnTo>
                          <a:pt x="435" y="846"/>
                        </a:lnTo>
                        <a:lnTo>
                          <a:pt x="465" y="834"/>
                        </a:lnTo>
                        <a:lnTo>
                          <a:pt x="504" y="819"/>
                        </a:lnTo>
                        <a:lnTo>
                          <a:pt x="543" y="798"/>
                        </a:lnTo>
                        <a:lnTo>
                          <a:pt x="582" y="759"/>
                        </a:lnTo>
                        <a:lnTo>
                          <a:pt x="561" y="753"/>
                        </a:lnTo>
                        <a:lnTo>
                          <a:pt x="549" y="726"/>
                        </a:lnTo>
                        <a:lnTo>
                          <a:pt x="552" y="696"/>
                        </a:lnTo>
                        <a:lnTo>
                          <a:pt x="549" y="648"/>
                        </a:lnTo>
                        <a:lnTo>
                          <a:pt x="543" y="543"/>
                        </a:lnTo>
                        <a:lnTo>
                          <a:pt x="543" y="438"/>
                        </a:lnTo>
                        <a:lnTo>
                          <a:pt x="561" y="360"/>
                        </a:lnTo>
                        <a:lnTo>
                          <a:pt x="564" y="288"/>
                        </a:lnTo>
                        <a:lnTo>
                          <a:pt x="561" y="234"/>
                        </a:lnTo>
                        <a:lnTo>
                          <a:pt x="552" y="177"/>
                        </a:lnTo>
                        <a:lnTo>
                          <a:pt x="531" y="135"/>
                        </a:lnTo>
                        <a:lnTo>
                          <a:pt x="501" y="96"/>
                        </a:lnTo>
                        <a:lnTo>
                          <a:pt x="462" y="66"/>
                        </a:lnTo>
                        <a:lnTo>
                          <a:pt x="399" y="42"/>
                        </a:lnTo>
                        <a:lnTo>
                          <a:pt x="321" y="9"/>
                        </a:lnTo>
                        <a:lnTo>
                          <a:pt x="255" y="6"/>
                        </a:lnTo>
                        <a:lnTo>
                          <a:pt x="174" y="0"/>
                        </a:lnTo>
                        <a:lnTo>
                          <a:pt x="126" y="3"/>
                        </a:lnTo>
                        <a:lnTo>
                          <a:pt x="75" y="33"/>
                        </a:lnTo>
                        <a:lnTo>
                          <a:pt x="48" y="81"/>
                        </a:lnTo>
                        <a:lnTo>
                          <a:pt x="24" y="126"/>
                        </a:lnTo>
                        <a:lnTo>
                          <a:pt x="48" y="159"/>
                        </a:lnTo>
                        <a:lnTo>
                          <a:pt x="30" y="195"/>
                        </a:lnTo>
                        <a:lnTo>
                          <a:pt x="27" y="216"/>
                        </a:lnTo>
                        <a:lnTo>
                          <a:pt x="18" y="237"/>
                        </a:lnTo>
                        <a:lnTo>
                          <a:pt x="18" y="261"/>
                        </a:lnTo>
                        <a:lnTo>
                          <a:pt x="21" y="291"/>
                        </a:lnTo>
                        <a:lnTo>
                          <a:pt x="21" y="312"/>
                        </a:lnTo>
                        <a:lnTo>
                          <a:pt x="27" y="342"/>
                        </a:lnTo>
                        <a:lnTo>
                          <a:pt x="21" y="360"/>
                        </a:lnTo>
                        <a:lnTo>
                          <a:pt x="12" y="378"/>
                        </a:lnTo>
                        <a:lnTo>
                          <a:pt x="9" y="399"/>
                        </a:lnTo>
                        <a:lnTo>
                          <a:pt x="0" y="420"/>
                        </a:lnTo>
                        <a:lnTo>
                          <a:pt x="3" y="438"/>
                        </a:lnTo>
                        <a:lnTo>
                          <a:pt x="18" y="453"/>
                        </a:lnTo>
                        <a:lnTo>
                          <a:pt x="30" y="483"/>
                        </a:lnTo>
                        <a:lnTo>
                          <a:pt x="33" y="501"/>
                        </a:lnTo>
                        <a:lnTo>
                          <a:pt x="33" y="522"/>
                        </a:lnTo>
                        <a:lnTo>
                          <a:pt x="39" y="543"/>
                        </a:lnTo>
                        <a:lnTo>
                          <a:pt x="39" y="564"/>
                        </a:lnTo>
                        <a:lnTo>
                          <a:pt x="51" y="597"/>
                        </a:lnTo>
                        <a:lnTo>
                          <a:pt x="84" y="624"/>
                        </a:lnTo>
                        <a:lnTo>
                          <a:pt x="129" y="630"/>
                        </a:lnTo>
                        <a:lnTo>
                          <a:pt x="168" y="627"/>
                        </a:lnTo>
                        <a:lnTo>
                          <a:pt x="216" y="618"/>
                        </a:lnTo>
                        <a:lnTo>
                          <a:pt x="255" y="606"/>
                        </a:lnTo>
                        <a:lnTo>
                          <a:pt x="273" y="603"/>
                        </a:lnTo>
                        <a:lnTo>
                          <a:pt x="282" y="642"/>
                        </a:lnTo>
                        <a:lnTo>
                          <a:pt x="285" y="666"/>
                        </a:lnTo>
                        <a:lnTo>
                          <a:pt x="288" y="705"/>
                        </a:lnTo>
                        <a:lnTo>
                          <a:pt x="285" y="744"/>
                        </a:lnTo>
                        <a:lnTo>
                          <a:pt x="282" y="774"/>
                        </a:lnTo>
                        <a:lnTo>
                          <a:pt x="279" y="810"/>
                        </a:lnTo>
                        <a:lnTo>
                          <a:pt x="246" y="849"/>
                        </a:lnTo>
                        <a:close/>
                      </a:path>
                    </a:pathLst>
                  </a:custGeom>
                  <a:solidFill>
                    <a:srgbClr val="FFEAD5"/>
                  </a:solidFill>
                  <a:ln w="3175">
                    <a:solidFill>
                      <a:schemeClr val="tx1"/>
                    </a:solidFill>
                    <a:round/>
                    <a:headEnd/>
                    <a:tailEnd/>
                  </a:ln>
                </p:spPr>
                <p:txBody>
                  <a:bodyPr wrap="none" anchor="ctr"/>
                  <a:lstStyle/>
                  <a:p>
                    <a:endParaRPr lang="sl-SI"/>
                  </a:p>
                </p:txBody>
              </p:sp>
              <p:sp>
                <p:nvSpPr>
                  <p:cNvPr id="490" name="Freeform 42"/>
                  <p:cNvSpPr>
                    <a:spLocks/>
                  </p:cNvSpPr>
                  <p:nvPr/>
                </p:nvSpPr>
                <p:spPr bwMode="auto">
                  <a:xfrm>
                    <a:off x="1701" y="1082"/>
                    <a:ext cx="235" cy="538"/>
                  </a:xfrm>
                  <a:custGeom>
                    <a:avLst/>
                    <a:gdLst>
                      <a:gd name="T0" fmla="*/ 143 w 468"/>
                      <a:gd name="T1" fmla="*/ 507 h 1005"/>
                      <a:gd name="T2" fmla="*/ 113 w 468"/>
                      <a:gd name="T3" fmla="*/ 524 h 1005"/>
                      <a:gd name="T4" fmla="*/ 90 w 468"/>
                      <a:gd name="T5" fmla="*/ 538 h 1005"/>
                      <a:gd name="T6" fmla="*/ 65 w 468"/>
                      <a:gd name="T7" fmla="*/ 535 h 1005"/>
                      <a:gd name="T8" fmla="*/ 44 w 468"/>
                      <a:gd name="T9" fmla="*/ 527 h 1005"/>
                      <a:gd name="T10" fmla="*/ 33 w 468"/>
                      <a:gd name="T11" fmla="*/ 504 h 1005"/>
                      <a:gd name="T12" fmla="*/ 27 w 468"/>
                      <a:gd name="T13" fmla="*/ 483 h 1005"/>
                      <a:gd name="T14" fmla="*/ 39 w 468"/>
                      <a:gd name="T15" fmla="*/ 463 h 1005"/>
                      <a:gd name="T16" fmla="*/ 14 w 468"/>
                      <a:gd name="T17" fmla="*/ 442 h 1005"/>
                      <a:gd name="T18" fmla="*/ 0 w 468"/>
                      <a:gd name="T19" fmla="*/ 410 h 1005"/>
                      <a:gd name="T20" fmla="*/ 2 w 468"/>
                      <a:gd name="T21" fmla="*/ 376 h 1005"/>
                      <a:gd name="T22" fmla="*/ 0 w 468"/>
                      <a:gd name="T23" fmla="*/ 353 h 1005"/>
                      <a:gd name="T24" fmla="*/ 8 w 468"/>
                      <a:gd name="T25" fmla="*/ 337 h 1005"/>
                      <a:gd name="T26" fmla="*/ 9 w 468"/>
                      <a:gd name="T27" fmla="*/ 315 h 1005"/>
                      <a:gd name="T28" fmla="*/ 17 w 468"/>
                      <a:gd name="T29" fmla="*/ 294 h 1005"/>
                      <a:gd name="T30" fmla="*/ 11 w 468"/>
                      <a:gd name="T31" fmla="*/ 267 h 1005"/>
                      <a:gd name="T32" fmla="*/ 14 w 468"/>
                      <a:gd name="T33" fmla="*/ 244 h 1005"/>
                      <a:gd name="T34" fmla="*/ 20 w 468"/>
                      <a:gd name="T35" fmla="*/ 207 h 1005"/>
                      <a:gd name="T36" fmla="*/ 27 w 468"/>
                      <a:gd name="T37" fmla="*/ 177 h 1005"/>
                      <a:gd name="T38" fmla="*/ 35 w 468"/>
                      <a:gd name="T39" fmla="*/ 153 h 1005"/>
                      <a:gd name="T40" fmla="*/ 42 w 468"/>
                      <a:gd name="T41" fmla="*/ 122 h 1005"/>
                      <a:gd name="T42" fmla="*/ 59 w 468"/>
                      <a:gd name="T43" fmla="*/ 106 h 1005"/>
                      <a:gd name="T44" fmla="*/ 77 w 468"/>
                      <a:gd name="T45" fmla="*/ 96 h 1005"/>
                      <a:gd name="T46" fmla="*/ 77 w 468"/>
                      <a:gd name="T47" fmla="*/ 72 h 1005"/>
                      <a:gd name="T48" fmla="*/ 105 w 468"/>
                      <a:gd name="T49" fmla="*/ 42 h 1005"/>
                      <a:gd name="T50" fmla="*/ 114 w 468"/>
                      <a:gd name="T51" fmla="*/ 11 h 1005"/>
                      <a:gd name="T52" fmla="*/ 157 w 468"/>
                      <a:gd name="T53" fmla="*/ 3 h 1005"/>
                      <a:gd name="T54" fmla="*/ 193 w 468"/>
                      <a:gd name="T55" fmla="*/ 19 h 1005"/>
                      <a:gd name="T56" fmla="*/ 220 w 468"/>
                      <a:gd name="T57" fmla="*/ 35 h 1005"/>
                      <a:gd name="T58" fmla="*/ 235 w 468"/>
                      <a:gd name="T59" fmla="*/ 61 h 1005"/>
                      <a:gd name="T60" fmla="*/ 229 w 468"/>
                      <a:gd name="T61" fmla="*/ 87 h 1005"/>
                      <a:gd name="T62" fmla="*/ 212 w 468"/>
                      <a:gd name="T63" fmla="*/ 96 h 1005"/>
                      <a:gd name="T64" fmla="*/ 203 w 468"/>
                      <a:gd name="T65" fmla="*/ 106 h 1005"/>
                      <a:gd name="T66" fmla="*/ 190 w 468"/>
                      <a:gd name="T67" fmla="*/ 141 h 1005"/>
                      <a:gd name="T68" fmla="*/ 193 w 468"/>
                      <a:gd name="T69" fmla="*/ 165 h 1005"/>
                      <a:gd name="T70" fmla="*/ 176 w 468"/>
                      <a:gd name="T71" fmla="*/ 180 h 1005"/>
                      <a:gd name="T72" fmla="*/ 158 w 468"/>
                      <a:gd name="T73" fmla="*/ 180 h 1005"/>
                      <a:gd name="T74" fmla="*/ 140 w 468"/>
                      <a:gd name="T75" fmla="*/ 204 h 1005"/>
                      <a:gd name="T76" fmla="*/ 128 w 468"/>
                      <a:gd name="T77" fmla="*/ 230 h 1005"/>
                      <a:gd name="T78" fmla="*/ 122 w 468"/>
                      <a:gd name="T79" fmla="*/ 251 h 1005"/>
                      <a:gd name="T80" fmla="*/ 108 w 468"/>
                      <a:gd name="T81" fmla="*/ 283 h 1005"/>
                      <a:gd name="T82" fmla="*/ 117 w 468"/>
                      <a:gd name="T83" fmla="*/ 313 h 1005"/>
                      <a:gd name="T84" fmla="*/ 114 w 468"/>
                      <a:gd name="T85" fmla="*/ 342 h 1005"/>
                      <a:gd name="T86" fmla="*/ 104 w 468"/>
                      <a:gd name="T87" fmla="*/ 361 h 1005"/>
                      <a:gd name="T88" fmla="*/ 102 w 468"/>
                      <a:gd name="T89" fmla="*/ 385 h 1005"/>
                      <a:gd name="T90" fmla="*/ 113 w 468"/>
                      <a:gd name="T91" fmla="*/ 413 h 1005"/>
                      <a:gd name="T92" fmla="*/ 121 w 468"/>
                      <a:gd name="T93" fmla="*/ 443 h 1005"/>
                      <a:gd name="T94" fmla="*/ 124 w 468"/>
                      <a:gd name="T95" fmla="*/ 469 h 1005"/>
                      <a:gd name="T96" fmla="*/ 139 w 468"/>
                      <a:gd name="T97" fmla="*/ 485 h 10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8"/>
                      <a:gd name="T148" fmla="*/ 0 h 1005"/>
                      <a:gd name="T149" fmla="*/ 468 w 468"/>
                      <a:gd name="T150" fmla="*/ 1005 h 100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8" h="1005">
                        <a:moveTo>
                          <a:pt x="306" y="924"/>
                        </a:moveTo>
                        <a:lnTo>
                          <a:pt x="285" y="948"/>
                        </a:lnTo>
                        <a:lnTo>
                          <a:pt x="258" y="972"/>
                        </a:lnTo>
                        <a:lnTo>
                          <a:pt x="225" y="978"/>
                        </a:lnTo>
                        <a:lnTo>
                          <a:pt x="198" y="978"/>
                        </a:lnTo>
                        <a:lnTo>
                          <a:pt x="180" y="1005"/>
                        </a:lnTo>
                        <a:lnTo>
                          <a:pt x="159" y="1002"/>
                        </a:lnTo>
                        <a:lnTo>
                          <a:pt x="129" y="999"/>
                        </a:lnTo>
                        <a:lnTo>
                          <a:pt x="105" y="993"/>
                        </a:lnTo>
                        <a:lnTo>
                          <a:pt x="87" y="984"/>
                        </a:lnTo>
                        <a:lnTo>
                          <a:pt x="72" y="963"/>
                        </a:lnTo>
                        <a:lnTo>
                          <a:pt x="66" y="942"/>
                        </a:lnTo>
                        <a:lnTo>
                          <a:pt x="51" y="924"/>
                        </a:lnTo>
                        <a:lnTo>
                          <a:pt x="54" y="903"/>
                        </a:lnTo>
                        <a:lnTo>
                          <a:pt x="57" y="882"/>
                        </a:lnTo>
                        <a:lnTo>
                          <a:pt x="78" y="864"/>
                        </a:lnTo>
                        <a:lnTo>
                          <a:pt x="54" y="852"/>
                        </a:lnTo>
                        <a:lnTo>
                          <a:pt x="27" y="825"/>
                        </a:lnTo>
                        <a:lnTo>
                          <a:pt x="9" y="783"/>
                        </a:lnTo>
                        <a:lnTo>
                          <a:pt x="0" y="765"/>
                        </a:lnTo>
                        <a:lnTo>
                          <a:pt x="0" y="741"/>
                        </a:lnTo>
                        <a:lnTo>
                          <a:pt x="3" y="702"/>
                        </a:lnTo>
                        <a:lnTo>
                          <a:pt x="0" y="678"/>
                        </a:lnTo>
                        <a:lnTo>
                          <a:pt x="0" y="660"/>
                        </a:lnTo>
                        <a:lnTo>
                          <a:pt x="24" y="648"/>
                        </a:lnTo>
                        <a:lnTo>
                          <a:pt x="15" y="630"/>
                        </a:lnTo>
                        <a:lnTo>
                          <a:pt x="15" y="609"/>
                        </a:lnTo>
                        <a:lnTo>
                          <a:pt x="18" y="588"/>
                        </a:lnTo>
                        <a:lnTo>
                          <a:pt x="24" y="567"/>
                        </a:lnTo>
                        <a:lnTo>
                          <a:pt x="33" y="549"/>
                        </a:lnTo>
                        <a:lnTo>
                          <a:pt x="27" y="519"/>
                        </a:lnTo>
                        <a:lnTo>
                          <a:pt x="21" y="498"/>
                        </a:lnTo>
                        <a:lnTo>
                          <a:pt x="24" y="480"/>
                        </a:lnTo>
                        <a:lnTo>
                          <a:pt x="27" y="456"/>
                        </a:lnTo>
                        <a:lnTo>
                          <a:pt x="39" y="423"/>
                        </a:lnTo>
                        <a:lnTo>
                          <a:pt x="39" y="387"/>
                        </a:lnTo>
                        <a:lnTo>
                          <a:pt x="45" y="357"/>
                        </a:lnTo>
                        <a:lnTo>
                          <a:pt x="54" y="330"/>
                        </a:lnTo>
                        <a:lnTo>
                          <a:pt x="63" y="312"/>
                        </a:lnTo>
                        <a:lnTo>
                          <a:pt x="69" y="285"/>
                        </a:lnTo>
                        <a:lnTo>
                          <a:pt x="81" y="255"/>
                        </a:lnTo>
                        <a:lnTo>
                          <a:pt x="84" y="228"/>
                        </a:lnTo>
                        <a:lnTo>
                          <a:pt x="93" y="207"/>
                        </a:lnTo>
                        <a:lnTo>
                          <a:pt x="117" y="198"/>
                        </a:lnTo>
                        <a:lnTo>
                          <a:pt x="138" y="207"/>
                        </a:lnTo>
                        <a:lnTo>
                          <a:pt x="153" y="180"/>
                        </a:lnTo>
                        <a:lnTo>
                          <a:pt x="150" y="156"/>
                        </a:lnTo>
                        <a:lnTo>
                          <a:pt x="153" y="135"/>
                        </a:lnTo>
                        <a:lnTo>
                          <a:pt x="177" y="114"/>
                        </a:lnTo>
                        <a:lnTo>
                          <a:pt x="210" y="78"/>
                        </a:lnTo>
                        <a:lnTo>
                          <a:pt x="222" y="45"/>
                        </a:lnTo>
                        <a:lnTo>
                          <a:pt x="228" y="21"/>
                        </a:lnTo>
                        <a:lnTo>
                          <a:pt x="288" y="0"/>
                        </a:lnTo>
                        <a:lnTo>
                          <a:pt x="312" y="6"/>
                        </a:lnTo>
                        <a:lnTo>
                          <a:pt x="372" y="21"/>
                        </a:lnTo>
                        <a:lnTo>
                          <a:pt x="384" y="36"/>
                        </a:lnTo>
                        <a:lnTo>
                          <a:pt x="408" y="54"/>
                        </a:lnTo>
                        <a:lnTo>
                          <a:pt x="438" y="66"/>
                        </a:lnTo>
                        <a:lnTo>
                          <a:pt x="465" y="96"/>
                        </a:lnTo>
                        <a:lnTo>
                          <a:pt x="468" y="114"/>
                        </a:lnTo>
                        <a:lnTo>
                          <a:pt x="456" y="141"/>
                        </a:lnTo>
                        <a:lnTo>
                          <a:pt x="456" y="162"/>
                        </a:lnTo>
                        <a:lnTo>
                          <a:pt x="453" y="183"/>
                        </a:lnTo>
                        <a:lnTo>
                          <a:pt x="423" y="180"/>
                        </a:lnTo>
                        <a:lnTo>
                          <a:pt x="396" y="171"/>
                        </a:lnTo>
                        <a:lnTo>
                          <a:pt x="405" y="198"/>
                        </a:lnTo>
                        <a:lnTo>
                          <a:pt x="405" y="228"/>
                        </a:lnTo>
                        <a:lnTo>
                          <a:pt x="378" y="264"/>
                        </a:lnTo>
                        <a:lnTo>
                          <a:pt x="357" y="288"/>
                        </a:lnTo>
                        <a:lnTo>
                          <a:pt x="384" y="309"/>
                        </a:lnTo>
                        <a:lnTo>
                          <a:pt x="381" y="330"/>
                        </a:lnTo>
                        <a:lnTo>
                          <a:pt x="351" y="336"/>
                        </a:lnTo>
                        <a:lnTo>
                          <a:pt x="327" y="318"/>
                        </a:lnTo>
                        <a:lnTo>
                          <a:pt x="315" y="336"/>
                        </a:lnTo>
                        <a:lnTo>
                          <a:pt x="306" y="366"/>
                        </a:lnTo>
                        <a:lnTo>
                          <a:pt x="279" y="381"/>
                        </a:lnTo>
                        <a:lnTo>
                          <a:pt x="258" y="405"/>
                        </a:lnTo>
                        <a:lnTo>
                          <a:pt x="255" y="429"/>
                        </a:lnTo>
                        <a:lnTo>
                          <a:pt x="249" y="450"/>
                        </a:lnTo>
                        <a:lnTo>
                          <a:pt x="243" y="468"/>
                        </a:lnTo>
                        <a:lnTo>
                          <a:pt x="228" y="498"/>
                        </a:lnTo>
                        <a:lnTo>
                          <a:pt x="216" y="528"/>
                        </a:lnTo>
                        <a:lnTo>
                          <a:pt x="231" y="555"/>
                        </a:lnTo>
                        <a:lnTo>
                          <a:pt x="234" y="585"/>
                        </a:lnTo>
                        <a:lnTo>
                          <a:pt x="234" y="621"/>
                        </a:lnTo>
                        <a:lnTo>
                          <a:pt x="228" y="639"/>
                        </a:lnTo>
                        <a:lnTo>
                          <a:pt x="216" y="657"/>
                        </a:lnTo>
                        <a:lnTo>
                          <a:pt x="207" y="675"/>
                        </a:lnTo>
                        <a:lnTo>
                          <a:pt x="201" y="696"/>
                        </a:lnTo>
                        <a:lnTo>
                          <a:pt x="204" y="720"/>
                        </a:lnTo>
                        <a:lnTo>
                          <a:pt x="225" y="744"/>
                        </a:lnTo>
                        <a:lnTo>
                          <a:pt x="225" y="771"/>
                        </a:lnTo>
                        <a:lnTo>
                          <a:pt x="237" y="798"/>
                        </a:lnTo>
                        <a:lnTo>
                          <a:pt x="240" y="828"/>
                        </a:lnTo>
                        <a:lnTo>
                          <a:pt x="243" y="852"/>
                        </a:lnTo>
                        <a:lnTo>
                          <a:pt x="246" y="876"/>
                        </a:lnTo>
                        <a:lnTo>
                          <a:pt x="258" y="894"/>
                        </a:lnTo>
                        <a:lnTo>
                          <a:pt x="276" y="906"/>
                        </a:lnTo>
                        <a:lnTo>
                          <a:pt x="306" y="924"/>
                        </a:lnTo>
                        <a:close/>
                      </a:path>
                    </a:pathLst>
                  </a:custGeom>
                  <a:solidFill>
                    <a:schemeClr val="tx1"/>
                  </a:solidFill>
                  <a:ln w="3175">
                    <a:solidFill>
                      <a:schemeClr val="tx1"/>
                    </a:solidFill>
                    <a:round/>
                    <a:headEnd/>
                    <a:tailEnd/>
                  </a:ln>
                </p:spPr>
                <p:txBody>
                  <a:bodyPr wrap="none" anchor="ctr"/>
                  <a:lstStyle/>
                  <a:p>
                    <a:endParaRPr lang="sl-SI"/>
                  </a:p>
                </p:txBody>
              </p:sp>
              <p:sp>
                <p:nvSpPr>
                  <p:cNvPr id="491" name="Freeform 43"/>
                  <p:cNvSpPr>
                    <a:spLocks/>
                  </p:cNvSpPr>
                  <p:nvPr/>
                </p:nvSpPr>
                <p:spPr bwMode="auto">
                  <a:xfrm>
                    <a:off x="1877" y="1092"/>
                    <a:ext cx="370" cy="573"/>
                  </a:xfrm>
                  <a:custGeom>
                    <a:avLst/>
                    <a:gdLst>
                      <a:gd name="T0" fmla="*/ 51 w 735"/>
                      <a:gd name="T1" fmla="*/ 30 h 1071"/>
                      <a:gd name="T2" fmla="*/ 63 w 735"/>
                      <a:gd name="T3" fmla="*/ 50 h 1071"/>
                      <a:gd name="T4" fmla="*/ 47 w 735"/>
                      <a:gd name="T5" fmla="*/ 74 h 1071"/>
                      <a:gd name="T6" fmla="*/ 29 w 735"/>
                      <a:gd name="T7" fmla="*/ 80 h 1071"/>
                      <a:gd name="T8" fmla="*/ 23 w 735"/>
                      <a:gd name="T9" fmla="*/ 106 h 1071"/>
                      <a:gd name="T10" fmla="*/ 14 w 735"/>
                      <a:gd name="T11" fmla="*/ 130 h 1071"/>
                      <a:gd name="T12" fmla="*/ 15 w 735"/>
                      <a:gd name="T13" fmla="*/ 149 h 1071"/>
                      <a:gd name="T14" fmla="*/ 29 w 735"/>
                      <a:gd name="T15" fmla="*/ 161 h 1071"/>
                      <a:gd name="T16" fmla="*/ 57 w 735"/>
                      <a:gd name="T17" fmla="*/ 164 h 1071"/>
                      <a:gd name="T18" fmla="*/ 57 w 735"/>
                      <a:gd name="T19" fmla="*/ 189 h 1071"/>
                      <a:gd name="T20" fmla="*/ 95 w 735"/>
                      <a:gd name="T21" fmla="*/ 196 h 1071"/>
                      <a:gd name="T22" fmla="*/ 86 w 735"/>
                      <a:gd name="T23" fmla="*/ 221 h 1071"/>
                      <a:gd name="T24" fmla="*/ 122 w 735"/>
                      <a:gd name="T25" fmla="*/ 236 h 1071"/>
                      <a:gd name="T26" fmla="*/ 109 w 735"/>
                      <a:gd name="T27" fmla="*/ 257 h 1071"/>
                      <a:gd name="T28" fmla="*/ 143 w 735"/>
                      <a:gd name="T29" fmla="*/ 266 h 1071"/>
                      <a:gd name="T30" fmla="*/ 130 w 735"/>
                      <a:gd name="T31" fmla="*/ 289 h 1071"/>
                      <a:gd name="T32" fmla="*/ 151 w 735"/>
                      <a:gd name="T33" fmla="*/ 295 h 1071"/>
                      <a:gd name="T34" fmla="*/ 159 w 735"/>
                      <a:gd name="T35" fmla="*/ 315 h 1071"/>
                      <a:gd name="T36" fmla="*/ 168 w 735"/>
                      <a:gd name="T37" fmla="*/ 348 h 1071"/>
                      <a:gd name="T38" fmla="*/ 168 w 735"/>
                      <a:gd name="T39" fmla="*/ 396 h 1071"/>
                      <a:gd name="T40" fmla="*/ 174 w 735"/>
                      <a:gd name="T41" fmla="*/ 433 h 1071"/>
                      <a:gd name="T42" fmla="*/ 180 w 735"/>
                      <a:gd name="T43" fmla="*/ 496 h 1071"/>
                      <a:gd name="T44" fmla="*/ 207 w 735"/>
                      <a:gd name="T45" fmla="*/ 538 h 1071"/>
                      <a:gd name="T46" fmla="*/ 227 w 735"/>
                      <a:gd name="T47" fmla="*/ 536 h 1071"/>
                      <a:gd name="T48" fmla="*/ 273 w 735"/>
                      <a:gd name="T49" fmla="*/ 573 h 1071"/>
                      <a:gd name="T50" fmla="*/ 302 w 735"/>
                      <a:gd name="T51" fmla="*/ 552 h 1071"/>
                      <a:gd name="T52" fmla="*/ 317 w 735"/>
                      <a:gd name="T53" fmla="*/ 514 h 1071"/>
                      <a:gd name="T54" fmla="*/ 370 w 735"/>
                      <a:gd name="T55" fmla="*/ 453 h 1071"/>
                      <a:gd name="T56" fmla="*/ 355 w 735"/>
                      <a:gd name="T57" fmla="*/ 409 h 1071"/>
                      <a:gd name="T58" fmla="*/ 352 w 735"/>
                      <a:gd name="T59" fmla="*/ 369 h 1071"/>
                      <a:gd name="T60" fmla="*/ 353 w 735"/>
                      <a:gd name="T61" fmla="*/ 331 h 1071"/>
                      <a:gd name="T62" fmla="*/ 329 w 735"/>
                      <a:gd name="T63" fmla="*/ 316 h 1071"/>
                      <a:gd name="T64" fmla="*/ 344 w 735"/>
                      <a:gd name="T65" fmla="*/ 276 h 1071"/>
                      <a:gd name="T66" fmla="*/ 347 w 735"/>
                      <a:gd name="T67" fmla="*/ 249 h 1071"/>
                      <a:gd name="T68" fmla="*/ 334 w 735"/>
                      <a:gd name="T69" fmla="*/ 218 h 1071"/>
                      <a:gd name="T70" fmla="*/ 335 w 735"/>
                      <a:gd name="T71" fmla="*/ 185 h 1071"/>
                      <a:gd name="T72" fmla="*/ 320 w 735"/>
                      <a:gd name="T73" fmla="*/ 156 h 1071"/>
                      <a:gd name="T74" fmla="*/ 311 w 735"/>
                      <a:gd name="T75" fmla="*/ 122 h 1071"/>
                      <a:gd name="T76" fmla="*/ 308 w 735"/>
                      <a:gd name="T77" fmla="*/ 79 h 1071"/>
                      <a:gd name="T78" fmla="*/ 285 w 735"/>
                      <a:gd name="T79" fmla="*/ 55 h 1071"/>
                      <a:gd name="T80" fmla="*/ 252 w 735"/>
                      <a:gd name="T81" fmla="*/ 55 h 1071"/>
                      <a:gd name="T82" fmla="*/ 227 w 735"/>
                      <a:gd name="T83" fmla="*/ 51 h 1071"/>
                      <a:gd name="T84" fmla="*/ 213 w 735"/>
                      <a:gd name="T85" fmla="*/ 26 h 1071"/>
                      <a:gd name="T86" fmla="*/ 195 w 735"/>
                      <a:gd name="T87" fmla="*/ 10 h 1071"/>
                      <a:gd name="T88" fmla="*/ 168 w 735"/>
                      <a:gd name="T89" fmla="*/ 13 h 1071"/>
                      <a:gd name="T90" fmla="*/ 113 w 735"/>
                      <a:gd name="T91" fmla="*/ 3 h 1071"/>
                      <a:gd name="T92" fmla="*/ 80 w 735"/>
                      <a:gd name="T93" fmla="*/ 5 h 1071"/>
                      <a:gd name="T94" fmla="*/ 50 w 735"/>
                      <a:gd name="T95" fmla="*/ 18 h 10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35"/>
                      <a:gd name="T145" fmla="*/ 0 h 1071"/>
                      <a:gd name="T146" fmla="*/ 735 w 735"/>
                      <a:gd name="T147" fmla="*/ 1071 h 107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35" h="1071">
                        <a:moveTo>
                          <a:pt x="99" y="33"/>
                        </a:moveTo>
                        <a:lnTo>
                          <a:pt x="102" y="57"/>
                        </a:lnTo>
                        <a:lnTo>
                          <a:pt x="123" y="75"/>
                        </a:lnTo>
                        <a:lnTo>
                          <a:pt x="126" y="93"/>
                        </a:lnTo>
                        <a:lnTo>
                          <a:pt x="96" y="114"/>
                        </a:lnTo>
                        <a:lnTo>
                          <a:pt x="93" y="138"/>
                        </a:lnTo>
                        <a:lnTo>
                          <a:pt x="87" y="159"/>
                        </a:lnTo>
                        <a:lnTo>
                          <a:pt x="57" y="150"/>
                        </a:lnTo>
                        <a:lnTo>
                          <a:pt x="51" y="180"/>
                        </a:lnTo>
                        <a:lnTo>
                          <a:pt x="45" y="198"/>
                        </a:lnTo>
                        <a:lnTo>
                          <a:pt x="33" y="222"/>
                        </a:lnTo>
                        <a:lnTo>
                          <a:pt x="27" y="243"/>
                        </a:lnTo>
                        <a:lnTo>
                          <a:pt x="0" y="258"/>
                        </a:lnTo>
                        <a:lnTo>
                          <a:pt x="30" y="279"/>
                        </a:lnTo>
                        <a:lnTo>
                          <a:pt x="39" y="297"/>
                        </a:lnTo>
                        <a:lnTo>
                          <a:pt x="57" y="300"/>
                        </a:lnTo>
                        <a:lnTo>
                          <a:pt x="81" y="300"/>
                        </a:lnTo>
                        <a:lnTo>
                          <a:pt x="114" y="306"/>
                        </a:lnTo>
                        <a:lnTo>
                          <a:pt x="87" y="327"/>
                        </a:lnTo>
                        <a:lnTo>
                          <a:pt x="114" y="354"/>
                        </a:lnTo>
                        <a:lnTo>
                          <a:pt x="153" y="366"/>
                        </a:lnTo>
                        <a:lnTo>
                          <a:pt x="189" y="366"/>
                        </a:lnTo>
                        <a:lnTo>
                          <a:pt x="144" y="387"/>
                        </a:lnTo>
                        <a:lnTo>
                          <a:pt x="171" y="414"/>
                        </a:lnTo>
                        <a:lnTo>
                          <a:pt x="207" y="432"/>
                        </a:lnTo>
                        <a:lnTo>
                          <a:pt x="243" y="441"/>
                        </a:lnTo>
                        <a:lnTo>
                          <a:pt x="198" y="459"/>
                        </a:lnTo>
                        <a:lnTo>
                          <a:pt x="216" y="480"/>
                        </a:lnTo>
                        <a:lnTo>
                          <a:pt x="237" y="495"/>
                        </a:lnTo>
                        <a:lnTo>
                          <a:pt x="285" y="498"/>
                        </a:lnTo>
                        <a:lnTo>
                          <a:pt x="237" y="525"/>
                        </a:lnTo>
                        <a:lnTo>
                          <a:pt x="258" y="540"/>
                        </a:lnTo>
                        <a:lnTo>
                          <a:pt x="279" y="549"/>
                        </a:lnTo>
                        <a:lnTo>
                          <a:pt x="300" y="552"/>
                        </a:lnTo>
                        <a:lnTo>
                          <a:pt x="279" y="582"/>
                        </a:lnTo>
                        <a:lnTo>
                          <a:pt x="315" y="588"/>
                        </a:lnTo>
                        <a:lnTo>
                          <a:pt x="330" y="618"/>
                        </a:lnTo>
                        <a:lnTo>
                          <a:pt x="333" y="651"/>
                        </a:lnTo>
                        <a:lnTo>
                          <a:pt x="330" y="708"/>
                        </a:lnTo>
                        <a:lnTo>
                          <a:pt x="333" y="741"/>
                        </a:lnTo>
                        <a:lnTo>
                          <a:pt x="348" y="783"/>
                        </a:lnTo>
                        <a:lnTo>
                          <a:pt x="345" y="810"/>
                        </a:lnTo>
                        <a:lnTo>
                          <a:pt x="378" y="822"/>
                        </a:lnTo>
                        <a:lnTo>
                          <a:pt x="357" y="927"/>
                        </a:lnTo>
                        <a:lnTo>
                          <a:pt x="396" y="930"/>
                        </a:lnTo>
                        <a:lnTo>
                          <a:pt x="411" y="1005"/>
                        </a:lnTo>
                        <a:lnTo>
                          <a:pt x="438" y="1017"/>
                        </a:lnTo>
                        <a:lnTo>
                          <a:pt x="450" y="1002"/>
                        </a:lnTo>
                        <a:lnTo>
                          <a:pt x="519" y="1059"/>
                        </a:lnTo>
                        <a:lnTo>
                          <a:pt x="543" y="1071"/>
                        </a:lnTo>
                        <a:lnTo>
                          <a:pt x="576" y="1062"/>
                        </a:lnTo>
                        <a:lnTo>
                          <a:pt x="600" y="1032"/>
                        </a:lnTo>
                        <a:lnTo>
                          <a:pt x="630" y="999"/>
                        </a:lnTo>
                        <a:lnTo>
                          <a:pt x="630" y="960"/>
                        </a:lnTo>
                        <a:lnTo>
                          <a:pt x="630" y="939"/>
                        </a:lnTo>
                        <a:lnTo>
                          <a:pt x="735" y="846"/>
                        </a:lnTo>
                        <a:lnTo>
                          <a:pt x="717" y="801"/>
                        </a:lnTo>
                        <a:lnTo>
                          <a:pt x="705" y="765"/>
                        </a:lnTo>
                        <a:lnTo>
                          <a:pt x="681" y="735"/>
                        </a:lnTo>
                        <a:lnTo>
                          <a:pt x="699" y="690"/>
                        </a:lnTo>
                        <a:lnTo>
                          <a:pt x="705" y="645"/>
                        </a:lnTo>
                        <a:lnTo>
                          <a:pt x="702" y="618"/>
                        </a:lnTo>
                        <a:lnTo>
                          <a:pt x="669" y="606"/>
                        </a:lnTo>
                        <a:lnTo>
                          <a:pt x="654" y="591"/>
                        </a:lnTo>
                        <a:lnTo>
                          <a:pt x="672" y="543"/>
                        </a:lnTo>
                        <a:lnTo>
                          <a:pt x="684" y="516"/>
                        </a:lnTo>
                        <a:lnTo>
                          <a:pt x="690" y="486"/>
                        </a:lnTo>
                        <a:lnTo>
                          <a:pt x="690" y="465"/>
                        </a:lnTo>
                        <a:lnTo>
                          <a:pt x="666" y="441"/>
                        </a:lnTo>
                        <a:lnTo>
                          <a:pt x="663" y="408"/>
                        </a:lnTo>
                        <a:lnTo>
                          <a:pt x="666" y="378"/>
                        </a:lnTo>
                        <a:lnTo>
                          <a:pt x="666" y="345"/>
                        </a:lnTo>
                        <a:lnTo>
                          <a:pt x="651" y="318"/>
                        </a:lnTo>
                        <a:lnTo>
                          <a:pt x="636" y="291"/>
                        </a:lnTo>
                        <a:lnTo>
                          <a:pt x="606" y="270"/>
                        </a:lnTo>
                        <a:lnTo>
                          <a:pt x="618" y="228"/>
                        </a:lnTo>
                        <a:lnTo>
                          <a:pt x="612" y="195"/>
                        </a:lnTo>
                        <a:lnTo>
                          <a:pt x="612" y="147"/>
                        </a:lnTo>
                        <a:lnTo>
                          <a:pt x="588" y="114"/>
                        </a:lnTo>
                        <a:lnTo>
                          <a:pt x="567" y="102"/>
                        </a:lnTo>
                        <a:lnTo>
                          <a:pt x="531" y="96"/>
                        </a:lnTo>
                        <a:lnTo>
                          <a:pt x="501" y="102"/>
                        </a:lnTo>
                        <a:lnTo>
                          <a:pt x="477" y="105"/>
                        </a:lnTo>
                        <a:lnTo>
                          <a:pt x="450" y="96"/>
                        </a:lnTo>
                        <a:lnTo>
                          <a:pt x="435" y="75"/>
                        </a:lnTo>
                        <a:lnTo>
                          <a:pt x="423" y="48"/>
                        </a:lnTo>
                        <a:lnTo>
                          <a:pt x="405" y="30"/>
                        </a:lnTo>
                        <a:lnTo>
                          <a:pt x="387" y="18"/>
                        </a:lnTo>
                        <a:lnTo>
                          <a:pt x="357" y="21"/>
                        </a:lnTo>
                        <a:lnTo>
                          <a:pt x="333" y="24"/>
                        </a:lnTo>
                        <a:lnTo>
                          <a:pt x="294" y="24"/>
                        </a:lnTo>
                        <a:lnTo>
                          <a:pt x="225" y="6"/>
                        </a:lnTo>
                        <a:lnTo>
                          <a:pt x="189" y="0"/>
                        </a:lnTo>
                        <a:lnTo>
                          <a:pt x="159" y="9"/>
                        </a:lnTo>
                        <a:lnTo>
                          <a:pt x="138" y="21"/>
                        </a:lnTo>
                        <a:lnTo>
                          <a:pt x="99" y="33"/>
                        </a:lnTo>
                        <a:close/>
                      </a:path>
                    </a:pathLst>
                  </a:custGeom>
                  <a:solidFill>
                    <a:schemeClr val="tx1"/>
                  </a:solidFill>
                  <a:ln w="3175">
                    <a:solidFill>
                      <a:schemeClr val="tx1"/>
                    </a:solidFill>
                    <a:round/>
                    <a:headEnd/>
                    <a:tailEnd/>
                  </a:ln>
                </p:spPr>
                <p:txBody>
                  <a:bodyPr wrap="none" anchor="ctr"/>
                  <a:lstStyle/>
                  <a:p>
                    <a:endParaRPr lang="sl-SI"/>
                  </a:p>
                </p:txBody>
              </p:sp>
              <p:grpSp>
                <p:nvGrpSpPr>
                  <p:cNvPr id="492" name="Group 44"/>
                  <p:cNvGrpSpPr>
                    <a:grpSpLocks/>
                  </p:cNvGrpSpPr>
                  <p:nvPr/>
                </p:nvGrpSpPr>
                <p:grpSpPr bwMode="auto">
                  <a:xfrm>
                    <a:off x="1828" y="1374"/>
                    <a:ext cx="216" cy="191"/>
                    <a:chOff x="4365" y="630"/>
                    <a:chExt cx="426" cy="342"/>
                  </a:xfrm>
                </p:grpSpPr>
                <p:sp>
                  <p:nvSpPr>
                    <p:cNvPr id="493" name="Freeform 45"/>
                    <p:cNvSpPr>
                      <a:spLocks/>
                    </p:cNvSpPr>
                    <p:nvPr/>
                  </p:nvSpPr>
                  <p:spPr bwMode="auto">
                    <a:xfrm>
                      <a:off x="4494" y="705"/>
                      <a:ext cx="84" cy="33"/>
                    </a:xfrm>
                    <a:custGeom>
                      <a:avLst/>
                      <a:gdLst>
                        <a:gd name="T0" fmla="*/ 0 w 84"/>
                        <a:gd name="T1" fmla="*/ 0 h 33"/>
                        <a:gd name="T2" fmla="*/ 36 w 84"/>
                        <a:gd name="T3" fmla="*/ 3 h 33"/>
                        <a:gd name="T4" fmla="*/ 57 w 84"/>
                        <a:gd name="T5" fmla="*/ 6 h 33"/>
                        <a:gd name="T6" fmla="*/ 84 w 84"/>
                        <a:gd name="T7" fmla="*/ 12 h 33"/>
                        <a:gd name="T8" fmla="*/ 63 w 84"/>
                        <a:gd name="T9" fmla="*/ 24 h 33"/>
                        <a:gd name="T10" fmla="*/ 45 w 84"/>
                        <a:gd name="T11" fmla="*/ 33 h 33"/>
                        <a:gd name="T12" fmla="*/ 15 w 84"/>
                        <a:gd name="T13" fmla="*/ 27 h 33"/>
                        <a:gd name="T14" fmla="*/ 0 w 84"/>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33"/>
                        <a:gd name="T26" fmla="*/ 84 w 84"/>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33">
                          <a:moveTo>
                            <a:pt x="0" y="0"/>
                          </a:moveTo>
                          <a:lnTo>
                            <a:pt x="36" y="3"/>
                          </a:lnTo>
                          <a:lnTo>
                            <a:pt x="57" y="6"/>
                          </a:lnTo>
                          <a:lnTo>
                            <a:pt x="84" y="12"/>
                          </a:lnTo>
                          <a:lnTo>
                            <a:pt x="63" y="24"/>
                          </a:lnTo>
                          <a:lnTo>
                            <a:pt x="45" y="33"/>
                          </a:lnTo>
                          <a:lnTo>
                            <a:pt x="15" y="27"/>
                          </a:lnTo>
                          <a:lnTo>
                            <a:pt x="0" y="0"/>
                          </a:lnTo>
                          <a:close/>
                        </a:path>
                      </a:pathLst>
                    </a:custGeom>
                    <a:solidFill>
                      <a:schemeClr val="tx1"/>
                    </a:solidFill>
                    <a:ln w="3175">
                      <a:solidFill>
                        <a:schemeClr val="tx1"/>
                      </a:solidFill>
                      <a:round/>
                      <a:headEnd/>
                      <a:tailEnd/>
                    </a:ln>
                  </p:spPr>
                  <p:txBody>
                    <a:bodyPr wrap="none" anchor="ctr"/>
                    <a:lstStyle/>
                    <a:p>
                      <a:endParaRPr lang="sl-SI"/>
                    </a:p>
                  </p:txBody>
                </p:sp>
                <p:sp>
                  <p:nvSpPr>
                    <p:cNvPr id="494" name="Freeform 46"/>
                    <p:cNvSpPr>
                      <a:spLocks/>
                    </p:cNvSpPr>
                    <p:nvPr/>
                  </p:nvSpPr>
                  <p:spPr bwMode="auto">
                    <a:xfrm>
                      <a:off x="4383" y="693"/>
                      <a:ext cx="39" cy="30"/>
                    </a:xfrm>
                    <a:custGeom>
                      <a:avLst/>
                      <a:gdLst>
                        <a:gd name="T0" fmla="*/ 0 w 39"/>
                        <a:gd name="T1" fmla="*/ 0 h 30"/>
                        <a:gd name="T2" fmla="*/ 21 w 39"/>
                        <a:gd name="T3" fmla="*/ 3 h 30"/>
                        <a:gd name="T4" fmla="*/ 39 w 39"/>
                        <a:gd name="T5" fmla="*/ 9 h 30"/>
                        <a:gd name="T6" fmla="*/ 9 w 39"/>
                        <a:gd name="T7" fmla="*/ 30 h 30"/>
                        <a:gd name="T8" fmla="*/ 0 w 39"/>
                        <a:gd name="T9" fmla="*/ 0 h 30"/>
                        <a:gd name="T10" fmla="*/ 0 60000 65536"/>
                        <a:gd name="T11" fmla="*/ 0 60000 65536"/>
                        <a:gd name="T12" fmla="*/ 0 60000 65536"/>
                        <a:gd name="T13" fmla="*/ 0 60000 65536"/>
                        <a:gd name="T14" fmla="*/ 0 60000 65536"/>
                        <a:gd name="T15" fmla="*/ 0 w 39"/>
                        <a:gd name="T16" fmla="*/ 0 h 30"/>
                        <a:gd name="T17" fmla="*/ 39 w 39"/>
                        <a:gd name="T18" fmla="*/ 30 h 30"/>
                      </a:gdLst>
                      <a:ahLst/>
                      <a:cxnLst>
                        <a:cxn ang="T10">
                          <a:pos x="T0" y="T1"/>
                        </a:cxn>
                        <a:cxn ang="T11">
                          <a:pos x="T2" y="T3"/>
                        </a:cxn>
                        <a:cxn ang="T12">
                          <a:pos x="T4" y="T5"/>
                        </a:cxn>
                        <a:cxn ang="T13">
                          <a:pos x="T6" y="T7"/>
                        </a:cxn>
                        <a:cxn ang="T14">
                          <a:pos x="T8" y="T9"/>
                        </a:cxn>
                      </a:cxnLst>
                      <a:rect l="T15" t="T16" r="T17" b="T18"/>
                      <a:pathLst>
                        <a:path w="39" h="30">
                          <a:moveTo>
                            <a:pt x="0" y="0"/>
                          </a:moveTo>
                          <a:lnTo>
                            <a:pt x="21" y="3"/>
                          </a:lnTo>
                          <a:lnTo>
                            <a:pt x="39" y="9"/>
                          </a:lnTo>
                          <a:lnTo>
                            <a:pt x="9" y="30"/>
                          </a:lnTo>
                          <a:lnTo>
                            <a:pt x="0" y="0"/>
                          </a:lnTo>
                          <a:close/>
                        </a:path>
                      </a:pathLst>
                    </a:custGeom>
                    <a:solidFill>
                      <a:schemeClr val="tx1"/>
                    </a:solidFill>
                    <a:ln w="3175">
                      <a:solidFill>
                        <a:schemeClr val="tx1"/>
                      </a:solidFill>
                      <a:round/>
                      <a:headEnd/>
                      <a:tailEnd/>
                    </a:ln>
                  </p:spPr>
                  <p:txBody>
                    <a:bodyPr wrap="none" anchor="ctr"/>
                    <a:lstStyle/>
                    <a:p>
                      <a:endParaRPr lang="sl-SI"/>
                    </a:p>
                  </p:txBody>
                </p:sp>
                <p:sp>
                  <p:nvSpPr>
                    <p:cNvPr id="495" name="Freeform 47"/>
                    <p:cNvSpPr>
                      <a:spLocks/>
                    </p:cNvSpPr>
                    <p:nvPr/>
                  </p:nvSpPr>
                  <p:spPr bwMode="auto">
                    <a:xfrm>
                      <a:off x="4368" y="630"/>
                      <a:ext cx="60" cy="15"/>
                    </a:xfrm>
                    <a:custGeom>
                      <a:avLst/>
                      <a:gdLst>
                        <a:gd name="T0" fmla="*/ 0 w 60"/>
                        <a:gd name="T1" fmla="*/ 0 h 15"/>
                        <a:gd name="T2" fmla="*/ 30 w 60"/>
                        <a:gd name="T3" fmla="*/ 3 h 15"/>
                        <a:gd name="T4" fmla="*/ 60 w 60"/>
                        <a:gd name="T5" fmla="*/ 15 h 15"/>
                        <a:gd name="T6" fmla="*/ 0 60000 65536"/>
                        <a:gd name="T7" fmla="*/ 0 60000 65536"/>
                        <a:gd name="T8" fmla="*/ 0 60000 65536"/>
                        <a:gd name="T9" fmla="*/ 0 w 60"/>
                        <a:gd name="T10" fmla="*/ 0 h 15"/>
                        <a:gd name="T11" fmla="*/ 60 w 60"/>
                        <a:gd name="T12" fmla="*/ 15 h 15"/>
                      </a:gdLst>
                      <a:ahLst/>
                      <a:cxnLst>
                        <a:cxn ang="T6">
                          <a:pos x="T0" y="T1"/>
                        </a:cxn>
                        <a:cxn ang="T7">
                          <a:pos x="T2" y="T3"/>
                        </a:cxn>
                        <a:cxn ang="T8">
                          <a:pos x="T4" y="T5"/>
                        </a:cxn>
                      </a:cxnLst>
                      <a:rect l="T9" t="T10" r="T11" b="T12"/>
                      <a:pathLst>
                        <a:path w="60" h="15">
                          <a:moveTo>
                            <a:pt x="0" y="0"/>
                          </a:moveTo>
                          <a:lnTo>
                            <a:pt x="30" y="3"/>
                          </a:lnTo>
                          <a:lnTo>
                            <a:pt x="60" y="15"/>
                          </a:lnTo>
                        </a:path>
                      </a:pathLst>
                    </a:custGeom>
                    <a:noFill/>
                    <a:ln w="3175" cmpd="sng">
                      <a:solidFill>
                        <a:schemeClr val="tx1"/>
                      </a:solidFill>
                      <a:round/>
                      <a:headEnd/>
                      <a:tailEnd/>
                    </a:ln>
                  </p:spPr>
                  <p:txBody>
                    <a:bodyPr wrap="none" anchor="ctr"/>
                    <a:lstStyle/>
                    <a:p>
                      <a:endParaRPr lang="sl-SI"/>
                    </a:p>
                  </p:txBody>
                </p:sp>
                <p:sp>
                  <p:nvSpPr>
                    <p:cNvPr id="496" name="Freeform 48"/>
                    <p:cNvSpPr>
                      <a:spLocks/>
                    </p:cNvSpPr>
                    <p:nvPr/>
                  </p:nvSpPr>
                  <p:spPr bwMode="auto">
                    <a:xfrm>
                      <a:off x="4494" y="660"/>
                      <a:ext cx="108" cy="18"/>
                    </a:xfrm>
                    <a:custGeom>
                      <a:avLst/>
                      <a:gdLst>
                        <a:gd name="T0" fmla="*/ 0 w 108"/>
                        <a:gd name="T1" fmla="*/ 9 h 18"/>
                        <a:gd name="T2" fmla="*/ 27 w 108"/>
                        <a:gd name="T3" fmla="*/ 0 h 18"/>
                        <a:gd name="T4" fmla="*/ 48 w 108"/>
                        <a:gd name="T5" fmla="*/ 0 h 18"/>
                        <a:gd name="T6" fmla="*/ 72 w 108"/>
                        <a:gd name="T7" fmla="*/ 0 h 18"/>
                        <a:gd name="T8" fmla="*/ 108 w 108"/>
                        <a:gd name="T9" fmla="*/ 18 h 18"/>
                        <a:gd name="T10" fmla="*/ 0 60000 65536"/>
                        <a:gd name="T11" fmla="*/ 0 60000 65536"/>
                        <a:gd name="T12" fmla="*/ 0 60000 65536"/>
                        <a:gd name="T13" fmla="*/ 0 60000 65536"/>
                        <a:gd name="T14" fmla="*/ 0 60000 65536"/>
                        <a:gd name="T15" fmla="*/ 0 w 108"/>
                        <a:gd name="T16" fmla="*/ 0 h 18"/>
                        <a:gd name="T17" fmla="*/ 108 w 108"/>
                        <a:gd name="T18" fmla="*/ 18 h 18"/>
                      </a:gdLst>
                      <a:ahLst/>
                      <a:cxnLst>
                        <a:cxn ang="T10">
                          <a:pos x="T0" y="T1"/>
                        </a:cxn>
                        <a:cxn ang="T11">
                          <a:pos x="T2" y="T3"/>
                        </a:cxn>
                        <a:cxn ang="T12">
                          <a:pos x="T4" y="T5"/>
                        </a:cxn>
                        <a:cxn ang="T13">
                          <a:pos x="T6" y="T7"/>
                        </a:cxn>
                        <a:cxn ang="T14">
                          <a:pos x="T8" y="T9"/>
                        </a:cxn>
                      </a:cxnLst>
                      <a:rect l="T15" t="T16" r="T17" b="T18"/>
                      <a:pathLst>
                        <a:path w="108" h="18">
                          <a:moveTo>
                            <a:pt x="0" y="9"/>
                          </a:moveTo>
                          <a:lnTo>
                            <a:pt x="27" y="0"/>
                          </a:lnTo>
                          <a:lnTo>
                            <a:pt x="48" y="0"/>
                          </a:lnTo>
                          <a:lnTo>
                            <a:pt x="72" y="0"/>
                          </a:lnTo>
                          <a:lnTo>
                            <a:pt x="108" y="18"/>
                          </a:lnTo>
                        </a:path>
                      </a:pathLst>
                    </a:custGeom>
                    <a:noFill/>
                    <a:ln w="3175" cmpd="sng">
                      <a:solidFill>
                        <a:schemeClr val="tx1"/>
                      </a:solidFill>
                      <a:round/>
                      <a:headEnd/>
                      <a:tailEnd/>
                    </a:ln>
                  </p:spPr>
                  <p:txBody>
                    <a:bodyPr wrap="none" anchor="ctr"/>
                    <a:lstStyle/>
                    <a:p>
                      <a:endParaRPr lang="sl-SI"/>
                    </a:p>
                  </p:txBody>
                </p:sp>
                <p:sp>
                  <p:nvSpPr>
                    <p:cNvPr id="497" name="Freeform 49"/>
                    <p:cNvSpPr>
                      <a:spLocks/>
                    </p:cNvSpPr>
                    <p:nvPr/>
                  </p:nvSpPr>
                  <p:spPr bwMode="auto">
                    <a:xfrm>
                      <a:off x="4365" y="702"/>
                      <a:ext cx="57" cy="147"/>
                    </a:xfrm>
                    <a:custGeom>
                      <a:avLst/>
                      <a:gdLst>
                        <a:gd name="T0" fmla="*/ 57 w 57"/>
                        <a:gd name="T1" fmla="*/ 0 h 147"/>
                        <a:gd name="T2" fmla="*/ 39 w 57"/>
                        <a:gd name="T3" fmla="*/ 27 h 147"/>
                        <a:gd name="T4" fmla="*/ 24 w 57"/>
                        <a:gd name="T5" fmla="*/ 45 h 147"/>
                        <a:gd name="T6" fmla="*/ 6 w 57"/>
                        <a:gd name="T7" fmla="*/ 63 h 147"/>
                        <a:gd name="T8" fmla="*/ 3 w 57"/>
                        <a:gd name="T9" fmla="*/ 81 h 147"/>
                        <a:gd name="T10" fmla="*/ 0 w 57"/>
                        <a:gd name="T11" fmla="*/ 102 h 147"/>
                        <a:gd name="T12" fmla="*/ 0 w 57"/>
                        <a:gd name="T13" fmla="*/ 126 h 147"/>
                        <a:gd name="T14" fmla="*/ 12 w 57"/>
                        <a:gd name="T15" fmla="*/ 141 h 147"/>
                        <a:gd name="T16" fmla="*/ 42 w 57"/>
                        <a:gd name="T17" fmla="*/ 147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147"/>
                        <a:gd name="T29" fmla="*/ 57 w 57"/>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147">
                          <a:moveTo>
                            <a:pt x="57" y="0"/>
                          </a:moveTo>
                          <a:lnTo>
                            <a:pt x="39" y="27"/>
                          </a:lnTo>
                          <a:lnTo>
                            <a:pt x="24" y="45"/>
                          </a:lnTo>
                          <a:lnTo>
                            <a:pt x="6" y="63"/>
                          </a:lnTo>
                          <a:lnTo>
                            <a:pt x="3" y="81"/>
                          </a:lnTo>
                          <a:lnTo>
                            <a:pt x="0" y="102"/>
                          </a:lnTo>
                          <a:lnTo>
                            <a:pt x="0" y="126"/>
                          </a:lnTo>
                          <a:lnTo>
                            <a:pt x="12" y="141"/>
                          </a:lnTo>
                          <a:lnTo>
                            <a:pt x="42" y="147"/>
                          </a:lnTo>
                        </a:path>
                      </a:pathLst>
                    </a:custGeom>
                    <a:noFill/>
                    <a:ln w="3175">
                      <a:solidFill>
                        <a:schemeClr val="tx1"/>
                      </a:solidFill>
                      <a:round/>
                      <a:headEnd/>
                      <a:tailEnd/>
                    </a:ln>
                  </p:spPr>
                  <p:txBody>
                    <a:bodyPr wrap="none" anchor="ctr"/>
                    <a:lstStyle/>
                    <a:p>
                      <a:endParaRPr lang="sl-SI"/>
                    </a:p>
                  </p:txBody>
                </p:sp>
                <p:sp>
                  <p:nvSpPr>
                    <p:cNvPr id="498" name="Freeform 50"/>
                    <p:cNvSpPr>
                      <a:spLocks/>
                    </p:cNvSpPr>
                    <p:nvPr/>
                  </p:nvSpPr>
                  <p:spPr bwMode="auto">
                    <a:xfrm>
                      <a:off x="4389" y="903"/>
                      <a:ext cx="117" cy="69"/>
                    </a:xfrm>
                    <a:custGeom>
                      <a:avLst/>
                      <a:gdLst>
                        <a:gd name="T0" fmla="*/ 0 w 117"/>
                        <a:gd name="T1" fmla="*/ 3 h 69"/>
                        <a:gd name="T2" fmla="*/ 21 w 117"/>
                        <a:gd name="T3" fmla="*/ 0 h 69"/>
                        <a:gd name="T4" fmla="*/ 54 w 117"/>
                        <a:gd name="T5" fmla="*/ 6 h 69"/>
                        <a:gd name="T6" fmla="*/ 78 w 117"/>
                        <a:gd name="T7" fmla="*/ 18 h 69"/>
                        <a:gd name="T8" fmla="*/ 117 w 117"/>
                        <a:gd name="T9" fmla="*/ 33 h 69"/>
                        <a:gd name="T10" fmla="*/ 87 w 117"/>
                        <a:gd name="T11" fmla="*/ 63 h 69"/>
                        <a:gd name="T12" fmla="*/ 60 w 117"/>
                        <a:gd name="T13" fmla="*/ 66 h 69"/>
                        <a:gd name="T14" fmla="*/ 42 w 117"/>
                        <a:gd name="T15" fmla="*/ 66 h 69"/>
                        <a:gd name="T16" fmla="*/ 24 w 117"/>
                        <a:gd name="T17" fmla="*/ 69 h 69"/>
                        <a:gd name="T18" fmla="*/ 6 w 117"/>
                        <a:gd name="T19" fmla="*/ 51 h 69"/>
                        <a:gd name="T20" fmla="*/ 30 w 117"/>
                        <a:gd name="T21" fmla="*/ 45 h 69"/>
                        <a:gd name="T22" fmla="*/ 60 w 117"/>
                        <a:gd name="T23" fmla="*/ 42 h 69"/>
                        <a:gd name="T24" fmla="*/ 78 w 117"/>
                        <a:gd name="T25" fmla="*/ 39 h 69"/>
                        <a:gd name="T26" fmla="*/ 51 w 117"/>
                        <a:gd name="T27" fmla="*/ 27 h 69"/>
                        <a:gd name="T28" fmla="*/ 30 w 117"/>
                        <a:gd name="T29" fmla="*/ 24 h 69"/>
                        <a:gd name="T30" fmla="*/ 12 w 117"/>
                        <a:gd name="T31" fmla="*/ 24 h 69"/>
                        <a:gd name="T32" fmla="*/ 0 w 117"/>
                        <a:gd name="T33" fmla="*/ 3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7"/>
                        <a:gd name="T52" fmla="*/ 0 h 69"/>
                        <a:gd name="T53" fmla="*/ 117 w 117"/>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7" h="69">
                          <a:moveTo>
                            <a:pt x="0" y="3"/>
                          </a:moveTo>
                          <a:lnTo>
                            <a:pt x="21" y="0"/>
                          </a:lnTo>
                          <a:lnTo>
                            <a:pt x="54" y="6"/>
                          </a:lnTo>
                          <a:lnTo>
                            <a:pt x="78" y="18"/>
                          </a:lnTo>
                          <a:lnTo>
                            <a:pt x="117" y="33"/>
                          </a:lnTo>
                          <a:lnTo>
                            <a:pt x="87" y="63"/>
                          </a:lnTo>
                          <a:lnTo>
                            <a:pt x="60" y="66"/>
                          </a:lnTo>
                          <a:lnTo>
                            <a:pt x="42" y="66"/>
                          </a:lnTo>
                          <a:lnTo>
                            <a:pt x="24" y="69"/>
                          </a:lnTo>
                          <a:lnTo>
                            <a:pt x="6" y="51"/>
                          </a:lnTo>
                          <a:lnTo>
                            <a:pt x="30" y="45"/>
                          </a:lnTo>
                          <a:cubicBezTo>
                            <a:pt x="56" y="42"/>
                            <a:pt x="46" y="42"/>
                            <a:pt x="60" y="42"/>
                          </a:cubicBezTo>
                          <a:lnTo>
                            <a:pt x="78" y="39"/>
                          </a:lnTo>
                          <a:lnTo>
                            <a:pt x="51" y="27"/>
                          </a:lnTo>
                          <a:lnTo>
                            <a:pt x="30" y="24"/>
                          </a:lnTo>
                          <a:lnTo>
                            <a:pt x="12" y="24"/>
                          </a:lnTo>
                          <a:lnTo>
                            <a:pt x="0" y="3"/>
                          </a:lnTo>
                          <a:close/>
                        </a:path>
                      </a:pathLst>
                    </a:custGeom>
                    <a:solidFill>
                      <a:srgbClr val="CC3300"/>
                    </a:solidFill>
                    <a:ln w="3175">
                      <a:solidFill>
                        <a:srgbClr val="CC3300"/>
                      </a:solidFill>
                      <a:round/>
                      <a:headEnd/>
                      <a:tailEnd/>
                    </a:ln>
                  </p:spPr>
                  <p:txBody>
                    <a:bodyPr wrap="none" anchor="ctr"/>
                    <a:lstStyle/>
                    <a:p>
                      <a:endParaRPr lang="sl-SI"/>
                    </a:p>
                  </p:txBody>
                </p:sp>
                <p:sp>
                  <p:nvSpPr>
                    <p:cNvPr id="499" name="Freeform 51"/>
                    <p:cNvSpPr>
                      <a:spLocks/>
                    </p:cNvSpPr>
                    <p:nvPr/>
                  </p:nvSpPr>
                  <p:spPr bwMode="auto">
                    <a:xfrm>
                      <a:off x="4395" y="927"/>
                      <a:ext cx="69" cy="30"/>
                    </a:xfrm>
                    <a:custGeom>
                      <a:avLst/>
                      <a:gdLst>
                        <a:gd name="T0" fmla="*/ 0 w 69"/>
                        <a:gd name="T1" fmla="*/ 0 h 30"/>
                        <a:gd name="T2" fmla="*/ 3 w 69"/>
                        <a:gd name="T3" fmla="*/ 30 h 30"/>
                        <a:gd name="T4" fmla="*/ 33 w 69"/>
                        <a:gd name="T5" fmla="*/ 24 h 30"/>
                        <a:gd name="T6" fmla="*/ 69 w 69"/>
                        <a:gd name="T7" fmla="*/ 18 h 30"/>
                        <a:gd name="T8" fmla="*/ 42 w 69"/>
                        <a:gd name="T9" fmla="*/ 3 h 30"/>
                        <a:gd name="T10" fmla="*/ 0 w 69"/>
                        <a:gd name="T11" fmla="*/ 0 h 30"/>
                        <a:gd name="T12" fmla="*/ 0 60000 65536"/>
                        <a:gd name="T13" fmla="*/ 0 60000 65536"/>
                        <a:gd name="T14" fmla="*/ 0 60000 65536"/>
                        <a:gd name="T15" fmla="*/ 0 60000 65536"/>
                        <a:gd name="T16" fmla="*/ 0 60000 65536"/>
                        <a:gd name="T17" fmla="*/ 0 60000 65536"/>
                        <a:gd name="T18" fmla="*/ 0 w 69"/>
                        <a:gd name="T19" fmla="*/ 0 h 30"/>
                        <a:gd name="T20" fmla="*/ 69 w 69"/>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69" h="30">
                          <a:moveTo>
                            <a:pt x="0" y="0"/>
                          </a:moveTo>
                          <a:lnTo>
                            <a:pt x="3" y="30"/>
                          </a:lnTo>
                          <a:lnTo>
                            <a:pt x="33" y="24"/>
                          </a:lnTo>
                          <a:lnTo>
                            <a:pt x="69" y="18"/>
                          </a:lnTo>
                          <a:lnTo>
                            <a:pt x="42" y="3"/>
                          </a:lnTo>
                          <a:lnTo>
                            <a:pt x="0" y="0"/>
                          </a:lnTo>
                          <a:close/>
                        </a:path>
                      </a:pathLst>
                    </a:custGeom>
                    <a:solidFill>
                      <a:schemeClr val="bg1"/>
                    </a:solidFill>
                    <a:ln w="3175">
                      <a:solidFill>
                        <a:schemeClr val="bg1"/>
                      </a:solidFill>
                      <a:round/>
                      <a:headEnd/>
                      <a:tailEnd/>
                    </a:ln>
                  </p:spPr>
                  <p:txBody>
                    <a:bodyPr wrap="none" anchor="ctr"/>
                    <a:lstStyle/>
                    <a:p>
                      <a:endParaRPr lang="sl-SI"/>
                    </a:p>
                  </p:txBody>
                </p:sp>
                <p:sp>
                  <p:nvSpPr>
                    <p:cNvPr id="500" name="Freeform 52"/>
                    <p:cNvSpPr>
                      <a:spLocks/>
                    </p:cNvSpPr>
                    <p:nvPr/>
                  </p:nvSpPr>
                  <p:spPr bwMode="auto">
                    <a:xfrm>
                      <a:off x="4719" y="717"/>
                      <a:ext cx="72" cy="111"/>
                    </a:xfrm>
                    <a:custGeom>
                      <a:avLst/>
                      <a:gdLst>
                        <a:gd name="T0" fmla="*/ 0 w 72"/>
                        <a:gd name="T1" fmla="*/ 87 h 111"/>
                        <a:gd name="T2" fmla="*/ 3 w 72"/>
                        <a:gd name="T3" fmla="*/ 111 h 111"/>
                        <a:gd name="T4" fmla="*/ 33 w 72"/>
                        <a:gd name="T5" fmla="*/ 105 h 111"/>
                        <a:gd name="T6" fmla="*/ 48 w 72"/>
                        <a:gd name="T7" fmla="*/ 72 h 111"/>
                        <a:gd name="T8" fmla="*/ 60 w 72"/>
                        <a:gd name="T9" fmla="*/ 51 h 111"/>
                        <a:gd name="T10" fmla="*/ 69 w 72"/>
                        <a:gd name="T11" fmla="*/ 27 h 111"/>
                        <a:gd name="T12" fmla="*/ 72 w 72"/>
                        <a:gd name="T13" fmla="*/ 0 h 111"/>
                        <a:gd name="T14" fmla="*/ 0 60000 65536"/>
                        <a:gd name="T15" fmla="*/ 0 60000 65536"/>
                        <a:gd name="T16" fmla="*/ 0 60000 65536"/>
                        <a:gd name="T17" fmla="*/ 0 60000 65536"/>
                        <a:gd name="T18" fmla="*/ 0 60000 65536"/>
                        <a:gd name="T19" fmla="*/ 0 60000 65536"/>
                        <a:gd name="T20" fmla="*/ 0 60000 65536"/>
                        <a:gd name="T21" fmla="*/ 0 w 72"/>
                        <a:gd name="T22" fmla="*/ 0 h 111"/>
                        <a:gd name="T23" fmla="*/ 72 w 72"/>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111">
                          <a:moveTo>
                            <a:pt x="0" y="87"/>
                          </a:moveTo>
                          <a:lnTo>
                            <a:pt x="3" y="111"/>
                          </a:lnTo>
                          <a:lnTo>
                            <a:pt x="33" y="105"/>
                          </a:lnTo>
                          <a:lnTo>
                            <a:pt x="48" y="72"/>
                          </a:lnTo>
                          <a:lnTo>
                            <a:pt x="60" y="51"/>
                          </a:lnTo>
                          <a:lnTo>
                            <a:pt x="69" y="27"/>
                          </a:lnTo>
                          <a:lnTo>
                            <a:pt x="72" y="0"/>
                          </a:lnTo>
                        </a:path>
                      </a:pathLst>
                    </a:custGeom>
                    <a:noFill/>
                    <a:ln w="3175">
                      <a:solidFill>
                        <a:schemeClr val="tx1"/>
                      </a:solidFill>
                      <a:round/>
                      <a:headEnd/>
                      <a:tailEnd/>
                    </a:ln>
                  </p:spPr>
                  <p:txBody>
                    <a:bodyPr wrap="none" anchor="ctr"/>
                    <a:lstStyle/>
                    <a:p>
                      <a:endParaRPr lang="sl-SI"/>
                    </a:p>
                  </p:txBody>
                </p:sp>
              </p:grpSp>
            </p:grpSp>
          </p:grpSp>
          <p:sp>
            <p:nvSpPr>
              <p:cNvPr id="228" name="Freeform 55"/>
              <p:cNvSpPr>
                <a:spLocks/>
              </p:cNvSpPr>
              <p:nvPr/>
            </p:nvSpPr>
            <p:spPr bwMode="auto">
              <a:xfrm>
                <a:off x="5556188" y="2721737"/>
                <a:ext cx="769938" cy="495300"/>
              </a:xfrm>
              <a:custGeom>
                <a:avLst/>
                <a:gdLst>
                  <a:gd name="T0" fmla="*/ 712338 w 1457"/>
                  <a:gd name="T1" fmla="*/ 115888 h 936"/>
                  <a:gd name="T2" fmla="*/ 691200 w 1457"/>
                  <a:gd name="T3" fmla="*/ 107950 h 936"/>
                  <a:gd name="T4" fmla="*/ 670591 w 1457"/>
                  <a:gd name="T5" fmla="*/ 100013 h 936"/>
                  <a:gd name="T6" fmla="*/ 648925 w 1457"/>
                  <a:gd name="T7" fmla="*/ 92075 h 936"/>
                  <a:gd name="T8" fmla="*/ 628316 w 1457"/>
                  <a:gd name="T9" fmla="*/ 84138 h 936"/>
                  <a:gd name="T10" fmla="*/ 601894 w 1457"/>
                  <a:gd name="T11" fmla="*/ 80433 h 936"/>
                  <a:gd name="T12" fmla="*/ 564375 w 1457"/>
                  <a:gd name="T13" fmla="*/ 84667 h 936"/>
                  <a:gd name="T14" fmla="*/ 527384 w 1457"/>
                  <a:gd name="T15" fmla="*/ 89429 h 936"/>
                  <a:gd name="T16" fmla="*/ 489864 w 1457"/>
                  <a:gd name="T17" fmla="*/ 94192 h 936"/>
                  <a:gd name="T18" fmla="*/ 452345 w 1457"/>
                  <a:gd name="T19" fmla="*/ 99483 h 936"/>
                  <a:gd name="T20" fmla="*/ 415354 w 1457"/>
                  <a:gd name="T21" fmla="*/ 104246 h 936"/>
                  <a:gd name="T22" fmla="*/ 353527 w 1457"/>
                  <a:gd name="T23" fmla="*/ 84667 h 936"/>
                  <a:gd name="T24" fmla="*/ 292228 w 1457"/>
                  <a:gd name="T25" fmla="*/ 65617 h 936"/>
                  <a:gd name="T26" fmla="*/ 230400 w 1457"/>
                  <a:gd name="T27" fmla="*/ 46038 h 936"/>
                  <a:gd name="T28" fmla="*/ 168573 w 1457"/>
                  <a:gd name="T29" fmla="*/ 26458 h 936"/>
                  <a:gd name="T30" fmla="*/ 107273 w 1457"/>
                  <a:gd name="T31" fmla="*/ 6879 h 936"/>
                  <a:gd name="T32" fmla="*/ 64998 w 1457"/>
                  <a:gd name="T33" fmla="*/ 123825 h 936"/>
                  <a:gd name="T34" fmla="*/ 32763 w 1457"/>
                  <a:gd name="T35" fmla="*/ 309563 h 936"/>
                  <a:gd name="T36" fmla="*/ 0 w 1457"/>
                  <a:gd name="T37" fmla="*/ 495300 h 936"/>
                  <a:gd name="T38" fmla="*/ 34349 w 1457"/>
                  <a:gd name="T39" fmla="*/ 482071 h 936"/>
                  <a:gd name="T40" fmla="*/ 69754 w 1457"/>
                  <a:gd name="T41" fmla="*/ 468313 h 936"/>
                  <a:gd name="T42" fmla="*/ 106745 w 1457"/>
                  <a:gd name="T43" fmla="*/ 452967 h 936"/>
                  <a:gd name="T44" fmla="*/ 143207 w 1457"/>
                  <a:gd name="T45" fmla="*/ 438150 h 936"/>
                  <a:gd name="T46" fmla="*/ 181255 w 1457"/>
                  <a:gd name="T47" fmla="*/ 423333 h 936"/>
                  <a:gd name="T48" fmla="*/ 219831 w 1457"/>
                  <a:gd name="T49" fmla="*/ 409575 h 936"/>
                  <a:gd name="T50" fmla="*/ 258936 w 1457"/>
                  <a:gd name="T51" fmla="*/ 396875 h 936"/>
                  <a:gd name="T52" fmla="*/ 299097 w 1457"/>
                  <a:gd name="T53" fmla="*/ 387350 h 936"/>
                  <a:gd name="T54" fmla="*/ 338730 w 1457"/>
                  <a:gd name="T55" fmla="*/ 379413 h 936"/>
                  <a:gd name="T56" fmla="*/ 378892 w 1457"/>
                  <a:gd name="T57" fmla="*/ 375179 h 936"/>
                  <a:gd name="T58" fmla="*/ 428565 w 1457"/>
                  <a:gd name="T59" fmla="*/ 374650 h 936"/>
                  <a:gd name="T60" fmla="*/ 493564 w 1457"/>
                  <a:gd name="T61" fmla="*/ 381000 h 936"/>
                  <a:gd name="T62" fmla="*/ 555391 w 1457"/>
                  <a:gd name="T63" fmla="*/ 396875 h 936"/>
                  <a:gd name="T64" fmla="*/ 617747 w 1457"/>
                  <a:gd name="T65" fmla="*/ 420158 h 936"/>
                  <a:gd name="T66" fmla="*/ 682217 w 1457"/>
                  <a:gd name="T67" fmla="*/ 450321 h 936"/>
                  <a:gd name="T68" fmla="*/ 751971 w 1457"/>
                  <a:gd name="T69" fmla="*/ 486833 h 936"/>
                  <a:gd name="T70" fmla="*/ 765182 w 1457"/>
                  <a:gd name="T71" fmla="*/ 382058 h 936"/>
                  <a:gd name="T72" fmla="*/ 729777 w 1457"/>
                  <a:gd name="T73" fmla="*/ 318029 h 936"/>
                  <a:gd name="T74" fmla="*/ 674819 w 1457"/>
                  <a:gd name="T75" fmla="*/ 285750 h 936"/>
                  <a:gd name="T76" fmla="*/ 621446 w 1457"/>
                  <a:gd name="T77" fmla="*/ 262996 h 936"/>
                  <a:gd name="T78" fmla="*/ 563318 w 1457"/>
                  <a:gd name="T79" fmla="*/ 245004 h 936"/>
                  <a:gd name="T80" fmla="*/ 494620 w 1457"/>
                  <a:gd name="T81" fmla="*/ 229129 h 936"/>
                  <a:gd name="T82" fmla="*/ 457630 w 1457"/>
                  <a:gd name="T83" fmla="*/ 210608 h 936"/>
                  <a:gd name="T84" fmla="*/ 508888 w 1457"/>
                  <a:gd name="T85" fmla="*/ 195263 h 936"/>
                  <a:gd name="T86" fmla="*/ 562261 w 1457"/>
                  <a:gd name="T87" fmla="*/ 184679 h 936"/>
                  <a:gd name="T88" fmla="*/ 617219 w 1457"/>
                  <a:gd name="T89" fmla="*/ 176742 h 936"/>
                  <a:gd name="T90" fmla="*/ 672177 w 1457"/>
                  <a:gd name="T91" fmla="*/ 170392 h 936"/>
                  <a:gd name="T92" fmla="*/ 726077 w 1457"/>
                  <a:gd name="T93" fmla="*/ 165100 h 936"/>
                  <a:gd name="T94" fmla="*/ 726077 w 1457"/>
                  <a:gd name="T95" fmla="*/ 131762 h 9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7"/>
                  <a:gd name="T145" fmla="*/ 0 h 936"/>
                  <a:gd name="T146" fmla="*/ 1457 w 1457"/>
                  <a:gd name="T147" fmla="*/ 936 h 9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7" h="936">
                    <a:moveTo>
                      <a:pt x="1374" y="229"/>
                    </a:moveTo>
                    <a:lnTo>
                      <a:pt x="1362" y="225"/>
                    </a:lnTo>
                    <a:lnTo>
                      <a:pt x="1348" y="219"/>
                    </a:lnTo>
                    <a:lnTo>
                      <a:pt x="1335" y="214"/>
                    </a:lnTo>
                    <a:lnTo>
                      <a:pt x="1321" y="210"/>
                    </a:lnTo>
                    <a:lnTo>
                      <a:pt x="1308" y="204"/>
                    </a:lnTo>
                    <a:lnTo>
                      <a:pt x="1294" y="199"/>
                    </a:lnTo>
                    <a:lnTo>
                      <a:pt x="1282" y="195"/>
                    </a:lnTo>
                    <a:lnTo>
                      <a:pt x="1269" y="189"/>
                    </a:lnTo>
                    <a:lnTo>
                      <a:pt x="1255" y="184"/>
                    </a:lnTo>
                    <a:lnTo>
                      <a:pt x="1242" y="180"/>
                    </a:lnTo>
                    <a:lnTo>
                      <a:pt x="1228" y="174"/>
                    </a:lnTo>
                    <a:lnTo>
                      <a:pt x="1216" y="169"/>
                    </a:lnTo>
                    <a:lnTo>
                      <a:pt x="1202" y="163"/>
                    </a:lnTo>
                    <a:lnTo>
                      <a:pt x="1189" y="159"/>
                    </a:lnTo>
                    <a:lnTo>
                      <a:pt x="1175" y="153"/>
                    </a:lnTo>
                    <a:lnTo>
                      <a:pt x="1162" y="148"/>
                    </a:lnTo>
                    <a:lnTo>
                      <a:pt x="1139" y="152"/>
                    </a:lnTo>
                    <a:lnTo>
                      <a:pt x="1115" y="154"/>
                    </a:lnTo>
                    <a:lnTo>
                      <a:pt x="1092" y="158"/>
                    </a:lnTo>
                    <a:lnTo>
                      <a:pt x="1068" y="160"/>
                    </a:lnTo>
                    <a:lnTo>
                      <a:pt x="1045" y="163"/>
                    </a:lnTo>
                    <a:lnTo>
                      <a:pt x="1021" y="167"/>
                    </a:lnTo>
                    <a:lnTo>
                      <a:pt x="998" y="169"/>
                    </a:lnTo>
                    <a:lnTo>
                      <a:pt x="975" y="173"/>
                    </a:lnTo>
                    <a:lnTo>
                      <a:pt x="951" y="176"/>
                    </a:lnTo>
                    <a:lnTo>
                      <a:pt x="927" y="178"/>
                    </a:lnTo>
                    <a:lnTo>
                      <a:pt x="904" y="182"/>
                    </a:lnTo>
                    <a:lnTo>
                      <a:pt x="881" y="184"/>
                    </a:lnTo>
                    <a:lnTo>
                      <a:pt x="856" y="188"/>
                    </a:lnTo>
                    <a:lnTo>
                      <a:pt x="833" y="191"/>
                    </a:lnTo>
                    <a:lnTo>
                      <a:pt x="809" y="193"/>
                    </a:lnTo>
                    <a:lnTo>
                      <a:pt x="786" y="197"/>
                    </a:lnTo>
                    <a:lnTo>
                      <a:pt x="746" y="184"/>
                    </a:lnTo>
                    <a:lnTo>
                      <a:pt x="708" y="173"/>
                    </a:lnTo>
                    <a:lnTo>
                      <a:pt x="669" y="160"/>
                    </a:lnTo>
                    <a:lnTo>
                      <a:pt x="631" y="148"/>
                    </a:lnTo>
                    <a:lnTo>
                      <a:pt x="591" y="136"/>
                    </a:lnTo>
                    <a:lnTo>
                      <a:pt x="553" y="124"/>
                    </a:lnTo>
                    <a:lnTo>
                      <a:pt x="514" y="111"/>
                    </a:lnTo>
                    <a:lnTo>
                      <a:pt x="475" y="98"/>
                    </a:lnTo>
                    <a:lnTo>
                      <a:pt x="436" y="87"/>
                    </a:lnTo>
                    <a:lnTo>
                      <a:pt x="397" y="74"/>
                    </a:lnTo>
                    <a:lnTo>
                      <a:pt x="358" y="61"/>
                    </a:lnTo>
                    <a:lnTo>
                      <a:pt x="319" y="50"/>
                    </a:lnTo>
                    <a:lnTo>
                      <a:pt x="281" y="37"/>
                    </a:lnTo>
                    <a:lnTo>
                      <a:pt x="241" y="24"/>
                    </a:lnTo>
                    <a:lnTo>
                      <a:pt x="203" y="13"/>
                    </a:lnTo>
                    <a:lnTo>
                      <a:pt x="164" y="0"/>
                    </a:lnTo>
                    <a:lnTo>
                      <a:pt x="143" y="117"/>
                    </a:lnTo>
                    <a:lnTo>
                      <a:pt x="123" y="234"/>
                    </a:lnTo>
                    <a:lnTo>
                      <a:pt x="102" y="351"/>
                    </a:lnTo>
                    <a:lnTo>
                      <a:pt x="83" y="468"/>
                    </a:lnTo>
                    <a:lnTo>
                      <a:pt x="62" y="585"/>
                    </a:lnTo>
                    <a:lnTo>
                      <a:pt x="41" y="702"/>
                    </a:lnTo>
                    <a:lnTo>
                      <a:pt x="21" y="819"/>
                    </a:lnTo>
                    <a:lnTo>
                      <a:pt x="0" y="936"/>
                    </a:lnTo>
                    <a:lnTo>
                      <a:pt x="22" y="928"/>
                    </a:lnTo>
                    <a:lnTo>
                      <a:pt x="43" y="920"/>
                    </a:lnTo>
                    <a:lnTo>
                      <a:pt x="65" y="911"/>
                    </a:lnTo>
                    <a:lnTo>
                      <a:pt x="88" y="902"/>
                    </a:lnTo>
                    <a:lnTo>
                      <a:pt x="110" y="893"/>
                    </a:lnTo>
                    <a:lnTo>
                      <a:pt x="132" y="885"/>
                    </a:lnTo>
                    <a:lnTo>
                      <a:pt x="156" y="876"/>
                    </a:lnTo>
                    <a:lnTo>
                      <a:pt x="179" y="865"/>
                    </a:lnTo>
                    <a:lnTo>
                      <a:pt x="202" y="856"/>
                    </a:lnTo>
                    <a:lnTo>
                      <a:pt x="225" y="847"/>
                    </a:lnTo>
                    <a:lnTo>
                      <a:pt x="248" y="837"/>
                    </a:lnTo>
                    <a:lnTo>
                      <a:pt x="271" y="828"/>
                    </a:lnTo>
                    <a:lnTo>
                      <a:pt x="296" y="819"/>
                    </a:lnTo>
                    <a:lnTo>
                      <a:pt x="319" y="810"/>
                    </a:lnTo>
                    <a:lnTo>
                      <a:pt x="343" y="800"/>
                    </a:lnTo>
                    <a:lnTo>
                      <a:pt x="368" y="791"/>
                    </a:lnTo>
                    <a:lnTo>
                      <a:pt x="392" y="783"/>
                    </a:lnTo>
                    <a:lnTo>
                      <a:pt x="416" y="774"/>
                    </a:lnTo>
                    <a:lnTo>
                      <a:pt x="441" y="766"/>
                    </a:lnTo>
                    <a:lnTo>
                      <a:pt x="466" y="759"/>
                    </a:lnTo>
                    <a:lnTo>
                      <a:pt x="490" y="750"/>
                    </a:lnTo>
                    <a:lnTo>
                      <a:pt x="515" y="745"/>
                    </a:lnTo>
                    <a:lnTo>
                      <a:pt x="540" y="738"/>
                    </a:lnTo>
                    <a:lnTo>
                      <a:pt x="566" y="732"/>
                    </a:lnTo>
                    <a:lnTo>
                      <a:pt x="590" y="726"/>
                    </a:lnTo>
                    <a:lnTo>
                      <a:pt x="616" y="722"/>
                    </a:lnTo>
                    <a:lnTo>
                      <a:pt x="641" y="717"/>
                    </a:lnTo>
                    <a:lnTo>
                      <a:pt x="666" y="713"/>
                    </a:lnTo>
                    <a:lnTo>
                      <a:pt x="692" y="711"/>
                    </a:lnTo>
                    <a:lnTo>
                      <a:pt x="717" y="709"/>
                    </a:lnTo>
                    <a:lnTo>
                      <a:pt x="744" y="708"/>
                    </a:lnTo>
                    <a:lnTo>
                      <a:pt x="770" y="706"/>
                    </a:lnTo>
                    <a:lnTo>
                      <a:pt x="811" y="708"/>
                    </a:lnTo>
                    <a:lnTo>
                      <a:pt x="853" y="710"/>
                    </a:lnTo>
                    <a:lnTo>
                      <a:pt x="894" y="715"/>
                    </a:lnTo>
                    <a:lnTo>
                      <a:pt x="934" y="720"/>
                    </a:lnTo>
                    <a:lnTo>
                      <a:pt x="973" y="728"/>
                    </a:lnTo>
                    <a:lnTo>
                      <a:pt x="1012" y="739"/>
                    </a:lnTo>
                    <a:lnTo>
                      <a:pt x="1051" y="750"/>
                    </a:lnTo>
                    <a:lnTo>
                      <a:pt x="1090" y="763"/>
                    </a:lnTo>
                    <a:lnTo>
                      <a:pt x="1130" y="778"/>
                    </a:lnTo>
                    <a:lnTo>
                      <a:pt x="1169" y="794"/>
                    </a:lnTo>
                    <a:lnTo>
                      <a:pt x="1209" y="812"/>
                    </a:lnTo>
                    <a:lnTo>
                      <a:pt x="1250" y="830"/>
                    </a:lnTo>
                    <a:lnTo>
                      <a:pt x="1291" y="851"/>
                    </a:lnTo>
                    <a:lnTo>
                      <a:pt x="1334" y="873"/>
                    </a:lnTo>
                    <a:lnTo>
                      <a:pt x="1378" y="895"/>
                    </a:lnTo>
                    <a:lnTo>
                      <a:pt x="1423" y="920"/>
                    </a:lnTo>
                    <a:lnTo>
                      <a:pt x="1431" y="854"/>
                    </a:lnTo>
                    <a:lnTo>
                      <a:pt x="1439" y="788"/>
                    </a:lnTo>
                    <a:lnTo>
                      <a:pt x="1448" y="722"/>
                    </a:lnTo>
                    <a:lnTo>
                      <a:pt x="1457" y="657"/>
                    </a:lnTo>
                    <a:lnTo>
                      <a:pt x="1417" y="628"/>
                    </a:lnTo>
                    <a:lnTo>
                      <a:pt x="1381" y="601"/>
                    </a:lnTo>
                    <a:lnTo>
                      <a:pt x="1345" y="578"/>
                    </a:lnTo>
                    <a:lnTo>
                      <a:pt x="1311" y="558"/>
                    </a:lnTo>
                    <a:lnTo>
                      <a:pt x="1277" y="540"/>
                    </a:lnTo>
                    <a:lnTo>
                      <a:pt x="1243" y="523"/>
                    </a:lnTo>
                    <a:lnTo>
                      <a:pt x="1210" y="510"/>
                    </a:lnTo>
                    <a:lnTo>
                      <a:pt x="1176" y="497"/>
                    </a:lnTo>
                    <a:lnTo>
                      <a:pt x="1140" y="484"/>
                    </a:lnTo>
                    <a:lnTo>
                      <a:pt x="1104" y="474"/>
                    </a:lnTo>
                    <a:lnTo>
                      <a:pt x="1066" y="463"/>
                    </a:lnTo>
                    <a:lnTo>
                      <a:pt x="1026" y="453"/>
                    </a:lnTo>
                    <a:lnTo>
                      <a:pt x="983" y="444"/>
                    </a:lnTo>
                    <a:lnTo>
                      <a:pt x="936" y="433"/>
                    </a:lnTo>
                    <a:lnTo>
                      <a:pt x="888" y="422"/>
                    </a:lnTo>
                    <a:lnTo>
                      <a:pt x="834" y="410"/>
                    </a:lnTo>
                    <a:lnTo>
                      <a:pt x="866" y="398"/>
                    </a:lnTo>
                    <a:lnTo>
                      <a:pt x="897" y="388"/>
                    </a:lnTo>
                    <a:lnTo>
                      <a:pt x="929" y="379"/>
                    </a:lnTo>
                    <a:lnTo>
                      <a:pt x="963" y="369"/>
                    </a:lnTo>
                    <a:lnTo>
                      <a:pt x="995" y="361"/>
                    </a:lnTo>
                    <a:lnTo>
                      <a:pt x="1030" y="354"/>
                    </a:lnTo>
                    <a:lnTo>
                      <a:pt x="1064" y="349"/>
                    </a:lnTo>
                    <a:lnTo>
                      <a:pt x="1099" y="343"/>
                    </a:lnTo>
                    <a:lnTo>
                      <a:pt x="1133" y="338"/>
                    </a:lnTo>
                    <a:lnTo>
                      <a:pt x="1168" y="334"/>
                    </a:lnTo>
                    <a:lnTo>
                      <a:pt x="1203" y="329"/>
                    </a:lnTo>
                    <a:lnTo>
                      <a:pt x="1238" y="325"/>
                    </a:lnTo>
                    <a:lnTo>
                      <a:pt x="1272" y="322"/>
                    </a:lnTo>
                    <a:lnTo>
                      <a:pt x="1306" y="319"/>
                    </a:lnTo>
                    <a:lnTo>
                      <a:pt x="1341" y="315"/>
                    </a:lnTo>
                    <a:lnTo>
                      <a:pt x="1374" y="312"/>
                    </a:lnTo>
                    <a:lnTo>
                      <a:pt x="1374" y="291"/>
                    </a:lnTo>
                    <a:lnTo>
                      <a:pt x="1374" y="270"/>
                    </a:lnTo>
                    <a:lnTo>
                      <a:pt x="1374" y="249"/>
                    </a:lnTo>
                    <a:lnTo>
                      <a:pt x="1374" y="229"/>
                    </a:lnTo>
                    <a:close/>
                  </a:path>
                </a:pathLst>
              </a:custGeom>
              <a:solidFill>
                <a:srgbClr val="E6E6E6"/>
              </a:solidFill>
              <a:ln w="3175">
                <a:solidFill>
                  <a:srgbClr val="000000"/>
                </a:solidFill>
                <a:prstDash val="solid"/>
                <a:round/>
                <a:headEnd/>
                <a:tailEnd/>
              </a:ln>
            </p:spPr>
            <p:txBody>
              <a:bodyPr/>
              <a:lstStyle/>
              <a:p>
                <a:endParaRPr lang="sl-SI"/>
              </a:p>
            </p:txBody>
          </p:sp>
          <p:sp>
            <p:nvSpPr>
              <p:cNvPr id="229" name="Freeform 56"/>
              <p:cNvSpPr>
                <a:spLocks/>
              </p:cNvSpPr>
              <p:nvPr/>
            </p:nvSpPr>
            <p:spPr bwMode="auto">
              <a:xfrm>
                <a:off x="5365688" y="1183450"/>
                <a:ext cx="1357313" cy="1668463"/>
              </a:xfrm>
              <a:custGeom>
                <a:avLst/>
                <a:gdLst>
                  <a:gd name="T0" fmla="*/ 1226660 w 2566"/>
                  <a:gd name="T1" fmla="*/ 104742 h 3154"/>
                  <a:gd name="T2" fmla="*/ 1172177 w 2566"/>
                  <a:gd name="T3" fmla="*/ 93104 h 3154"/>
                  <a:gd name="T4" fmla="*/ 1116636 w 2566"/>
                  <a:gd name="T5" fmla="*/ 82524 h 3154"/>
                  <a:gd name="T6" fmla="*/ 1060037 w 2566"/>
                  <a:gd name="T7" fmla="*/ 71944 h 3154"/>
                  <a:gd name="T8" fmla="*/ 1003438 w 2566"/>
                  <a:gd name="T9" fmla="*/ 61364 h 3154"/>
                  <a:gd name="T10" fmla="*/ 945782 w 2566"/>
                  <a:gd name="T11" fmla="*/ 51313 h 3154"/>
                  <a:gd name="T12" fmla="*/ 888125 w 2566"/>
                  <a:gd name="T13" fmla="*/ 41262 h 3154"/>
                  <a:gd name="T14" fmla="*/ 829939 w 2566"/>
                  <a:gd name="T15" fmla="*/ 31211 h 3154"/>
                  <a:gd name="T16" fmla="*/ 772282 w 2566"/>
                  <a:gd name="T17" fmla="*/ 21160 h 3154"/>
                  <a:gd name="T18" fmla="*/ 714626 w 2566"/>
                  <a:gd name="T19" fmla="*/ 10580 h 3154"/>
                  <a:gd name="T20" fmla="*/ 657498 w 2566"/>
                  <a:gd name="T21" fmla="*/ 0 h 3154"/>
                  <a:gd name="T22" fmla="*/ 596139 w 2566"/>
                  <a:gd name="T23" fmla="*/ 138598 h 3154"/>
                  <a:gd name="T24" fmla="*/ 534250 w 2566"/>
                  <a:gd name="T25" fmla="*/ 277196 h 3154"/>
                  <a:gd name="T26" fmla="*/ 473420 w 2566"/>
                  <a:gd name="T27" fmla="*/ 415793 h 3154"/>
                  <a:gd name="T28" fmla="*/ 411531 w 2566"/>
                  <a:gd name="T29" fmla="*/ 553862 h 3154"/>
                  <a:gd name="T30" fmla="*/ 349643 w 2566"/>
                  <a:gd name="T31" fmla="*/ 692460 h 3154"/>
                  <a:gd name="T32" fmla="*/ 288284 w 2566"/>
                  <a:gd name="T33" fmla="*/ 831058 h 3154"/>
                  <a:gd name="T34" fmla="*/ 226395 w 2566"/>
                  <a:gd name="T35" fmla="*/ 969126 h 3154"/>
                  <a:gd name="T36" fmla="*/ 164507 w 2566"/>
                  <a:gd name="T37" fmla="*/ 1107724 h 3154"/>
                  <a:gd name="T38" fmla="*/ 103147 w 2566"/>
                  <a:gd name="T39" fmla="*/ 1246322 h 3154"/>
                  <a:gd name="T40" fmla="*/ 41259 w 2566"/>
                  <a:gd name="T41" fmla="*/ 1384920 h 3154"/>
                  <a:gd name="T42" fmla="*/ 14811 w 2566"/>
                  <a:gd name="T43" fmla="*/ 1483313 h 3154"/>
                  <a:gd name="T44" fmla="*/ 58186 w 2566"/>
                  <a:gd name="T45" fmla="*/ 1501299 h 3154"/>
                  <a:gd name="T46" fmla="*/ 101031 w 2566"/>
                  <a:gd name="T47" fmla="*/ 1518227 h 3154"/>
                  <a:gd name="T48" fmla="*/ 144935 w 2566"/>
                  <a:gd name="T49" fmla="*/ 1533568 h 3154"/>
                  <a:gd name="T50" fmla="*/ 188310 w 2566"/>
                  <a:gd name="T51" fmla="*/ 1548380 h 3154"/>
                  <a:gd name="T52" fmla="*/ 231685 w 2566"/>
                  <a:gd name="T53" fmla="*/ 1562134 h 3154"/>
                  <a:gd name="T54" fmla="*/ 276117 w 2566"/>
                  <a:gd name="T55" fmla="*/ 1575888 h 3154"/>
                  <a:gd name="T56" fmla="*/ 320021 w 2566"/>
                  <a:gd name="T57" fmla="*/ 1588055 h 3154"/>
                  <a:gd name="T58" fmla="*/ 364983 w 2566"/>
                  <a:gd name="T59" fmla="*/ 1600751 h 3154"/>
                  <a:gd name="T60" fmla="*/ 409944 w 2566"/>
                  <a:gd name="T61" fmla="*/ 1612918 h 3154"/>
                  <a:gd name="T62" fmla="*/ 455964 w 2566"/>
                  <a:gd name="T63" fmla="*/ 1625614 h 3154"/>
                  <a:gd name="T64" fmla="*/ 489289 w 2566"/>
                  <a:gd name="T65" fmla="*/ 1634607 h 3154"/>
                  <a:gd name="T66" fmla="*/ 515737 w 2566"/>
                  <a:gd name="T67" fmla="*/ 1641484 h 3154"/>
                  <a:gd name="T68" fmla="*/ 541656 w 2566"/>
                  <a:gd name="T69" fmla="*/ 1648890 h 3154"/>
                  <a:gd name="T70" fmla="*/ 568633 w 2566"/>
                  <a:gd name="T71" fmla="*/ 1656296 h 3154"/>
                  <a:gd name="T72" fmla="*/ 595610 w 2566"/>
                  <a:gd name="T73" fmla="*/ 1663173 h 3154"/>
                  <a:gd name="T74" fmla="*/ 629463 w 2566"/>
                  <a:gd name="T75" fmla="*/ 1660528 h 3154"/>
                  <a:gd name="T76" fmla="*/ 674954 w 2566"/>
                  <a:gd name="T77" fmla="*/ 1635665 h 3154"/>
                  <a:gd name="T78" fmla="*/ 719915 w 2566"/>
                  <a:gd name="T79" fmla="*/ 1612389 h 3154"/>
                  <a:gd name="T80" fmla="*/ 764877 w 2566"/>
                  <a:gd name="T81" fmla="*/ 1589642 h 3154"/>
                  <a:gd name="T82" fmla="*/ 808781 w 2566"/>
                  <a:gd name="T83" fmla="*/ 1567953 h 3154"/>
                  <a:gd name="T84" fmla="*/ 854271 w 2566"/>
                  <a:gd name="T85" fmla="*/ 1546264 h 3154"/>
                  <a:gd name="T86" fmla="*/ 899762 w 2566"/>
                  <a:gd name="T87" fmla="*/ 1526162 h 3154"/>
                  <a:gd name="T88" fmla="*/ 945782 w 2566"/>
                  <a:gd name="T89" fmla="*/ 1506589 h 3154"/>
                  <a:gd name="T90" fmla="*/ 992330 w 2566"/>
                  <a:gd name="T91" fmla="*/ 1488603 h 3154"/>
                  <a:gd name="T92" fmla="*/ 1040465 w 2566"/>
                  <a:gd name="T93" fmla="*/ 1471675 h 3154"/>
                  <a:gd name="T94" fmla="*/ 1090188 w 2566"/>
                  <a:gd name="T95" fmla="*/ 1455805 h 3154"/>
                  <a:gd name="T96" fmla="*/ 1136208 w 2566"/>
                  <a:gd name="T97" fmla="*/ 1339426 h 3154"/>
                  <a:gd name="T98" fmla="*/ 1166358 w 2566"/>
                  <a:gd name="T99" fmla="*/ 1174378 h 3154"/>
                  <a:gd name="T100" fmla="*/ 1176409 w 2566"/>
                  <a:gd name="T101" fmla="*/ 1025200 h 3154"/>
                  <a:gd name="T102" fmla="*/ 1204972 w 2566"/>
                  <a:gd name="T103" fmla="*/ 1004040 h 3154"/>
                  <a:gd name="T104" fmla="*/ 1231420 w 2566"/>
                  <a:gd name="T105" fmla="*/ 982880 h 3154"/>
                  <a:gd name="T106" fmla="*/ 1235123 w 2566"/>
                  <a:gd name="T107" fmla="*/ 918342 h 3154"/>
                  <a:gd name="T108" fmla="*/ 1242000 w 2566"/>
                  <a:gd name="T109" fmla="*/ 778158 h 3154"/>
                  <a:gd name="T110" fmla="*/ 1264216 w 2566"/>
                  <a:gd name="T111" fmla="*/ 633212 h 3154"/>
                  <a:gd name="T112" fmla="*/ 1295425 w 2566"/>
                  <a:gd name="T113" fmla="*/ 481918 h 3154"/>
                  <a:gd name="T114" fmla="*/ 1328749 w 2566"/>
                  <a:gd name="T115" fmla="*/ 323218 h 3154"/>
                  <a:gd name="T116" fmla="*/ 1357313 w 2566"/>
                  <a:gd name="T117" fmla="*/ 156584 h 3154"/>
                  <a:gd name="T118" fmla="*/ 1321873 w 2566"/>
                  <a:gd name="T119" fmla="*/ 139656 h 3154"/>
                  <a:gd name="T120" fmla="*/ 1285903 w 2566"/>
                  <a:gd name="T121" fmla="*/ 123257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230" name="Freeform 57"/>
              <p:cNvSpPr>
                <a:spLocks/>
              </p:cNvSpPr>
              <p:nvPr/>
            </p:nvSpPr>
            <p:spPr bwMode="auto">
              <a:xfrm>
                <a:off x="4738625" y="2985262"/>
                <a:ext cx="644525" cy="376238"/>
              </a:xfrm>
              <a:custGeom>
                <a:avLst/>
                <a:gdLst>
                  <a:gd name="T0" fmla="*/ 643466 w 1217"/>
                  <a:gd name="T1" fmla="*/ 51786 h 712"/>
                  <a:gd name="T2" fmla="*/ 640288 w 1217"/>
                  <a:gd name="T3" fmla="*/ 135805 h 712"/>
                  <a:gd name="T4" fmla="*/ 622282 w 1217"/>
                  <a:gd name="T5" fmla="*/ 228279 h 712"/>
                  <a:gd name="T6" fmla="*/ 603216 w 1217"/>
                  <a:gd name="T7" fmla="*/ 217711 h 712"/>
                  <a:gd name="T8" fmla="*/ 584150 w 1217"/>
                  <a:gd name="T9" fmla="*/ 206614 h 712"/>
                  <a:gd name="T10" fmla="*/ 565614 w 1217"/>
                  <a:gd name="T11" fmla="*/ 196574 h 712"/>
                  <a:gd name="T12" fmla="*/ 547078 w 1217"/>
                  <a:gd name="T13" fmla="*/ 185477 h 712"/>
                  <a:gd name="T14" fmla="*/ 528013 w 1217"/>
                  <a:gd name="T15" fmla="*/ 174908 h 712"/>
                  <a:gd name="T16" fmla="*/ 510006 w 1217"/>
                  <a:gd name="T17" fmla="*/ 185477 h 712"/>
                  <a:gd name="T18" fmla="*/ 491470 w 1217"/>
                  <a:gd name="T19" fmla="*/ 205557 h 712"/>
                  <a:gd name="T20" fmla="*/ 472934 w 1217"/>
                  <a:gd name="T21" fmla="*/ 224580 h 712"/>
                  <a:gd name="T22" fmla="*/ 453868 w 1217"/>
                  <a:gd name="T23" fmla="*/ 241490 h 712"/>
                  <a:gd name="T24" fmla="*/ 433214 w 1217"/>
                  <a:gd name="T25" fmla="*/ 257343 h 712"/>
                  <a:gd name="T26" fmla="*/ 406734 w 1217"/>
                  <a:gd name="T27" fmla="*/ 273724 h 712"/>
                  <a:gd name="T28" fmla="*/ 371780 w 1217"/>
                  <a:gd name="T29" fmla="*/ 293275 h 712"/>
                  <a:gd name="T30" fmla="*/ 334708 w 1217"/>
                  <a:gd name="T31" fmla="*/ 310713 h 712"/>
                  <a:gd name="T32" fmla="*/ 297636 w 1217"/>
                  <a:gd name="T33" fmla="*/ 326566 h 712"/>
                  <a:gd name="T34" fmla="*/ 258975 w 1217"/>
                  <a:gd name="T35" fmla="*/ 340305 h 712"/>
                  <a:gd name="T36" fmla="*/ 220314 w 1217"/>
                  <a:gd name="T37" fmla="*/ 351402 h 712"/>
                  <a:gd name="T38" fmla="*/ 179535 w 1217"/>
                  <a:gd name="T39" fmla="*/ 360914 h 712"/>
                  <a:gd name="T40" fmla="*/ 137167 w 1217"/>
                  <a:gd name="T41" fmla="*/ 368840 h 712"/>
                  <a:gd name="T42" fmla="*/ 94799 w 1217"/>
                  <a:gd name="T43" fmla="*/ 374653 h 712"/>
                  <a:gd name="T44" fmla="*/ 52960 w 1217"/>
                  <a:gd name="T45" fmla="*/ 376238 h 712"/>
                  <a:gd name="T46" fmla="*/ 12710 w 1217"/>
                  <a:gd name="T47" fmla="*/ 374653 h 712"/>
                  <a:gd name="T48" fmla="*/ 12181 w 1217"/>
                  <a:gd name="T49" fmla="*/ 331850 h 712"/>
                  <a:gd name="T50" fmla="*/ 42898 w 1217"/>
                  <a:gd name="T51" fmla="*/ 275837 h 712"/>
                  <a:gd name="T52" fmla="*/ 81559 w 1217"/>
                  <a:gd name="T53" fmla="*/ 225637 h 712"/>
                  <a:gd name="T54" fmla="*/ 111746 w 1217"/>
                  <a:gd name="T55" fmla="*/ 191290 h 712"/>
                  <a:gd name="T56" fmla="*/ 143522 w 1217"/>
                  <a:gd name="T57" fmla="*/ 158527 h 712"/>
                  <a:gd name="T58" fmla="*/ 176887 w 1217"/>
                  <a:gd name="T59" fmla="*/ 127879 h 712"/>
                  <a:gd name="T60" fmla="*/ 211841 w 1217"/>
                  <a:gd name="T61" fmla="*/ 98287 h 712"/>
                  <a:gd name="T62" fmla="*/ 248383 w 1217"/>
                  <a:gd name="T63" fmla="*/ 70809 h 712"/>
                  <a:gd name="T64" fmla="*/ 274334 w 1217"/>
                  <a:gd name="T65" fmla="*/ 53371 h 712"/>
                  <a:gd name="T66" fmla="*/ 294458 w 1217"/>
                  <a:gd name="T67" fmla="*/ 40689 h 712"/>
                  <a:gd name="T68" fmla="*/ 316172 w 1217"/>
                  <a:gd name="T69" fmla="*/ 30649 h 712"/>
                  <a:gd name="T70" fmla="*/ 338415 w 1217"/>
                  <a:gd name="T71" fmla="*/ 21137 h 712"/>
                  <a:gd name="T72" fmla="*/ 361718 w 1217"/>
                  <a:gd name="T73" fmla="*/ 14267 h 712"/>
                  <a:gd name="T74" fmla="*/ 394023 w 1217"/>
                  <a:gd name="T75" fmla="*/ 9512 h 712"/>
                  <a:gd name="T76" fmla="*/ 441158 w 1217"/>
                  <a:gd name="T77" fmla="*/ 7926 h 712"/>
                  <a:gd name="T78" fmla="*/ 488822 w 1217"/>
                  <a:gd name="T79" fmla="*/ 5284 h 712"/>
                  <a:gd name="T80" fmla="*/ 535957 w 1217"/>
                  <a:gd name="T81" fmla="*/ 3699 h 712"/>
                  <a:gd name="T82" fmla="*/ 583621 w 1217"/>
                  <a:gd name="T83" fmla="*/ 1585 h 712"/>
                  <a:gd name="T84" fmla="*/ 630755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chemeClr val="tx1"/>
              </a:solidFill>
              <a:ln w="3175">
                <a:solidFill>
                  <a:srgbClr val="000000"/>
                </a:solidFill>
                <a:prstDash val="solid"/>
                <a:round/>
                <a:headEnd/>
                <a:tailEnd/>
              </a:ln>
            </p:spPr>
            <p:txBody>
              <a:bodyPr/>
              <a:lstStyle/>
              <a:p>
                <a:endParaRPr lang="sl-SI"/>
              </a:p>
            </p:txBody>
          </p:sp>
          <p:sp>
            <p:nvSpPr>
              <p:cNvPr id="231" name="Freeform 58"/>
              <p:cNvSpPr>
                <a:spLocks/>
              </p:cNvSpPr>
              <p:nvPr/>
            </p:nvSpPr>
            <p:spPr bwMode="auto">
              <a:xfrm>
                <a:off x="4971988" y="1948625"/>
                <a:ext cx="962025" cy="1085850"/>
              </a:xfrm>
              <a:custGeom>
                <a:avLst/>
                <a:gdLst>
                  <a:gd name="T0" fmla="*/ 695325 w 606"/>
                  <a:gd name="T1" fmla="*/ 0 h 684"/>
                  <a:gd name="T2" fmla="*/ 419100 w 606"/>
                  <a:gd name="T3" fmla="*/ 85725 h 684"/>
                  <a:gd name="T4" fmla="*/ 342900 w 606"/>
                  <a:gd name="T5" fmla="*/ 142875 h 684"/>
                  <a:gd name="T6" fmla="*/ 285750 w 606"/>
                  <a:gd name="T7" fmla="*/ 266700 h 684"/>
                  <a:gd name="T8" fmla="*/ 47625 w 606"/>
                  <a:gd name="T9" fmla="*/ 866775 h 684"/>
                  <a:gd name="T10" fmla="*/ 0 w 606"/>
                  <a:gd name="T11" fmla="*/ 1047750 h 684"/>
                  <a:gd name="T12" fmla="*/ 95250 w 606"/>
                  <a:gd name="T13" fmla="*/ 1076325 h 684"/>
                  <a:gd name="T14" fmla="*/ 180975 w 606"/>
                  <a:gd name="T15" fmla="*/ 1085850 h 684"/>
                  <a:gd name="T16" fmla="*/ 295275 w 606"/>
                  <a:gd name="T17" fmla="*/ 1085850 h 684"/>
                  <a:gd name="T18" fmla="*/ 381000 w 606"/>
                  <a:gd name="T19" fmla="*/ 1057275 h 684"/>
                  <a:gd name="T20" fmla="*/ 447675 w 606"/>
                  <a:gd name="T21" fmla="*/ 1038225 h 684"/>
                  <a:gd name="T22" fmla="*/ 457200 w 606"/>
                  <a:gd name="T23" fmla="*/ 962025 h 684"/>
                  <a:gd name="T24" fmla="*/ 495300 w 606"/>
                  <a:gd name="T25" fmla="*/ 733425 h 684"/>
                  <a:gd name="T26" fmla="*/ 542925 w 606"/>
                  <a:gd name="T27" fmla="*/ 523875 h 684"/>
                  <a:gd name="T28" fmla="*/ 714375 w 606"/>
                  <a:gd name="T29" fmla="*/ 466725 h 684"/>
                  <a:gd name="T30" fmla="*/ 866775 w 606"/>
                  <a:gd name="T31" fmla="*/ 447675 h 684"/>
                  <a:gd name="T32" fmla="*/ 962025 w 606"/>
                  <a:gd name="T33" fmla="*/ 371475 h 684"/>
                  <a:gd name="T34" fmla="*/ 962025 w 606"/>
                  <a:gd name="T35" fmla="*/ 219075 h 684"/>
                  <a:gd name="T36" fmla="*/ 895350 w 606"/>
                  <a:gd name="T37" fmla="*/ 142875 h 684"/>
                  <a:gd name="T38" fmla="*/ 866775 w 606"/>
                  <a:gd name="T39" fmla="*/ 76200 h 684"/>
                  <a:gd name="T40" fmla="*/ 695325 w 606"/>
                  <a:gd name="T41" fmla="*/ 0 h 6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6"/>
                  <a:gd name="T64" fmla="*/ 0 h 684"/>
                  <a:gd name="T65" fmla="*/ 606 w 606"/>
                  <a:gd name="T66" fmla="*/ 684 h 6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6" h="684">
                    <a:moveTo>
                      <a:pt x="438" y="0"/>
                    </a:moveTo>
                    <a:lnTo>
                      <a:pt x="264" y="54"/>
                    </a:lnTo>
                    <a:lnTo>
                      <a:pt x="216" y="90"/>
                    </a:lnTo>
                    <a:lnTo>
                      <a:pt x="180" y="168"/>
                    </a:lnTo>
                    <a:lnTo>
                      <a:pt x="30" y="546"/>
                    </a:lnTo>
                    <a:lnTo>
                      <a:pt x="0" y="660"/>
                    </a:lnTo>
                    <a:lnTo>
                      <a:pt x="60" y="678"/>
                    </a:lnTo>
                    <a:lnTo>
                      <a:pt x="114" y="684"/>
                    </a:lnTo>
                    <a:lnTo>
                      <a:pt x="186" y="684"/>
                    </a:lnTo>
                    <a:lnTo>
                      <a:pt x="240" y="666"/>
                    </a:lnTo>
                    <a:lnTo>
                      <a:pt x="282" y="654"/>
                    </a:lnTo>
                    <a:lnTo>
                      <a:pt x="288" y="606"/>
                    </a:lnTo>
                    <a:lnTo>
                      <a:pt x="312" y="462"/>
                    </a:lnTo>
                    <a:lnTo>
                      <a:pt x="342" y="330"/>
                    </a:lnTo>
                    <a:lnTo>
                      <a:pt x="450" y="294"/>
                    </a:lnTo>
                    <a:lnTo>
                      <a:pt x="546" y="282"/>
                    </a:lnTo>
                    <a:lnTo>
                      <a:pt x="606" y="234"/>
                    </a:lnTo>
                    <a:lnTo>
                      <a:pt x="606" y="138"/>
                    </a:lnTo>
                    <a:lnTo>
                      <a:pt x="564" y="90"/>
                    </a:lnTo>
                    <a:lnTo>
                      <a:pt x="546" y="48"/>
                    </a:lnTo>
                    <a:lnTo>
                      <a:pt x="438" y="0"/>
                    </a:lnTo>
                    <a:close/>
                  </a:path>
                </a:pathLst>
              </a:custGeom>
              <a:solidFill>
                <a:schemeClr val="bg2"/>
              </a:solidFill>
              <a:ln w="3175">
                <a:solidFill>
                  <a:schemeClr val="tx1"/>
                </a:solidFill>
                <a:round/>
                <a:headEnd/>
                <a:tailEnd/>
              </a:ln>
            </p:spPr>
            <p:txBody>
              <a:bodyPr wrap="none" anchor="ctr"/>
              <a:lstStyle/>
              <a:p>
                <a:endParaRPr lang="sl-SI"/>
              </a:p>
            </p:txBody>
          </p:sp>
          <p:sp>
            <p:nvSpPr>
              <p:cNvPr id="232" name="Freeform 59"/>
              <p:cNvSpPr>
                <a:spLocks/>
              </p:cNvSpPr>
              <p:nvPr/>
            </p:nvSpPr>
            <p:spPr bwMode="auto">
              <a:xfrm>
                <a:off x="5081525" y="3109087"/>
                <a:ext cx="644525" cy="376238"/>
              </a:xfrm>
              <a:custGeom>
                <a:avLst/>
                <a:gdLst>
                  <a:gd name="T0" fmla="*/ 643466 w 1217"/>
                  <a:gd name="T1" fmla="*/ 51786 h 712"/>
                  <a:gd name="T2" fmla="*/ 640288 w 1217"/>
                  <a:gd name="T3" fmla="*/ 135805 h 712"/>
                  <a:gd name="T4" fmla="*/ 622282 w 1217"/>
                  <a:gd name="T5" fmla="*/ 228279 h 712"/>
                  <a:gd name="T6" fmla="*/ 603216 w 1217"/>
                  <a:gd name="T7" fmla="*/ 217711 h 712"/>
                  <a:gd name="T8" fmla="*/ 584150 w 1217"/>
                  <a:gd name="T9" fmla="*/ 206614 h 712"/>
                  <a:gd name="T10" fmla="*/ 565614 w 1217"/>
                  <a:gd name="T11" fmla="*/ 196574 h 712"/>
                  <a:gd name="T12" fmla="*/ 547078 w 1217"/>
                  <a:gd name="T13" fmla="*/ 185477 h 712"/>
                  <a:gd name="T14" fmla="*/ 528013 w 1217"/>
                  <a:gd name="T15" fmla="*/ 174908 h 712"/>
                  <a:gd name="T16" fmla="*/ 510006 w 1217"/>
                  <a:gd name="T17" fmla="*/ 185477 h 712"/>
                  <a:gd name="T18" fmla="*/ 491470 w 1217"/>
                  <a:gd name="T19" fmla="*/ 205557 h 712"/>
                  <a:gd name="T20" fmla="*/ 472934 w 1217"/>
                  <a:gd name="T21" fmla="*/ 224580 h 712"/>
                  <a:gd name="T22" fmla="*/ 453868 w 1217"/>
                  <a:gd name="T23" fmla="*/ 241490 h 712"/>
                  <a:gd name="T24" fmla="*/ 433214 w 1217"/>
                  <a:gd name="T25" fmla="*/ 257343 h 712"/>
                  <a:gd name="T26" fmla="*/ 406734 w 1217"/>
                  <a:gd name="T27" fmla="*/ 273724 h 712"/>
                  <a:gd name="T28" fmla="*/ 371780 w 1217"/>
                  <a:gd name="T29" fmla="*/ 293275 h 712"/>
                  <a:gd name="T30" fmla="*/ 334708 w 1217"/>
                  <a:gd name="T31" fmla="*/ 310713 h 712"/>
                  <a:gd name="T32" fmla="*/ 297636 w 1217"/>
                  <a:gd name="T33" fmla="*/ 326566 h 712"/>
                  <a:gd name="T34" fmla="*/ 258975 w 1217"/>
                  <a:gd name="T35" fmla="*/ 340305 h 712"/>
                  <a:gd name="T36" fmla="*/ 220314 w 1217"/>
                  <a:gd name="T37" fmla="*/ 351402 h 712"/>
                  <a:gd name="T38" fmla="*/ 179535 w 1217"/>
                  <a:gd name="T39" fmla="*/ 360914 h 712"/>
                  <a:gd name="T40" fmla="*/ 137167 w 1217"/>
                  <a:gd name="T41" fmla="*/ 368840 h 712"/>
                  <a:gd name="T42" fmla="*/ 94799 w 1217"/>
                  <a:gd name="T43" fmla="*/ 374653 h 712"/>
                  <a:gd name="T44" fmla="*/ 52960 w 1217"/>
                  <a:gd name="T45" fmla="*/ 376238 h 712"/>
                  <a:gd name="T46" fmla="*/ 12710 w 1217"/>
                  <a:gd name="T47" fmla="*/ 374653 h 712"/>
                  <a:gd name="T48" fmla="*/ 12181 w 1217"/>
                  <a:gd name="T49" fmla="*/ 331850 h 712"/>
                  <a:gd name="T50" fmla="*/ 42898 w 1217"/>
                  <a:gd name="T51" fmla="*/ 275837 h 712"/>
                  <a:gd name="T52" fmla="*/ 81559 w 1217"/>
                  <a:gd name="T53" fmla="*/ 225637 h 712"/>
                  <a:gd name="T54" fmla="*/ 111746 w 1217"/>
                  <a:gd name="T55" fmla="*/ 191290 h 712"/>
                  <a:gd name="T56" fmla="*/ 143522 w 1217"/>
                  <a:gd name="T57" fmla="*/ 158527 h 712"/>
                  <a:gd name="T58" fmla="*/ 176887 w 1217"/>
                  <a:gd name="T59" fmla="*/ 127879 h 712"/>
                  <a:gd name="T60" fmla="*/ 211841 w 1217"/>
                  <a:gd name="T61" fmla="*/ 98287 h 712"/>
                  <a:gd name="T62" fmla="*/ 248383 w 1217"/>
                  <a:gd name="T63" fmla="*/ 70809 h 712"/>
                  <a:gd name="T64" fmla="*/ 274334 w 1217"/>
                  <a:gd name="T65" fmla="*/ 53371 h 712"/>
                  <a:gd name="T66" fmla="*/ 294458 w 1217"/>
                  <a:gd name="T67" fmla="*/ 40689 h 712"/>
                  <a:gd name="T68" fmla="*/ 316172 w 1217"/>
                  <a:gd name="T69" fmla="*/ 30649 h 712"/>
                  <a:gd name="T70" fmla="*/ 338415 w 1217"/>
                  <a:gd name="T71" fmla="*/ 21137 h 712"/>
                  <a:gd name="T72" fmla="*/ 361718 w 1217"/>
                  <a:gd name="T73" fmla="*/ 14267 h 712"/>
                  <a:gd name="T74" fmla="*/ 394023 w 1217"/>
                  <a:gd name="T75" fmla="*/ 9512 h 712"/>
                  <a:gd name="T76" fmla="*/ 441158 w 1217"/>
                  <a:gd name="T77" fmla="*/ 7926 h 712"/>
                  <a:gd name="T78" fmla="*/ 488822 w 1217"/>
                  <a:gd name="T79" fmla="*/ 5284 h 712"/>
                  <a:gd name="T80" fmla="*/ 535957 w 1217"/>
                  <a:gd name="T81" fmla="*/ 3699 h 712"/>
                  <a:gd name="T82" fmla="*/ 583621 w 1217"/>
                  <a:gd name="T83" fmla="*/ 1585 h 712"/>
                  <a:gd name="T84" fmla="*/ 630755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chemeClr val="tx1"/>
              </a:solidFill>
              <a:ln w="3175">
                <a:solidFill>
                  <a:srgbClr val="000000"/>
                </a:solidFill>
                <a:prstDash val="solid"/>
                <a:round/>
                <a:headEnd/>
                <a:tailEnd/>
              </a:ln>
            </p:spPr>
            <p:txBody>
              <a:bodyPr/>
              <a:lstStyle/>
              <a:p>
                <a:endParaRPr lang="sl-SI"/>
              </a:p>
            </p:txBody>
          </p:sp>
          <p:sp>
            <p:nvSpPr>
              <p:cNvPr id="233" name="Freeform 60"/>
              <p:cNvSpPr>
                <a:spLocks/>
              </p:cNvSpPr>
              <p:nvPr/>
            </p:nvSpPr>
            <p:spPr bwMode="auto">
              <a:xfrm>
                <a:off x="5314888" y="2072450"/>
                <a:ext cx="962025" cy="1085850"/>
              </a:xfrm>
              <a:custGeom>
                <a:avLst/>
                <a:gdLst>
                  <a:gd name="T0" fmla="*/ 695325 w 606"/>
                  <a:gd name="T1" fmla="*/ 0 h 684"/>
                  <a:gd name="T2" fmla="*/ 419100 w 606"/>
                  <a:gd name="T3" fmla="*/ 85725 h 684"/>
                  <a:gd name="T4" fmla="*/ 342900 w 606"/>
                  <a:gd name="T5" fmla="*/ 142875 h 684"/>
                  <a:gd name="T6" fmla="*/ 285750 w 606"/>
                  <a:gd name="T7" fmla="*/ 266700 h 684"/>
                  <a:gd name="T8" fmla="*/ 47625 w 606"/>
                  <a:gd name="T9" fmla="*/ 866775 h 684"/>
                  <a:gd name="T10" fmla="*/ 0 w 606"/>
                  <a:gd name="T11" fmla="*/ 1047750 h 684"/>
                  <a:gd name="T12" fmla="*/ 95250 w 606"/>
                  <a:gd name="T13" fmla="*/ 1076325 h 684"/>
                  <a:gd name="T14" fmla="*/ 180975 w 606"/>
                  <a:gd name="T15" fmla="*/ 1085850 h 684"/>
                  <a:gd name="T16" fmla="*/ 295275 w 606"/>
                  <a:gd name="T17" fmla="*/ 1085850 h 684"/>
                  <a:gd name="T18" fmla="*/ 381000 w 606"/>
                  <a:gd name="T19" fmla="*/ 1057275 h 684"/>
                  <a:gd name="T20" fmla="*/ 447675 w 606"/>
                  <a:gd name="T21" fmla="*/ 1038225 h 684"/>
                  <a:gd name="T22" fmla="*/ 457200 w 606"/>
                  <a:gd name="T23" fmla="*/ 962025 h 684"/>
                  <a:gd name="T24" fmla="*/ 495300 w 606"/>
                  <a:gd name="T25" fmla="*/ 733425 h 684"/>
                  <a:gd name="T26" fmla="*/ 542925 w 606"/>
                  <a:gd name="T27" fmla="*/ 523875 h 684"/>
                  <a:gd name="T28" fmla="*/ 714375 w 606"/>
                  <a:gd name="T29" fmla="*/ 466725 h 684"/>
                  <a:gd name="T30" fmla="*/ 866775 w 606"/>
                  <a:gd name="T31" fmla="*/ 447675 h 684"/>
                  <a:gd name="T32" fmla="*/ 962025 w 606"/>
                  <a:gd name="T33" fmla="*/ 371475 h 684"/>
                  <a:gd name="T34" fmla="*/ 962025 w 606"/>
                  <a:gd name="T35" fmla="*/ 219075 h 684"/>
                  <a:gd name="T36" fmla="*/ 895350 w 606"/>
                  <a:gd name="T37" fmla="*/ 142875 h 684"/>
                  <a:gd name="T38" fmla="*/ 866775 w 606"/>
                  <a:gd name="T39" fmla="*/ 76200 h 684"/>
                  <a:gd name="T40" fmla="*/ 695325 w 606"/>
                  <a:gd name="T41" fmla="*/ 0 h 6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6"/>
                  <a:gd name="T64" fmla="*/ 0 h 684"/>
                  <a:gd name="T65" fmla="*/ 606 w 606"/>
                  <a:gd name="T66" fmla="*/ 684 h 6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6" h="684">
                    <a:moveTo>
                      <a:pt x="438" y="0"/>
                    </a:moveTo>
                    <a:lnTo>
                      <a:pt x="264" y="54"/>
                    </a:lnTo>
                    <a:lnTo>
                      <a:pt x="216" y="90"/>
                    </a:lnTo>
                    <a:lnTo>
                      <a:pt x="180" y="168"/>
                    </a:lnTo>
                    <a:lnTo>
                      <a:pt x="30" y="546"/>
                    </a:lnTo>
                    <a:lnTo>
                      <a:pt x="0" y="660"/>
                    </a:lnTo>
                    <a:lnTo>
                      <a:pt x="60" y="678"/>
                    </a:lnTo>
                    <a:lnTo>
                      <a:pt x="114" y="684"/>
                    </a:lnTo>
                    <a:lnTo>
                      <a:pt x="186" y="684"/>
                    </a:lnTo>
                    <a:lnTo>
                      <a:pt x="240" y="666"/>
                    </a:lnTo>
                    <a:lnTo>
                      <a:pt x="282" y="654"/>
                    </a:lnTo>
                    <a:lnTo>
                      <a:pt x="288" y="606"/>
                    </a:lnTo>
                    <a:lnTo>
                      <a:pt x="312" y="462"/>
                    </a:lnTo>
                    <a:lnTo>
                      <a:pt x="342" y="330"/>
                    </a:lnTo>
                    <a:lnTo>
                      <a:pt x="450" y="294"/>
                    </a:lnTo>
                    <a:lnTo>
                      <a:pt x="546" y="282"/>
                    </a:lnTo>
                    <a:lnTo>
                      <a:pt x="606" y="234"/>
                    </a:lnTo>
                    <a:lnTo>
                      <a:pt x="606" y="138"/>
                    </a:lnTo>
                    <a:lnTo>
                      <a:pt x="564" y="90"/>
                    </a:lnTo>
                    <a:lnTo>
                      <a:pt x="546" y="48"/>
                    </a:lnTo>
                    <a:lnTo>
                      <a:pt x="438" y="0"/>
                    </a:lnTo>
                    <a:close/>
                  </a:path>
                </a:pathLst>
              </a:custGeom>
              <a:solidFill>
                <a:schemeClr val="bg2"/>
              </a:solidFill>
              <a:ln w="3175">
                <a:solidFill>
                  <a:schemeClr val="tx1"/>
                </a:solidFill>
                <a:round/>
                <a:headEnd/>
                <a:tailEnd/>
              </a:ln>
            </p:spPr>
            <p:txBody>
              <a:bodyPr wrap="none" anchor="ctr"/>
              <a:lstStyle/>
              <a:p>
                <a:endParaRPr lang="sl-SI"/>
              </a:p>
            </p:txBody>
          </p:sp>
          <p:sp>
            <p:nvSpPr>
              <p:cNvPr id="234" name="Freeform 61"/>
              <p:cNvSpPr>
                <a:spLocks/>
              </p:cNvSpPr>
              <p:nvPr/>
            </p:nvSpPr>
            <p:spPr bwMode="auto">
              <a:xfrm>
                <a:off x="5927663" y="2813812"/>
                <a:ext cx="69850" cy="133350"/>
              </a:xfrm>
              <a:custGeom>
                <a:avLst/>
                <a:gdLst>
                  <a:gd name="T0" fmla="*/ 69850 w 130"/>
                  <a:gd name="T1" fmla="*/ 124883 h 252"/>
                  <a:gd name="T2" fmla="*/ 57492 w 130"/>
                  <a:gd name="T3" fmla="*/ 129117 h 252"/>
                  <a:gd name="T4" fmla="*/ 45671 w 130"/>
                  <a:gd name="T5" fmla="*/ 132292 h 252"/>
                  <a:gd name="T6" fmla="*/ 33850 w 130"/>
                  <a:gd name="T7" fmla="*/ 133350 h 252"/>
                  <a:gd name="T8" fmla="*/ 23642 w 130"/>
                  <a:gd name="T9" fmla="*/ 133350 h 252"/>
                  <a:gd name="T10" fmla="*/ 14507 w 130"/>
                  <a:gd name="T11" fmla="*/ 131233 h 252"/>
                  <a:gd name="T12" fmla="*/ 8060 w 130"/>
                  <a:gd name="T13" fmla="*/ 125413 h 252"/>
                  <a:gd name="T14" fmla="*/ 2687 w 130"/>
                  <a:gd name="T15" fmla="*/ 116946 h 252"/>
                  <a:gd name="T16" fmla="*/ 1075 w 130"/>
                  <a:gd name="T17" fmla="*/ 105304 h 252"/>
                  <a:gd name="T18" fmla="*/ 537 w 130"/>
                  <a:gd name="T19" fmla="*/ 78317 h 252"/>
                  <a:gd name="T20" fmla="*/ 537 w 130"/>
                  <a:gd name="T21" fmla="*/ 52388 h 252"/>
                  <a:gd name="T22" fmla="*/ 537 w 130"/>
                  <a:gd name="T23" fmla="*/ 26988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sp>
            <p:nvSpPr>
              <p:cNvPr id="235" name="Freeform 62"/>
              <p:cNvSpPr>
                <a:spLocks/>
              </p:cNvSpPr>
              <p:nvPr/>
            </p:nvSpPr>
            <p:spPr bwMode="auto">
              <a:xfrm>
                <a:off x="5714938" y="1296162"/>
                <a:ext cx="1008063" cy="1555750"/>
              </a:xfrm>
              <a:custGeom>
                <a:avLst/>
                <a:gdLst>
                  <a:gd name="T0" fmla="*/ 885825 w 1905"/>
                  <a:gd name="T1" fmla="*/ 32268 h 2941"/>
                  <a:gd name="T2" fmla="*/ 845609 w 1905"/>
                  <a:gd name="T3" fmla="*/ 123783 h 2941"/>
                  <a:gd name="T4" fmla="*/ 810684 w 1905"/>
                  <a:gd name="T5" fmla="*/ 253385 h 2941"/>
                  <a:gd name="T6" fmla="*/ 780521 w 1905"/>
                  <a:gd name="T7" fmla="*/ 402559 h 2941"/>
                  <a:gd name="T8" fmla="*/ 758296 w 1905"/>
                  <a:gd name="T9" fmla="*/ 556494 h 2941"/>
                  <a:gd name="T10" fmla="*/ 737659 w 1905"/>
                  <a:gd name="T11" fmla="*/ 648538 h 2941"/>
                  <a:gd name="T12" fmla="*/ 708555 w 1905"/>
                  <a:gd name="T13" fmla="*/ 640603 h 2941"/>
                  <a:gd name="T14" fmla="*/ 677334 w 1905"/>
                  <a:gd name="T15" fmla="*/ 634255 h 2941"/>
                  <a:gd name="T16" fmla="*/ 645055 w 1905"/>
                  <a:gd name="T17" fmla="*/ 630552 h 2941"/>
                  <a:gd name="T18" fmla="*/ 614363 w 1905"/>
                  <a:gd name="T19" fmla="*/ 628965 h 2941"/>
                  <a:gd name="T20" fmla="*/ 585788 w 1905"/>
                  <a:gd name="T21" fmla="*/ 627907 h 2941"/>
                  <a:gd name="T22" fmla="*/ 524934 w 1905"/>
                  <a:gd name="T23" fmla="*/ 642719 h 2941"/>
                  <a:gd name="T24" fmla="*/ 465667 w 1905"/>
                  <a:gd name="T25" fmla="*/ 658589 h 2941"/>
                  <a:gd name="T26" fmla="*/ 406929 w 1905"/>
                  <a:gd name="T27" fmla="*/ 674458 h 2941"/>
                  <a:gd name="T28" fmla="*/ 349779 w 1905"/>
                  <a:gd name="T29" fmla="*/ 691386 h 2941"/>
                  <a:gd name="T30" fmla="*/ 294217 w 1905"/>
                  <a:gd name="T31" fmla="*/ 709371 h 2941"/>
                  <a:gd name="T32" fmla="*/ 240242 w 1905"/>
                  <a:gd name="T33" fmla="*/ 728415 h 2941"/>
                  <a:gd name="T34" fmla="*/ 187325 w 1905"/>
                  <a:gd name="T35" fmla="*/ 749574 h 2941"/>
                  <a:gd name="T36" fmla="*/ 135996 w 1905"/>
                  <a:gd name="T37" fmla="*/ 772321 h 2941"/>
                  <a:gd name="T38" fmla="*/ 86783 w 1905"/>
                  <a:gd name="T39" fmla="*/ 796654 h 2941"/>
                  <a:gd name="T40" fmla="*/ 39158 w 1905"/>
                  <a:gd name="T41" fmla="*/ 823632 h 2941"/>
                  <a:gd name="T42" fmla="*/ 1058 w 1905"/>
                  <a:gd name="T43" fmla="*/ 877060 h 2941"/>
                  <a:gd name="T44" fmla="*/ 3704 w 1905"/>
                  <a:gd name="T45" fmla="*/ 990263 h 2941"/>
                  <a:gd name="T46" fmla="*/ 5821 w 1905"/>
                  <a:gd name="T47" fmla="*/ 1013539 h 2941"/>
                  <a:gd name="T48" fmla="*/ 13229 w 1905"/>
                  <a:gd name="T49" fmla="*/ 1036285 h 2941"/>
                  <a:gd name="T50" fmla="*/ 32808 w 1905"/>
                  <a:gd name="T51" fmla="*/ 1054270 h 2941"/>
                  <a:gd name="T52" fmla="*/ 68263 w 1905"/>
                  <a:gd name="T53" fmla="*/ 1069082 h 2941"/>
                  <a:gd name="T54" fmla="*/ 105304 w 1905"/>
                  <a:gd name="T55" fmla="*/ 1080720 h 2941"/>
                  <a:gd name="T56" fmla="*/ 114300 w 1905"/>
                  <a:gd name="T57" fmla="*/ 1296018 h 2941"/>
                  <a:gd name="T58" fmla="*/ 130175 w 1905"/>
                  <a:gd name="T59" fmla="*/ 1519250 h 2941"/>
                  <a:gd name="T60" fmla="*/ 156633 w 1905"/>
                  <a:gd name="T61" fmla="*/ 1526127 h 2941"/>
                  <a:gd name="T62" fmla="*/ 183092 w 1905"/>
                  <a:gd name="T63" fmla="*/ 1533533 h 2941"/>
                  <a:gd name="T64" fmla="*/ 210079 w 1905"/>
                  <a:gd name="T65" fmla="*/ 1540938 h 2941"/>
                  <a:gd name="T66" fmla="*/ 237067 w 1905"/>
                  <a:gd name="T67" fmla="*/ 1548344 h 2941"/>
                  <a:gd name="T68" fmla="*/ 264583 w 1905"/>
                  <a:gd name="T69" fmla="*/ 1555750 h 2941"/>
                  <a:gd name="T70" fmla="*/ 310621 w 1905"/>
                  <a:gd name="T71" fmla="*/ 1530888 h 2941"/>
                  <a:gd name="T72" fmla="*/ 355071 w 1905"/>
                  <a:gd name="T73" fmla="*/ 1507612 h 2941"/>
                  <a:gd name="T74" fmla="*/ 400050 w 1905"/>
                  <a:gd name="T75" fmla="*/ 1484337 h 2941"/>
                  <a:gd name="T76" fmla="*/ 445029 w 1905"/>
                  <a:gd name="T77" fmla="*/ 1462648 h 2941"/>
                  <a:gd name="T78" fmla="*/ 489479 w 1905"/>
                  <a:gd name="T79" fmla="*/ 1440960 h 2941"/>
                  <a:gd name="T80" fmla="*/ 534988 w 1905"/>
                  <a:gd name="T81" fmla="*/ 1420329 h 2941"/>
                  <a:gd name="T82" fmla="*/ 580496 w 1905"/>
                  <a:gd name="T83" fmla="*/ 1400757 h 2941"/>
                  <a:gd name="T84" fmla="*/ 627592 w 1905"/>
                  <a:gd name="T85" fmla="*/ 1381713 h 2941"/>
                  <a:gd name="T86" fmla="*/ 675217 w 1905"/>
                  <a:gd name="T87" fmla="*/ 1364257 h 2941"/>
                  <a:gd name="T88" fmla="*/ 724430 w 1905"/>
                  <a:gd name="T89" fmla="*/ 1347858 h 2941"/>
                  <a:gd name="T90" fmla="*/ 773642 w 1905"/>
                  <a:gd name="T91" fmla="*/ 1282264 h 2941"/>
                  <a:gd name="T92" fmla="*/ 809096 w 1905"/>
                  <a:gd name="T93" fmla="*/ 1115633 h 2941"/>
                  <a:gd name="T94" fmla="*/ 826030 w 1905"/>
                  <a:gd name="T95" fmla="*/ 959582 h 2941"/>
                  <a:gd name="T96" fmla="*/ 845609 w 1905"/>
                  <a:gd name="T97" fmla="*/ 898219 h 2941"/>
                  <a:gd name="T98" fmla="*/ 874713 w 1905"/>
                  <a:gd name="T99" fmla="*/ 878118 h 2941"/>
                  <a:gd name="T100" fmla="*/ 887413 w 1905"/>
                  <a:gd name="T101" fmla="*/ 851669 h 2941"/>
                  <a:gd name="T102" fmla="*/ 888471 w 1905"/>
                  <a:gd name="T103" fmla="*/ 712545 h 2941"/>
                  <a:gd name="T104" fmla="*/ 906463 w 1905"/>
                  <a:gd name="T105" fmla="*/ 569190 h 2941"/>
                  <a:gd name="T106" fmla="*/ 935038 w 1905"/>
                  <a:gd name="T107" fmla="*/ 420544 h 2941"/>
                  <a:gd name="T108" fmla="*/ 968375 w 1905"/>
                  <a:gd name="T109" fmla="*/ 264493 h 2941"/>
                  <a:gd name="T110" fmla="*/ 999596 w 1905"/>
                  <a:gd name="T111" fmla="*/ 99978 h 2941"/>
                  <a:gd name="T112" fmla="*/ 984250 w 1905"/>
                  <a:gd name="T113" fmla="*/ 32797 h 2941"/>
                  <a:gd name="T114" fmla="*/ 948796 w 1905"/>
                  <a:gd name="T115" fmla="*/ 16399 h 2941"/>
                  <a:gd name="T116" fmla="*/ 913342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236" name="Freeform 63"/>
              <p:cNvSpPr>
                <a:spLocks/>
              </p:cNvSpPr>
              <p:nvPr/>
            </p:nvSpPr>
            <p:spPr bwMode="auto">
              <a:xfrm>
                <a:off x="5714938" y="1296162"/>
                <a:ext cx="1008063" cy="1555750"/>
              </a:xfrm>
              <a:custGeom>
                <a:avLst/>
                <a:gdLst>
                  <a:gd name="T0" fmla="*/ 728663 w 1905"/>
                  <a:gd name="T1" fmla="*/ 645364 h 2941"/>
                  <a:gd name="T2" fmla="*/ 698500 w 1905"/>
                  <a:gd name="T3" fmla="*/ 637958 h 2941"/>
                  <a:gd name="T4" fmla="*/ 666750 w 1905"/>
                  <a:gd name="T5" fmla="*/ 633197 h 2941"/>
                  <a:gd name="T6" fmla="*/ 635000 w 1905"/>
                  <a:gd name="T7" fmla="*/ 630023 h 2941"/>
                  <a:gd name="T8" fmla="*/ 604838 w 1905"/>
                  <a:gd name="T9" fmla="*/ 627907 h 2941"/>
                  <a:gd name="T10" fmla="*/ 565680 w 1905"/>
                  <a:gd name="T11" fmla="*/ 633197 h 2941"/>
                  <a:gd name="T12" fmla="*/ 504825 w 1905"/>
                  <a:gd name="T13" fmla="*/ 648538 h 2941"/>
                  <a:gd name="T14" fmla="*/ 446088 w 1905"/>
                  <a:gd name="T15" fmla="*/ 663878 h 2941"/>
                  <a:gd name="T16" fmla="*/ 387879 w 1905"/>
                  <a:gd name="T17" fmla="*/ 680277 h 2941"/>
                  <a:gd name="T18" fmla="*/ 331259 w 1905"/>
                  <a:gd name="T19" fmla="*/ 697205 h 2941"/>
                  <a:gd name="T20" fmla="*/ 276225 w 1905"/>
                  <a:gd name="T21" fmla="*/ 715719 h 2941"/>
                  <a:gd name="T22" fmla="*/ 222250 w 1905"/>
                  <a:gd name="T23" fmla="*/ 735292 h 2941"/>
                  <a:gd name="T24" fmla="*/ 170392 w 1905"/>
                  <a:gd name="T25" fmla="*/ 756980 h 2941"/>
                  <a:gd name="T26" fmla="*/ 119063 w 1905"/>
                  <a:gd name="T27" fmla="*/ 780255 h 2941"/>
                  <a:gd name="T28" fmla="*/ 70379 w 1905"/>
                  <a:gd name="T29" fmla="*/ 805118 h 2941"/>
                  <a:gd name="T30" fmla="*/ 23813 w 1905"/>
                  <a:gd name="T31" fmla="*/ 832625 h 2941"/>
                  <a:gd name="T32" fmla="*/ 0 w 1905"/>
                  <a:gd name="T33" fmla="*/ 914089 h 2941"/>
                  <a:gd name="T34" fmla="*/ 4233 w 1905"/>
                  <a:gd name="T35" fmla="*/ 997669 h 2941"/>
                  <a:gd name="T36" fmla="*/ 7938 w 1905"/>
                  <a:gd name="T37" fmla="*/ 1021473 h 2941"/>
                  <a:gd name="T38" fmla="*/ 17463 w 1905"/>
                  <a:gd name="T39" fmla="*/ 1042104 h 2941"/>
                  <a:gd name="T40" fmla="*/ 43921 w 1905"/>
                  <a:gd name="T41" fmla="*/ 1060089 h 2941"/>
                  <a:gd name="T42" fmla="*/ 80433 w 1905"/>
                  <a:gd name="T43" fmla="*/ 1072785 h 2941"/>
                  <a:gd name="T44" fmla="*/ 117475 w 1905"/>
                  <a:gd name="T45" fmla="*/ 1084952 h 2941"/>
                  <a:gd name="T46" fmla="*/ 116417 w 1905"/>
                  <a:gd name="T47" fmla="*/ 1404989 h 2941"/>
                  <a:gd name="T48" fmla="*/ 139700 w 1905"/>
                  <a:gd name="T49" fmla="*/ 1521895 h 2941"/>
                  <a:gd name="T50" fmla="*/ 166158 w 1905"/>
                  <a:gd name="T51" fmla="*/ 1528772 h 2941"/>
                  <a:gd name="T52" fmla="*/ 192088 w 1905"/>
                  <a:gd name="T53" fmla="*/ 1536177 h 2941"/>
                  <a:gd name="T54" fmla="*/ 219075 w 1905"/>
                  <a:gd name="T55" fmla="*/ 1543583 h 2941"/>
                  <a:gd name="T56" fmla="*/ 246063 w 1905"/>
                  <a:gd name="T57" fmla="*/ 1550460 h 2941"/>
                  <a:gd name="T58" fmla="*/ 279929 w 1905"/>
                  <a:gd name="T59" fmla="*/ 1547815 h 2941"/>
                  <a:gd name="T60" fmla="*/ 325438 w 1905"/>
                  <a:gd name="T61" fmla="*/ 1522953 h 2941"/>
                  <a:gd name="T62" fmla="*/ 370417 w 1905"/>
                  <a:gd name="T63" fmla="*/ 1499677 h 2941"/>
                  <a:gd name="T64" fmla="*/ 415396 w 1905"/>
                  <a:gd name="T65" fmla="*/ 1476931 h 2941"/>
                  <a:gd name="T66" fmla="*/ 459317 w 1905"/>
                  <a:gd name="T67" fmla="*/ 1455243 h 2941"/>
                  <a:gd name="T68" fmla="*/ 504825 w 1905"/>
                  <a:gd name="T69" fmla="*/ 1433554 h 2941"/>
                  <a:gd name="T70" fmla="*/ 550334 w 1905"/>
                  <a:gd name="T71" fmla="*/ 1413453 h 2941"/>
                  <a:gd name="T72" fmla="*/ 596371 w 1905"/>
                  <a:gd name="T73" fmla="*/ 1393880 h 2941"/>
                  <a:gd name="T74" fmla="*/ 642938 w 1905"/>
                  <a:gd name="T75" fmla="*/ 1375895 h 2941"/>
                  <a:gd name="T76" fmla="*/ 691092 w 1905"/>
                  <a:gd name="T77" fmla="*/ 1358967 h 2941"/>
                  <a:gd name="T78" fmla="*/ 740834 w 1905"/>
                  <a:gd name="T79" fmla="*/ 1343097 h 2941"/>
                  <a:gd name="T80" fmla="*/ 786871 w 1905"/>
                  <a:gd name="T81" fmla="*/ 1226720 h 2941"/>
                  <a:gd name="T82" fmla="*/ 817034 w 1905"/>
                  <a:gd name="T83" fmla="*/ 1061676 h 2941"/>
                  <a:gd name="T84" fmla="*/ 827088 w 1905"/>
                  <a:gd name="T85" fmla="*/ 912502 h 2941"/>
                  <a:gd name="T86" fmla="*/ 855663 w 1905"/>
                  <a:gd name="T87" fmla="*/ 891343 h 2941"/>
                  <a:gd name="T88" fmla="*/ 882121 w 1905"/>
                  <a:gd name="T89" fmla="*/ 870183 h 2941"/>
                  <a:gd name="T90" fmla="*/ 885825 w 1905"/>
                  <a:gd name="T91" fmla="*/ 805647 h 2941"/>
                  <a:gd name="T92" fmla="*/ 892705 w 1905"/>
                  <a:gd name="T93" fmla="*/ 665465 h 2941"/>
                  <a:gd name="T94" fmla="*/ 914930 w 1905"/>
                  <a:gd name="T95" fmla="*/ 520523 h 2941"/>
                  <a:gd name="T96" fmla="*/ 946150 w 1905"/>
                  <a:gd name="T97" fmla="*/ 369233 h 2941"/>
                  <a:gd name="T98" fmla="*/ 979488 w 1905"/>
                  <a:gd name="T99" fmla="*/ 210537 h 2941"/>
                  <a:gd name="T100" fmla="*/ 1008063 w 1905"/>
                  <a:gd name="T101" fmla="*/ 43906 h 2941"/>
                  <a:gd name="T102" fmla="*/ 972609 w 1905"/>
                  <a:gd name="T103" fmla="*/ 26978 h 2941"/>
                  <a:gd name="T104" fmla="*/ 936625 w 1905"/>
                  <a:gd name="T105" fmla="*/ 10580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237" name="Freeform 64"/>
              <p:cNvSpPr>
                <a:spLocks/>
              </p:cNvSpPr>
              <p:nvPr/>
            </p:nvSpPr>
            <p:spPr bwMode="auto">
              <a:xfrm>
                <a:off x="6464238" y="1296162"/>
                <a:ext cx="165100" cy="582613"/>
              </a:xfrm>
              <a:custGeom>
                <a:avLst/>
                <a:gdLst>
                  <a:gd name="T0" fmla="*/ 0 w 311"/>
                  <a:gd name="T1" fmla="*/ 582613 h 1102"/>
                  <a:gd name="T2" fmla="*/ 11148 w 311"/>
                  <a:gd name="T3" fmla="*/ 527629 h 1102"/>
                  <a:gd name="T4" fmla="*/ 21766 w 311"/>
                  <a:gd name="T5" fmla="*/ 474232 h 1102"/>
                  <a:gd name="T6" fmla="*/ 31852 w 311"/>
                  <a:gd name="T7" fmla="*/ 421892 h 1102"/>
                  <a:gd name="T8" fmla="*/ 41939 w 311"/>
                  <a:gd name="T9" fmla="*/ 371667 h 1102"/>
                  <a:gd name="T10" fmla="*/ 50963 w 311"/>
                  <a:gd name="T11" fmla="*/ 323556 h 1102"/>
                  <a:gd name="T12" fmla="*/ 61050 w 311"/>
                  <a:gd name="T13" fmla="*/ 277561 h 1102"/>
                  <a:gd name="T14" fmla="*/ 70075 w 311"/>
                  <a:gd name="T15" fmla="*/ 234208 h 1102"/>
                  <a:gd name="T16" fmla="*/ 79630 w 311"/>
                  <a:gd name="T17" fmla="*/ 193499 h 1102"/>
                  <a:gd name="T18" fmla="*/ 89186 w 311"/>
                  <a:gd name="T19" fmla="*/ 155963 h 1102"/>
                  <a:gd name="T20" fmla="*/ 98741 w 311"/>
                  <a:gd name="T21" fmla="*/ 122127 h 1102"/>
                  <a:gd name="T22" fmla="*/ 108297 w 311"/>
                  <a:gd name="T23" fmla="*/ 91463 h 1102"/>
                  <a:gd name="T24" fmla="*/ 118914 w 311"/>
                  <a:gd name="T25" fmla="*/ 64500 h 1102"/>
                  <a:gd name="T26" fmla="*/ 130063 w 311"/>
                  <a:gd name="T27" fmla="*/ 41766 h 1102"/>
                  <a:gd name="T28" fmla="*/ 140680 w 311"/>
                  <a:gd name="T29" fmla="*/ 22734 h 1102"/>
                  <a:gd name="T30" fmla="*/ 152359 w 311"/>
                  <a:gd name="T31" fmla="*/ 9516 h 1102"/>
                  <a:gd name="T32" fmla="*/ 165100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238" name="Freeform 65"/>
              <p:cNvSpPr>
                <a:spLocks/>
              </p:cNvSpPr>
              <p:nvPr/>
            </p:nvSpPr>
            <p:spPr bwMode="auto">
              <a:xfrm>
                <a:off x="5889563" y="1994662"/>
                <a:ext cx="608013" cy="857250"/>
              </a:xfrm>
              <a:custGeom>
                <a:avLst/>
                <a:gdLst>
                  <a:gd name="T0" fmla="*/ 592640 w 1147"/>
                  <a:gd name="T1" fmla="*/ 3171 h 1622"/>
                  <a:gd name="T2" fmla="*/ 561365 w 1147"/>
                  <a:gd name="T3" fmla="*/ 10570 h 1622"/>
                  <a:gd name="T4" fmla="*/ 529560 w 1147"/>
                  <a:gd name="T5" fmla="*/ 17441 h 1622"/>
                  <a:gd name="T6" fmla="*/ 498284 w 1147"/>
                  <a:gd name="T7" fmla="*/ 25369 h 1622"/>
                  <a:gd name="T8" fmla="*/ 466479 w 1147"/>
                  <a:gd name="T9" fmla="*/ 33296 h 1622"/>
                  <a:gd name="T10" fmla="*/ 434674 w 1147"/>
                  <a:gd name="T11" fmla="*/ 42281 h 1622"/>
                  <a:gd name="T12" fmla="*/ 401808 w 1147"/>
                  <a:gd name="T13" fmla="*/ 51266 h 1622"/>
                  <a:gd name="T14" fmla="*/ 370003 w 1147"/>
                  <a:gd name="T15" fmla="*/ 60779 h 1622"/>
                  <a:gd name="T16" fmla="*/ 337667 w 1147"/>
                  <a:gd name="T17" fmla="*/ 71349 h 1622"/>
                  <a:gd name="T18" fmla="*/ 305862 w 1147"/>
                  <a:gd name="T19" fmla="*/ 81391 h 1622"/>
                  <a:gd name="T20" fmla="*/ 272996 w 1147"/>
                  <a:gd name="T21" fmla="*/ 92490 h 1622"/>
                  <a:gd name="T22" fmla="*/ 241191 w 1147"/>
                  <a:gd name="T23" fmla="*/ 105174 h 1622"/>
                  <a:gd name="T24" fmla="*/ 209385 w 1147"/>
                  <a:gd name="T25" fmla="*/ 117330 h 1622"/>
                  <a:gd name="T26" fmla="*/ 177580 w 1147"/>
                  <a:gd name="T27" fmla="*/ 129486 h 1622"/>
                  <a:gd name="T28" fmla="*/ 145245 w 1147"/>
                  <a:gd name="T29" fmla="*/ 142699 h 1622"/>
                  <a:gd name="T30" fmla="*/ 113969 w 1147"/>
                  <a:gd name="T31" fmla="*/ 156969 h 1622"/>
                  <a:gd name="T32" fmla="*/ 90645 w 1147"/>
                  <a:gd name="T33" fmla="*/ 168068 h 1622"/>
                  <a:gd name="T34" fmla="*/ 73682 w 1147"/>
                  <a:gd name="T35" fmla="*/ 176524 h 1622"/>
                  <a:gd name="T36" fmla="*/ 56720 w 1147"/>
                  <a:gd name="T37" fmla="*/ 185508 h 1622"/>
                  <a:gd name="T38" fmla="*/ 40287 w 1147"/>
                  <a:gd name="T39" fmla="*/ 196079 h 1622"/>
                  <a:gd name="T40" fmla="*/ 26504 w 1147"/>
                  <a:gd name="T41" fmla="*/ 207706 h 1622"/>
                  <a:gd name="T42" fmla="*/ 13782 w 1147"/>
                  <a:gd name="T43" fmla="*/ 221447 h 1622"/>
                  <a:gd name="T44" fmla="*/ 5301 w 1147"/>
                  <a:gd name="T45" fmla="*/ 235189 h 1622"/>
                  <a:gd name="T46" fmla="*/ 530 w 1147"/>
                  <a:gd name="T47" fmla="*/ 251573 h 1622"/>
                  <a:gd name="T48" fmla="*/ 1060 w 1147"/>
                  <a:gd name="T49" fmla="*/ 297025 h 1622"/>
                  <a:gd name="T50" fmla="*/ 6361 w 1147"/>
                  <a:gd name="T51" fmla="*/ 361504 h 1622"/>
                  <a:gd name="T52" fmla="*/ 16433 w 1147"/>
                  <a:gd name="T53" fmla="*/ 393215 h 1622"/>
                  <a:gd name="T54" fmla="*/ 31275 w 1147"/>
                  <a:gd name="T55" fmla="*/ 394800 h 1622"/>
                  <a:gd name="T56" fmla="*/ 45058 w 1147"/>
                  <a:gd name="T57" fmla="*/ 395857 h 1622"/>
                  <a:gd name="T58" fmla="*/ 59370 w 1147"/>
                  <a:gd name="T59" fmla="*/ 393743 h 1622"/>
                  <a:gd name="T60" fmla="*/ 56720 w 1147"/>
                  <a:gd name="T61" fmla="*/ 402728 h 1622"/>
                  <a:gd name="T62" fmla="*/ 44528 w 1147"/>
                  <a:gd name="T63" fmla="*/ 425982 h 1622"/>
                  <a:gd name="T64" fmla="*/ 38166 w 1147"/>
                  <a:gd name="T65" fmla="*/ 450823 h 1622"/>
                  <a:gd name="T66" fmla="*/ 35516 w 1147"/>
                  <a:gd name="T67" fmla="*/ 477777 h 1622"/>
                  <a:gd name="T68" fmla="*/ 40287 w 1147"/>
                  <a:gd name="T69" fmla="*/ 541727 h 1622"/>
                  <a:gd name="T70" fmla="*/ 54069 w 1147"/>
                  <a:gd name="T71" fmla="*/ 629460 h 1622"/>
                  <a:gd name="T72" fmla="*/ 69972 w 1147"/>
                  <a:gd name="T73" fmla="*/ 711380 h 1622"/>
                  <a:gd name="T74" fmla="*/ 84814 w 1147"/>
                  <a:gd name="T75" fmla="*/ 802813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239" name="Freeform 66"/>
              <p:cNvSpPr>
                <a:spLocks/>
              </p:cNvSpPr>
              <p:nvPr/>
            </p:nvSpPr>
            <p:spPr bwMode="auto">
              <a:xfrm>
                <a:off x="5832413" y="2382012"/>
                <a:ext cx="66675" cy="4763"/>
              </a:xfrm>
              <a:custGeom>
                <a:avLst/>
                <a:gdLst>
                  <a:gd name="T0" fmla="*/ 0 w 125"/>
                  <a:gd name="T1" fmla="*/ 0 h 11"/>
                  <a:gd name="T2" fmla="*/ 8534 w 125"/>
                  <a:gd name="T3" fmla="*/ 1732 h 11"/>
                  <a:gd name="T4" fmla="*/ 17069 w 125"/>
                  <a:gd name="T5" fmla="*/ 3031 h 11"/>
                  <a:gd name="T6" fmla="*/ 25070 w 125"/>
                  <a:gd name="T7" fmla="*/ 3464 h 11"/>
                  <a:gd name="T8" fmla="*/ 34138 w 125"/>
                  <a:gd name="T9" fmla="*/ 4330 h 11"/>
                  <a:gd name="T10" fmla="*/ 42139 w 125"/>
                  <a:gd name="T11" fmla="*/ 4763 h 11"/>
                  <a:gd name="T12" fmla="*/ 50140 w 125"/>
                  <a:gd name="T13" fmla="*/ 4763 h 11"/>
                  <a:gd name="T14" fmla="*/ 58674 w 125"/>
                  <a:gd name="T15" fmla="*/ 4763 h 11"/>
                  <a:gd name="T16" fmla="*/ 66675 w 125"/>
                  <a:gd name="T17" fmla="*/ 433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240" name="Freeform 67"/>
              <p:cNvSpPr>
                <a:spLocks/>
              </p:cNvSpPr>
              <p:nvPr/>
            </p:nvSpPr>
            <p:spPr bwMode="auto">
              <a:xfrm>
                <a:off x="6014975" y="2007362"/>
                <a:ext cx="38100" cy="15875"/>
              </a:xfrm>
              <a:custGeom>
                <a:avLst/>
                <a:gdLst>
                  <a:gd name="T0" fmla="*/ 38100 w 72"/>
                  <a:gd name="T1" fmla="*/ 0 h 30"/>
                  <a:gd name="T2" fmla="*/ 34925 w 72"/>
                  <a:gd name="T3" fmla="*/ 4233 h 30"/>
                  <a:gd name="T4" fmla="*/ 30692 w 72"/>
                  <a:gd name="T5" fmla="*/ 7408 h 30"/>
                  <a:gd name="T6" fmla="*/ 26458 w 72"/>
                  <a:gd name="T7" fmla="*/ 10583 h 30"/>
                  <a:gd name="T8" fmla="*/ 21167 w 72"/>
                  <a:gd name="T9" fmla="*/ 12171 h 30"/>
                  <a:gd name="T10" fmla="*/ 15875 w 72"/>
                  <a:gd name="T11" fmla="*/ 14288 h 30"/>
                  <a:gd name="T12" fmla="*/ 11112 w 72"/>
                  <a:gd name="T13" fmla="*/ 15346 h 30"/>
                  <a:gd name="T14" fmla="*/ 5292 w 72"/>
                  <a:gd name="T15" fmla="*/ 15875 h 30"/>
                  <a:gd name="T16" fmla="*/ 0 w 72"/>
                  <a:gd name="T17" fmla="*/ 158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sp>
            <p:nvSpPr>
              <p:cNvPr id="241" name="Freeform 68"/>
              <p:cNvSpPr>
                <a:spLocks/>
              </p:cNvSpPr>
              <p:nvPr/>
            </p:nvSpPr>
            <p:spPr bwMode="auto">
              <a:xfrm>
                <a:off x="5322825" y="1089787"/>
                <a:ext cx="433388" cy="1003300"/>
              </a:xfrm>
              <a:custGeom>
                <a:avLst/>
                <a:gdLst>
                  <a:gd name="T0" fmla="*/ 421718 w 817"/>
                  <a:gd name="T1" fmla="*/ 2644 h 1897"/>
                  <a:gd name="T2" fmla="*/ 396256 w 817"/>
                  <a:gd name="T3" fmla="*/ 0 h 1897"/>
                  <a:gd name="T4" fmla="*/ 369732 w 817"/>
                  <a:gd name="T5" fmla="*/ 2644 h 1897"/>
                  <a:gd name="T6" fmla="*/ 342148 w 817"/>
                  <a:gd name="T7" fmla="*/ 7933 h 1897"/>
                  <a:gd name="T8" fmla="*/ 314034 w 817"/>
                  <a:gd name="T9" fmla="*/ 17453 h 1897"/>
                  <a:gd name="T10" fmla="*/ 284858 w 817"/>
                  <a:gd name="T11" fmla="*/ 29089 h 1897"/>
                  <a:gd name="T12" fmla="*/ 256744 w 817"/>
                  <a:gd name="T13" fmla="*/ 42311 h 1897"/>
                  <a:gd name="T14" fmla="*/ 229160 w 817"/>
                  <a:gd name="T15" fmla="*/ 57649 h 1897"/>
                  <a:gd name="T16" fmla="*/ 201576 w 817"/>
                  <a:gd name="T17" fmla="*/ 101018 h 1897"/>
                  <a:gd name="T18" fmla="*/ 173461 w 817"/>
                  <a:gd name="T19" fmla="*/ 172946 h 1897"/>
                  <a:gd name="T20" fmla="*/ 145877 w 817"/>
                  <a:gd name="T21" fmla="*/ 244346 h 1897"/>
                  <a:gd name="T22" fmla="*/ 117763 w 817"/>
                  <a:gd name="T23" fmla="*/ 314688 h 1897"/>
                  <a:gd name="T24" fmla="*/ 91770 w 817"/>
                  <a:gd name="T25" fmla="*/ 385030 h 1897"/>
                  <a:gd name="T26" fmla="*/ 65247 w 817"/>
                  <a:gd name="T27" fmla="*/ 453786 h 1897"/>
                  <a:gd name="T28" fmla="*/ 38724 w 817"/>
                  <a:gd name="T29" fmla="*/ 522012 h 1897"/>
                  <a:gd name="T30" fmla="*/ 12731 w 817"/>
                  <a:gd name="T31" fmla="*/ 588652 h 1897"/>
                  <a:gd name="T32" fmla="*/ 11670 w 817"/>
                  <a:gd name="T33" fmla="*/ 619328 h 1897"/>
                  <a:gd name="T34" fmla="*/ 34480 w 817"/>
                  <a:gd name="T35" fmla="*/ 615097 h 1897"/>
                  <a:gd name="T36" fmla="*/ 57290 w 817"/>
                  <a:gd name="T37" fmla="*/ 610865 h 1897"/>
                  <a:gd name="T38" fmla="*/ 80100 w 817"/>
                  <a:gd name="T39" fmla="*/ 606634 h 1897"/>
                  <a:gd name="T40" fmla="*/ 102379 w 817"/>
                  <a:gd name="T41" fmla="*/ 601874 h 1897"/>
                  <a:gd name="T42" fmla="*/ 125189 w 817"/>
                  <a:gd name="T43" fmla="*/ 597643 h 1897"/>
                  <a:gd name="T44" fmla="*/ 147999 w 817"/>
                  <a:gd name="T45" fmla="*/ 593412 h 1897"/>
                  <a:gd name="T46" fmla="*/ 170809 w 817"/>
                  <a:gd name="T47" fmla="*/ 589181 h 1897"/>
                  <a:gd name="T48" fmla="*/ 166565 w 817"/>
                  <a:gd name="T49" fmla="*/ 631492 h 1897"/>
                  <a:gd name="T50" fmla="*/ 139512 w 817"/>
                  <a:gd name="T51" fmla="*/ 717172 h 1897"/>
                  <a:gd name="T52" fmla="*/ 116702 w 817"/>
                  <a:gd name="T53" fmla="*/ 805496 h 1897"/>
                  <a:gd name="T54" fmla="*/ 96544 w 817"/>
                  <a:gd name="T55" fmla="*/ 903869 h 1897"/>
                  <a:gd name="T56" fmla="*/ 103971 w 817"/>
                  <a:gd name="T57" fmla="*/ 962576 h 1897"/>
                  <a:gd name="T58" fmla="*/ 138981 w 817"/>
                  <a:gd name="T59" fmla="*/ 968393 h 1897"/>
                  <a:gd name="T60" fmla="*/ 173461 w 817"/>
                  <a:gd name="T61" fmla="*/ 973682 h 1897"/>
                  <a:gd name="T62" fmla="*/ 208472 w 817"/>
                  <a:gd name="T63" fmla="*/ 978971 h 1897"/>
                  <a:gd name="T64" fmla="*/ 242952 w 817"/>
                  <a:gd name="T65" fmla="*/ 984260 h 1897"/>
                  <a:gd name="T66" fmla="*/ 276902 w 817"/>
                  <a:gd name="T67" fmla="*/ 989549 h 1897"/>
                  <a:gd name="T68" fmla="*/ 311912 w 817"/>
                  <a:gd name="T69" fmla="*/ 995367 h 1897"/>
                  <a:gd name="T70" fmla="*/ 346392 w 817"/>
                  <a:gd name="T71" fmla="*/ 1000656 h 1897"/>
                  <a:gd name="T72" fmla="*/ 372385 w 817"/>
                  <a:gd name="T73" fmla="*/ 878483 h 1897"/>
                  <a:gd name="T74" fmla="*/ 389360 w 817"/>
                  <a:gd name="T75" fmla="*/ 628319 h 1897"/>
                  <a:gd name="T76" fmla="*/ 406865 w 817"/>
                  <a:gd name="T77" fmla="*/ 379213 h 1897"/>
                  <a:gd name="T78" fmla="*/ 424370 w 817"/>
                  <a:gd name="T79" fmla="*/ 130106 h 18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17"/>
                  <a:gd name="T121" fmla="*/ 0 h 1897"/>
                  <a:gd name="T122" fmla="*/ 817 w 817"/>
                  <a:gd name="T123" fmla="*/ 1897 h 18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17" h="1897">
                    <a:moveTo>
                      <a:pt x="817" y="9"/>
                    </a:moveTo>
                    <a:lnTo>
                      <a:pt x="795" y="5"/>
                    </a:lnTo>
                    <a:lnTo>
                      <a:pt x="771" y="1"/>
                    </a:lnTo>
                    <a:lnTo>
                      <a:pt x="747" y="0"/>
                    </a:lnTo>
                    <a:lnTo>
                      <a:pt x="723" y="1"/>
                    </a:lnTo>
                    <a:lnTo>
                      <a:pt x="697" y="5"/>
                    </a:lnTo>
                    <a:lnTo>
                      <a:pt x="672" y="9"/>
                    </a:lnTo>
                    <a:lnTo>
                      <a:pt x="645" y="15"/>
                    </a:lnTo>
                    <a:lnTo>
                      <a:pt x="619" y="23"/>
                    </a:lnTo>
                    <a:lnTo>
                      <a:pt x="592" y="33"/>
                    </a:lnTo>
                    <a:lnTo>
                      <a:pt x="564" y="43"/>
                    </a:lnTo>
                    <a:lnTo>
                      <a:pt x="537" y="55"/>
                    </a:lnTo>
                    <a:lnTo>
                      <a:pt x="511" y="66"/>
                    </a:lnTo>
                    <a:lnTo>
                      <a:pt x="484" y="80"/>
                    </a:lnTo>
                    <a:lnTo>
                      <a:pt x="459" y="94"/>
                    </a:lnTo>
                    <a:lnTo>
                      <a:pt x="432" y="109"/>
                    </a:lnTo>
                    <a:lnTo>
                      <a:pt x="408" y="124"/>
                    </a:lnTo>
                    <a:lnTo>
                      <a:pt x="380" y="191"/>
                    </a:lnTo>
                    <a:lnTo>
                      <a:pt x="353" y="259"/>
                    </a:lnTo>
                    <a:lnTo>
                      <a:pt x="327" y="327"/>
                    </a:lnTo>
                    <a:lnTo>
                      <a:pt x="300" y="395"/>
                    </a:lnTo>
                    <a:lnTo>
                      <a:pt x="275" y="462"/>
                    </a:lnTo>
                    <a:lnTo>
                      <a:pt x="248" y="529"/>
                    </a:lnTo>
                    <a:lnTo>
                      <a:pt x="222" y="595"/>
                    </a:lnTo>
                    <a:lnTo>
                      <a:pt x="197" y="661"/>
                    </a:lnTo>
                    <a:lnTo>
                      <a:pt x="173" y="728"/>
                    </a:lnTo>
                    <a:lnTo>
                      <a:pt x="147" y="793"/>
                    </a:lnTo>
                    <a:lnTo>
                      <a:pt x="123" y="858"/>
                    </a:lnTo>
                    <a:lnTo>
                      <a:pt x="97" y="923"/>
                    </a:lnTo>
                    <a:lnTo>
                      <a:pt x="73" y="987"/>
                    </a:lnTo>
                    <a:lnTo>
                      <a:pt x="49" y="1050"/>
                    </a:lnTo>
                    <a:lnTo>
                      <a:pt x="24" y="1113"/>
                    </a:lnTo>
                    <a:lnTo>
                      <a:pt x="0" y="1175"/>
                    </a:lnTo>
                    <a:lnTo>
                      <a:pt x="22" y="1171"/>
                    </a:lnTo>
                    <a:lnTo>
                      <a:pt x="43" y="1167"/>
                    </a:lnTo>
                    <a:lnTo>
                      <a:pt x="65" y="1163"/>
                    </a:lnTo>
                    <a:lnTo>
                      <a:pt x="86" y="1159"/>
                    </a:lnTo>
                    <a:lnTo>
                      <a:pt x="108" y="1155"/>
                    </a:lnTo>
                    <a:lnTo>
                      <a:pt x="129" y="1151"/>
                    </a:lnTo>
                    <a:lnTo>
                      <a:pt x="151" y="1147"/>
                    </a:lnTo>
                    <a:lnTo>
                      <a:pt x="171" y="1142"/>
                    </a:lnTo>
                    <a:lnTo>
                      <a:pt x="193" y="1138"/>
                    </a:lnTo>
                    <a:lnTo>
                      <a:pt x="214" y="1134"/>
                    </a:lnTo>
                    <a:lnTo>
                      <a:pt x="236" y="1130"/>
                    </a:lnTo>
                    <a:lnTo>
                      <a:pt x="257" y="1126"/>
                    </a:lnTo>
                    <a:lnTo>
                      <a:pt x="279" y="1122"/>
                    </a:lnTo>
                    <a:lnTo>
                      <a:pt x="300" y="1118"/>
                    </a:lnTo>
                    <a:lnTo>
                      <a:pt x="322" y="1114"/>
                    </a:lnTo>
                    <a:lnTo>
                      <a:pt x="343" y="1109"/>
                    </a:lnTo>
                    <a:lnTo>
                      <a:pt x="314" y="1194"/>
                    </a:lnTo>
                    <a:lnTo>
                      <a:pt x="287" y="1275"/>
                    </a:lnTo>
                    <a:lnTo>
                      <a:pt x="263" y="1356"/>
                    </a:lnTo>
                    <a:lnTo>
                      <a:pt x="241" y="1437"/>
                    </a:lnTo>
                    <a:lnTo>
                      <a:pt x="220" y="1523"/>
                    </a:lnTo>
                    <a:lnTo>
                      <a:pt x="200" y="1613"/>
                    </a:lnTo>
                    <a:lnTo>
                      <a:pt x="182" y="1709"/>
                    </a:lnTo>
                    <a:lnTo>
                      <a:pt x="163" y="1816"/>
                    </a:lnTo>
                    <a:lnTo>
                      <a:pt x="196" y="1820"/>
                    </a:lnTo>
                    <a:lnTo>
                      <a:pt x="229" y="1826"/>
                    </a:lnTo>
                    <a:lnTo>
                      <a:pt x="262" y="1831"/>
                    </a:lnTo>
                    <a:lnTo>
                      <a:pt x="294" y="1836"/>
                    </a:lnTo>
                    <a:lnTo>
                      <a:pt x="327" y="1841"/>
                    </a:lnTo>
                    <a:lnTo>
                      <a:pt x="360" y="1846"/>
                    </a:lnTo>
                    <a:lnTo>
                      <a:pt x="393" y="1851"/>
                    </a:lnTo>
                    <a:lnTo>
                      <a:pt x="425" y="1856"/>
                    </a:lnTo>
                    <a:lnTo>
                      <a:pt x="458" y="1861"/>
                    </a:lnTo>
                    <a:lnTo>
                      <a:pt x="490" y="1866"/>
                    </a:lnTo>
                    <a:lnTo>
                      <a:pt x="522" y="1871"/>
                    </a:lnTo>
                    <a:lnTo>
                      <a:pt x="555" y="1876"/>
                    </a:lnTo>
                    <a:lnTo>
                      <a:pt x="588" y="1882"/>
                    </a:lnTo>
                    <a:lnTo>
                      <a:pt x="621" y="1886"/>
                    </a:lnTo>
                    <a:lnTo>
                      <a:pt x="653" y="1892"/>
                    </a:lnTo>
                    <a:lnTo>
                      <a:pt x="686" y="1897"/>
                    </a:lnTo>
                    <a:lnTo>
                      <a:pt x="702" y="1661"/>
                    </a:lnTo>
                    <a:lnTo>
                      <a:pt x="718" y="1424"/>
                    </a:lnTo>
                    <a:lnTo>
                      <a:pt x="734" y="1188"/>
                    </a:lnTo>
                    <a:lnTo>
                      <a:pt x="751" y="953"/>
                    </a:lnTo>
                    <a:lnTo>
                      <a:pt x="767" y="717"/>
                    </a:lnTo>
                    <a:lnTo>
                      <a:pt x="784" y="481"/>
                    </a:lnTo>
                    <a:lnTo>
                      <a:pt x="800" y="246"/>
                    </a:lnTo>
                    <a:lnTo>
                      <a:pt x="817" y="9"/>
                    </a:lnTo>
                    <a:close/>
                  </a:path>
                </a:pathLst>
              </a:custGeom>
              <a:solidFill>
                <a:schemeClr val="bg2"/>
              </a:solidFill>
              <a:ln w="3175">
                <a:solidFill>
                  <a:srgbClr val="000000"/>
                </a:solidFill>
                <a:prstDash val="solid"/>
                <a:round/>
                <a:headEnd/>
                <a:tailEnd/>
              </a:ln>
            </p:spPr>
            <p:txBody>
              <a:bodyPr/>
              <a:lstStyle/>
              <a:p>
                <a:endParaRPr lang="sl-SI"/>
              </a:p>
            </p:txBody>
          </p:sp>
          <p:sp>
            <p:nvSpPr>
              <p:cNvPr id="242" name="Freeform 69"/>
              <p:cNvSpPr>
                <a:spLocks/>
              </p:cNvSpPr>
              <p:nvPr/>
            </p:nvSpPr>
            <p:spPr bwMode="auto">
              <a:xfrm>
                <a:off x="5670488" y="1046925"/>
                <a:ext cx="441325" cy="1069975"/>
              </a:xfrm>
              <a:custGeom>
                <a:avLst/>
                <a:gdLst>
                  <a:gd name="T0" fmla="*/ 45508 w 834"/>
                  <a:gd name="T1" fmla="*/ 167382 h 2020"/>
                  <a:gd name="T2" fmla="*/ 22225 w 834"/>
                  <a:gd name="T3" fmla="*/ 386144 h 2020"/>
                  <a:gd name="T4" fmla="*/ 7937 w 834"/>
                  <a:gd name="T5" fmla="*/ 647282 h 2020"/>
                  <a:gd name="T6" fmla="*/ 529 w 834"/>
                  <a:gd name="T7" fmla="*/ 908419 h 2020"/>
                  <a:gd name="T8" fmla="*/ 14287 w 834"/>
                  <a:gd name="T9" fmla="*/ 1027600 h 2020"/>
                  <a:gd name="T10" fmla="*/ 41804 w 834"/>
                  <a:gd name="T11" fmla="*/ 1029719 h 2020"/>
                  <a:gd name="T12" fmla="*/ 69321 w 834"/>
                  <a:gd name="T13" fmla="*/ 1032897 h 2020"/>
                  <a:gd name="T14" fmla="*/ 96838 w 834"/>
                  <a:gd name="T15" fmla="*/ 1035545 h 2020"/>
                  <a:gd name="T16" fmla="*/ 124354 w 834"/>
                  <a:gd name="T17" fmla="*/ 1038194 h 2020"/>
                  <a:gd name="T18" fmla="*/ 151871 w 834"/>
                  <a:gd name="T19" fmla="*/ 1040842 h 2020"/>
                  <a:gd name="T20" fmla="*/ 179917 w 834"/>
                  <a:gd name="T21" fmla="*/ 1043490 h 2020"/>
                  <a:gd name="T22" fmla="*/ 207433 w 834"/>
                  <a:gd name="T23" fmla="*/ 1046139 h 2020"/>
                  <a:gd name="T24" fmla="*/ 234950 w 834"/>
                  <a:gd name="T25" fmla="*/ 1048787 h 2020"/>
                  <a:gd name="T26" fmla="*/ 262467 w 834"/>
                  <a:gd name="T27" fmla="*/ 1051966 h 2020"/>
                  <a:gd name="T28" fmla="*/ 289983 w 834"/>
                  <a:gd name="T29" fmla="*/ 1054614 h 2020"/>
                  <a:gd name="T30" fmla="*/ 317500 w 834"/>
                  <a:gd name="T31" fmla="*/ 1057262 h 2020"/>
                  <a:gd name="T32" fmla="*/ 345017 w 834"/>
                  <a:gd name="T33" fmla="*/ 1059911 h 2020"/>
                  <a:gd name="T34" fmla="*/ 372533 w 834"/>
                  <a:gd name="T35" fmla="*/ 1063089 h 2020"/>
                  <a:gd name="T36" fmla="*/ 400579 w 834"/>
                  <a:gd name="T37" fmla="*/ 1065208 h 2020"/>
                  <a:gd name="T38" fmla="*/ 428096 w 834"/>
                  <a:gd name="T39" fmla="*/ 1068386 h 2020"/>
                  <a:gd name="T40" fmla="*/ 430213 w 834"/>
                  <a:gd name="T41" fmla="*/ 938082 h 2020"/>
                  <a:gd name="T42" fmla="*/ 409046 w 834"/>
                  <a:gd name="T43" fmla="*/ 669529 h 2020"/>
                  <a:gd name="T44" fmla="*/ 387350 w 834"/>
                  <a:gd name="T45" fmla="*/ 399387 h 2020"/>
                  <a:gd name="T46" fmla="*/ 366183 w 834"/>
                  <a:gd name="T47" fmla="*/ 131363 h 2020"/>
                  <a:gd name="T48" fmla="*/ 337079 w 834"/>
                  <a:gd name="T49" fmla="*/ 4767 h 2020"/>
                  <a:gd name="T50" fmla="*/ 302683 w 834"/>
                  <a:gd name="T51" fmla="*/ 14302 h 2020"/>
                  <a:gd name="T52" fmla="*/ 269346 w 834"/>
                  <a:gd name="T53" fmla="*/ 22777 h 2020"/>
                  <a:gd name="T54" fmla="*/ 234950 w 834"/>
                  <a:gd name="T55" fmla="*/ 31781 h 2020"/>
                  <a:gd name="T56" fmla="*/ 200025 w 834"/>
                  <a:gd name="T57" fmla="*/ 41846 h 2020"/>
                  <a:gd name="T58" fmla="*/ 162983 w 834"/>
                  <a:gd name="T59" fmla="*/ 52969 h 2020"/>
                  <a:gd name="T60" fmla="*/ 124354 w 834"/>
                  <a:gd name="T61" fmla="*/ 65152 h 2020"/>
                  <a:gd name="T62" fmla="*/ 82550 w 834"/>
                  <a:gd name="T63" fmla="*/ 78924 h 20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4"/>
                  <a:gd name="T97" fmla="*/ 0 h 2020"/>
                  <a:gd name="T98" fmla="*/ 834 w 834"/>
                  <a:gd name="T99" fmla="*/ 2020 h 20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4" h="2020">
                    <a:moveTo>
                      <a:pt x="115" y="164"/>
                    </a:moveTo>
                    <a:lnTo>
                      <a:pt x="86" y="316"/>
                    </a:lnTo>
                    <a:lnTo>
                      <a:pt x="63" y="508"/>
                    </a:lnTo>
                    <a:lnTo>
                      <a:pt x="42" y="729"/>
                    </a:lnTo>
                    <a:lnTo>
                      <a:pt x="27" y="970"/>
                    </a:lnTo>
                    <a:lnTo>
                      <a:pt x="15" y="1222"/>
                    </a:lnTo>
                    <a:lnTo>
                      <a:pt x="6" y="1473"/>
                    </a:lnTo>
                    <a:lnTo>
                      <a:pt x="1" y="1715"/>
                    </a:lnTo>
                    <a:lnTo>
                      <a:pt x="0" y="1937"/>
                    </a:lnTo>
                    <a:lnTo>
                      <a:pt x="27" y="1940"/>
                    </a:lnTo>
                    <a:lnTo>
                      <a:pt x="52" y="1942"/>
                    </a:lnTo>
                    <a:lnTo>
                      <a:pt x="79" y="1944"/>
                    </a:lnTo>
                    <a:lnTo>
                      <a:pt x="104" y="1948"/>
                    </a:lnTo>
                    <a:lnTo>
                      <a:pt x="131" y="1950"/>
                    </a:lnTo>
                    <a:lnTo>
                      <a:pt x="156" y="1952"/>
                    </a:lnTo>
                    <a:lnTo>
                      <a:pt x="183" y="1955"/>
                    </a:lnTo>
                    <a:lnTo>
                      <a:pt x="209" y="1957"/>
                    </a:lnTo>
                    <a:lnTo>
                      <a:pt x="235" y="1960"/>
                    </a:lnTo>
                    <a:lnTo>
                      <a:pt x="261" y="1963"/>
                    </a:lnTo>
                    <a:lnTo>
                      <a:pt x="287" y="1965"/>
                    </a:lnTo>
                    <a:lnTo>
                      <a:pt x="313" y="1967"/>
                    </a:lnTo>
                    <a:lnTo>
                      <a:pt x="340" y="1970"/>
                    </a:lnTo>
                    <a:lnTo>
                      <a:pt x="365" y="1973"/>
                    </a:lnTo>
                    <a:lnTo>
                      <a:pt x="392" y="1975"/>
                    </a:lnTo>
                    <a:lnTo>
                      <a:pt x="417" y="1978"/>
                    </a:lnTo>
                    <a:lnTo>
                      <a:pt x="444" y="1980"/>
                    </a:lnTo>
                    <a:lnTo>
                      <a:pt x="469" y="1984"/>
                    </a:lnTo>
                    <a:lnTo>
                      <a:pt x="496" y="1986"/>
                    </a:lnTo>
                    <a:lnTo>
                      <a:pt x="521" y="1988"/>
                    </a:lnTo>
                    <a:lnTo>
                      <a:pt x="548" y="1991"/>
                    </a:lnTo>
                    <a:lnTo>
                      <a:pt x="574" y="1994"/>
                    </a:lnTo>
                    <a:lnTo>
                      <a:pt x="600" y="1996"/>
                    </a:lnTo>
                    <a:lnTo>
                      <a:pt x="626" y="1999"/>
                    </a:lnTo>
                    <a:lnTo>
                      <a:pt x="652" y="2001"/>
                    </a:lnTo>
                    <a:lnTo>
                      <a:pt x="678" y="2004"/>
                    </a:lnTo>
                    <a:lnTo>
                      <a:pt x="704" y="2007"/>
                    </a:lnTo>
                    <a:lnTo>
                      <a:pt x="730" y="2009"/>
                    </a:lnTo>
                    <a:lnTo>
                      <a:pt x="757" y="2011"/>
                    </a:lnTo>
                    <a:lnTo>
                      <a:pt x="782" y="2015"/>
                    </a:lnTo>
                    <a:lnTo>
                      <a:pt x="809" y="2017"/>
                    </a:lnTo>
                    <a:lnTo>
                      <a:pt x="834" y="2020"/>
                    </a:lnTo>
                    <a:lnTo>
                      <a:pt x="813" y="1771"/>
                    </a:lnTo>
                    <a:lnTo>
                      <a:pt x="794" y="1519"/>
                    </a:lnTo>
                    <a:lnTo>
                      <a:pt x="773" y="1264"/>
                    </a:lnTo>
                    <a:lnTo>
                      <a:pt x="753" y="1010"/>
                    </a:lnTo>
                    <a:lnTo>
                      <a:pt x="732" y="754"/>
                    </a:lnTo>
                    <a:lnTo>
                      <a:pt x="711" y="500"/>
                    </a:lnTo>
                    <a:lnTo>
                      <a:pt x="692" y="248"/>
                    </a:lnTo>
                    <a:lnTo>
                      <a:pt x="671" y="0"/>
                    </a:lnTo>
                    <a:lnTo>
                      <a:pt x="637" y="9"/>
                    </a:lnTo>
                    <a:lnTo>
                      <a:pt x="605" y="17"/>
                    </a:lnTo>
                    <a:lnTo>
                      <a:pt x="572" y="27"/>
                    </a:lnTo>
                    <a:lnTo>
                      <a:pt x="540" y="35"/>
                    </a:lnTo>
                    <a:lnTo>
                      <a:pt x="509" y="43"/>
                    </a:lnTo>
                    <a:lnTo>
                      <a:pt x="476" y="52"/>
                    </a:lnTo>
                    <a:lnTo>
                      <a:pt x="444" y="60"/>
                    </a:lnTo>
                    <a:lnTo>
                      <a:pt x="411" y="69"/>
                    </a:lnTo>
                    <a:lnTo>
                      <a:pt x="378" y="79"/>
                    </a:lnTo>
                    <a:lnTo>
                      <a:pt x="344" y="89"/>
                    </a:lnTo>
                    <a:lnTo>
                      <a:pt x="308" y="100"/>
                    </a:lnTo>
                    <a:lnTo>
                      <a:pt x="272" y="111"/>
                    </a:lnTo>
                    <a:lnTo>
                      <a:pt x="235" y="123"/>
                    </a:lnTo>
                    <a:lnTo>
                      <a:pt x="197" y="135"/>
                    </a:lnTo>
                    <a:lnTo>
                      <a:pt x="156" y="149"/>
                    </a:lnTo>
                    <a:lnTo>
                      <a:pt x="115" y="164"/>
                    </a:lnTo>
                    <a:close/>
                  </a:path>
                </a:pathLst>
              </a:custGeom>
              <a:solidFill>
                <a:srgbClr val="FFFFFF"/>
              </a:solidFill>
              <a:ln w="3175">
                <a:solidFill>
                  <a:srgbClr val="000000"/>
                </a:solidFill>
                <a:prstDash val="solid"/>
                <a:round/>
                <a:headEnd/>
                <a:tailEnd/>
              </a:ln>
            </p:spPr>
            <p:txBody>
              <a:bodyPr/>
              <a:lstStyle/>
              <a:p>
                <a:endParaRPr lang="sl-SI"/>
              </a:p>
            </p:txBody>
          </p:sp>
          <p:sp>
            <p:nvSpPr>
              <p:cNvPr id="243" name="Freeform 70"/>
              <p:cNvSpPr>
                <a:spLocks/>
              </p:cNvSpPr>
              <p:nvPr/>
            </p:nvSpPr>
            <p:spPr bwMode="auto">
              <a:xfrm>
                <a:off x="5695888" y="1058037"/>
                <a:ext cx="300038" cy="373063"/>
              </a:xfrm>
              <a:custGeom>
                <a:avLst/>
                <a:gdLst>
                  <a:gd name="T0" fmla="*/ 117683 w 566"/>
                  <a:gd name="T1" fmla="*/ 124354 h 705"/>
                  <a:gd name="T2" fmla="*/ 112382 w 566"/>
                  <a:gd name="T3" fmla="*/ 141817 h 705"/>
                  <a:gd name="T4" fmla="*/ 106020 w 566"/>
                  <a:gd name="T5" fmla="*/ 159809 h 705"/>
                  <a:gd name="T6" fmla="*/ 99659 w 566"/>
                  <a:gd name="T7" fmla="*/ 176742 h 705"/>
                  <a:gd name="T8" fmla="*/ 92768 w 566"/>
                  <a:gd name="T9" fmla="*/ 194204 h 705"/>
                  <a:gd name="T10" fmla="*/ 85346 w 566"/>
                  <a:gd name="T11" fmla="*/ 210609 h 705"/>
                  <a:gd name="T12" fmla="*/ 77925 w 566"/>
                  <a:gd name="T13" fmla="*/ 227013 h 705"/>
                  <a:gd name="T14" fmla="*/ 70504 w 566"/>
                  <a:gd name="T15" fmla="*/ 243946 h 705"/>
                  <a:gd name="T16" fmla="*/ 62552 w 566"/>
                  <a:gd name="T17" fmla="*/ 259821 h 705"/>
                  <a:gd name="T18" fmla="*/ 54601 w 566"/>
                  <a:gd name="T19" fmla="*/ 275167 h 705"/>
                  <a:gd name="T20" fmla="*/ 46649 w 566"/>
                  <a:gd name="T21" fmla="*/ 290513 h 705"/>
                  <a:gd name="T22" fmla="*/ 38697 w 566"/>
                  <a:gd name="T23" fmla="*/ 305859 h 705"/>
                  <a:gd name="T24" fmla="*/ 30746 w 566"/>
                  <a:gd name="T25" fmla="*/ 319617 h 705"/>
                  <a:gd name="T26" fmla="*/ 22794 w 566"/>
                  <a:gd name="T27" fmla="*/ 333905 h 705"/>
                  <a:gd name="T28" fmla="*/ 15373 w 566"/>
                  <a:gd name="T29" fmla="*/ 347134 h 705"/>
                  <a:gd name="T30" fmla="*/ 7421 w 566"/>
                  <a:gd name="T31" fmla="*/ 360892 h 705"/>
                  <a:gd name="T32" fmla="*/ 0 w 566"/>
                  <a:gd name="T33" fmla="*/ 373063 h 705"/>
                  <a:gd name="T34" fmla="*/ 1590 w 566"/>
                  <a:gd name="T35" fmla="*/ 334963 h 705"/>
                  <a:gd name="T36" fmla="*/ 3711 w 566"/>
                  <a:gd name="T37" fmla="*/ 297921 h 705"/>
                  <a:gd name="T38" fmla="*/ 6891 w 566"/>
                  <a:gd name="T39" fmla="*/ 260350 h 705"/>
                  <a:gd name="T40" fmla="*/ 10602 w 566"/>
                  <a:gd name="T41" fmla="*/ 223309 h 705"/>
                  <a:gd name="T42" fmla="*/ 14313 w 566"/>
                  <a:gd name="T43" fmla="*/ 187325 h 705"/>
                  <a:gd name="T44" fmla="*/ 18554 w 566"/>
                  <a:gd name="T45" fmla="*/ 151871 h 705"/>
                  <a:gd name="T46" fmla="*/ 23855 w 566"/>
                  <a:gd name="T47" fmla="*/ 116417 h 705"/>
                  <a:gd name="T48" fmla="*/ 29686 w 566"/>
                  <a:gd name="T49" fmla="*/ 82021 h 705"/>
                  <a:gd name="T50" fmla="*/ 46119 w 566"/>
                  <a:gd name="T51" fmla="*/ 77258 h 705"/>
                  <a:gd name="T52" fmla="*/ 62552 w 566"/>
                  <a:gd name="T53" fmla="*/ 71438 h 705"/>
                  <a:gd name="T54" fmla="*/ 80045 w 566"/>
                  <a:gd name="T55" fmla="*/ 66675 h 705"/>
                  <a:gd name="T56" fmla="*/ 96479 w 566"/>
                  <a:gd name="T57" fmla="*/ 61913 h 705"/>
                  <a:gd name="T58" fmla="*/ 112912 w 566"/>
                  <a:gd name="T59" fmla="*/ 56092 h 705"/>
                  <a:gd name="T60" fmla="*/ 129345 w 566"/>
                  <a:gd name="T61" fmla="*/ 51329 h 705"/>
                  <a:gd name="T62" fmla="*/ 146308 w 566"/>
                  <a:gd name="T63" fmla="*/ 46567 h 705"/>
                  <a:gd name="T64" fmla="*/ 163272 w 566"/>
                  <a:gd name="T65" fmla="*/ 40746 h 705"/>
                  <a:gd name="T66" fmla="*/ 179705 w 566"/>
                  <a:gd name="T67" fmla="*/ 35983 h 705"/>
                  <a:gd name="T68" fmla="*/ 196668 w 566"/>
                  <a:gd name="T69" fmla="*/ 31221 h 705"/>
                  <a:gd name="T70" fmla="*/ 213101 w 566"/>
                  <a:gd name="T71" fmla="*/ 25400 h 705"/>
                  <a:gd name="T72" fmla="*/ 230064 w 566"/>
                  <a:gd name="T73" fmla="*/ 20638 h 705"/>
                  <a:gd name="T74" fmla="*/ 247028 w 566"/>
                  <a:gd name="T75" fmla="*/ 15346 h 705"/>
                  <a:gd name="T76" fmla="*/ 263461 w 566"/>
                  <a:gd name="T77" fmla="*/ 10054 h 705"/>
                  <a:gd name="T78" fmla="*/ 280424 w 566"/>
                  <a:gd name="T79" fmla="*/ 4763 h 705"/>
                  <a:gd name="T80" fmla="*/ 297387 w 566"/>
                  <a:gd name="T81" fmla="*/ 0 h 705"/>
                  <a:gd name="T82" fmla="*/ 297918 w 566"/>
                  <a:gd name="T83" fmla="*/ 85196 h 705"/>
                  <a:gd name="T84" fmla="*/ 298448 w 566"/>
                  <a:gd name="T85" fmla="*/ 169863 h 705"/>
                  <a:gd name="T86" fmla="*/ 299508 w 566"/>
                  <a:gd name="T87" fmla="*/ 254529 h 705"/>
                  <a:gd name="T88" fmla="*/ 300038 w 566"/>
                  <a:gd name="T89" fmla="*/ 339725 h 705"/>
                  <a:gd name="T90" fmla="*/ 286255 w 566"/>
                  <a:gd name="T91" fmla="*/ 331788 h 705"/>
                  <a:gd name="T92" fmla="*/ 272473 w 566"/>
                  <a:gd name="T93" fmla="*/ 322792 h 705"/>
                  <a:gd name="T94" fmla="*/ 259220 w 566"/>
                  <a:gd name="T95" fmla="*/ 313267 h 705"/>
                  <a:gd name="T96" fmla="*/ 245968 w 566"/>
                  <a:gd name="T97" fmla="*/ 302155 h 705"/>
                  <a:gd name="T98" fmla="*/ 233245 w 566"/>
                  <a:gd name="T99" fmla="*/ 290513 h 705"/>
                  <a:gd name="T100" fmla="*/ 221053 w 566"/>
                  <a:gd name="T101" fmla="*/ 277284 h 705"/>
                  <a:gd name="T102" fmla="*/ 208860 w 566"/>
                  <a:gd name="T103" fmla="*/ 264584 h 705"/>
                  <a:gd name="T104" fmla="*/ 197198 w 566"/>
                  <a:gd name="T105" fmla="*/ 250296 h 705"/>
                  <a:gd name="T106" fmla="*/ 185536 w 566"/>
                  <a:gd name="T107" fmla="*/ 236009 h 705"/>
                  <a:gd name="T108" fmla="*/ 174404 w 566"/>
                  <a:gd name="T109" fmla="*/ 221192 h 705"/>
                  <a:gd name="T110" fmla="*/ 163802 w 566"/>
                  <a:gd name="T111" fmla="*/ 205846 h 705"/>
                  <a:gd name="T112" fmla="*/ 153730 w 566"/>
                  <a:gd name="T113" fmla="*/ 189971 h 705"/>
                  <a:gd name="T114" fmla="*/ 144188 w 566"/>
                  <a:gd name="T115" fmla="*/ 173038 h 705"/>
                  <a:gd name="T116" fmla="*/ 135176 w 566"/>
                  <a:gd name="T117" fmla="*/ 157163 h 705"/>
                  <a:gd name="T118" fmla="*/ 125634 w 566"/>
                  <a:gd name="T119" fmla="*/ 140759 h 705"/>
                  <a:gd name="T120" fmla="*/ 117683 w 566"/>
                  <a:gd name="T121" fmla="*/ 124354 h 70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66"/>
                  <a:gd name="T184" fmla="*/ 0 h 705"/>
                  <a:gd name="T185" fmla="*/ 566 w 566"/>
                  <a:gd name="T186" fmla="*/ 705 h 70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66" h="705">
                    <a:moveTo>
                      <a:pt x="222" y="235"/>
                    </a:moveTo>
                    <a:lnTo>
                      <a:pt x="212" y="268"/>
                    </a:lnTo>
                    <a:lnTo>
                      <a:pt x="200" y="302"/>
                    </a:lnTo>
                    <a:lnTo>
                      <a:pt x="188" y="334"/>
                    </a:lnTo>
                    <a:lnTo>
                      <a:pt x="175" y="367"/>
                    </a:lnTo>
                    <a:lnTo>
                      <a:pt x="161" y="398"/>
                    </a:lnTo>
                    <a:lnTo>
                      <a:pt x="147" y="429"/>
                    </a:lnTo>
                    <a:lnTo>
                      <a:pt x="133" y="461"/>
                    </a:lnTo>
                    <a:lnTo>
                      <a:pt x="118" y="491"/>
                    </a:lnTo>
                    <a:lnTo>
                      <a:pt x="103" y="520"/>
                    </a:lnTo>
                    <a:lnTo>
                      <a:pt x="88" y="549"/>
                    </a:lnTo>
                    <a:lnTo>
                      <a:pt x="73" y="578"/>
                    </a:lnTo>
                    <a:lnTo>
                      <a:pt x="58" y="604"/>
                    </a:lnTo>
                    <a:lnTo>
                      <a:pt x="43" y="631"/>
                    </a:lnTo>
                    <a:lnTo>
                      <a:pt x="29" y="656"/>
                    </a:lnTo>
                    <a:lnTo>
                      <a:pt x="14" y="682"/>
                    </a:lnTo>
                    <a:lnTo>
                      <a:pt x="0" y="705"/>
                    </a:lnTo>
                    <a:lnTo>
                      <a:pt x="3" y="633"/>
                    </a:lnTo>
                    <a:lnTo>
                      <a:pt x="7" y="563"/>
                    </a:lnTo>
                    <a:lnTo>
                      <a:pt x="13" y="492"/>
                    </a:lnTo>
                    <a:lnTo>
                      <a:pt x="20" y="422"/>
                    </a:lnTo>
                    <a:lnTo>
                      <a:pt x="27" y="354"/>
                    </a:lnTo>
                    <a:lnTo>
                      <a:pt x="35" y="287"/>
                    </a:lnTo>
                    <a:lnTo>
                      <a:pt x="45" y="220"/>
                    </a:lnTo>
                    <a:lnTo>
                      <a:pt x="56" y="155"/>
                    </a:lnTo>
                    <a:lnTo>
                      <a:pt x="87" y="146"/>
                    </a:lnTo>
                    <a:lnTo>
                      <a:pt x="118" y="135"/>
                    </a:lnTo>
                    <a:lnTo>
                      <a:pt x="151" y="126"/>
                    </a:lnTo>
                    <a:lnTo>
                      <a:pt x="182" y="117"/>
                    </a:lnTo>
                    <a:lnTo>
                      <a:pt x="213" y="106"/>
                    </a:lnTo>
                    <a:lnTo>
                      <a:pt x="244" y="97"/>
                    </a:lnTo>
                    <a:lnTo>
                      <a:pt x="276" y="88"/>
                    </a:lnTo>
                    <a:lnTo>
                      <a:pt x="308" y="77"/>
                    </a:lnTo>
                    <a:lnTo>
                      <a:pt x="339" y="68"/>
                    </a:lnTo>
                    <a:lnTo>
                      <a:pt x="371" y="59"/>
                    </a:lnTo>
                    <a:lnTo>
                      <a:pt x="402" y="48"/>
                    </a:lnTo>
                    <a:lnTo>
                      <a:pt x="434" y="39"/>
                    </a:lnTo>
                    <a:lnTo>
                      <a:pt x="466" y="29"/>
                    </a:lnTo>
                    <a:lnTo>
                      <a:pt x="497" y="19"/>
                    </a:lnTo>
                    <a:lnTo>
                      <a:pt x="529" y="9"/>
                    </a:lnTo>
                    <a:lnTo>
                      <a:pt x="561" y="0"/>
                    </a:lnTo>
                    <a:lnTo>
                      <a:pt x="562" y="161"/>
                    </a:lnTo>
                    <a:lnTo>
                      <a:pt x="563" y="321"/>
                    </a:lnTo>
                    <a:lnTo>
                      <a:pt x="565" y="481"/>
                    </a:lnTo>
                    <a:lnTo>
                      <a:pt x="566" y="642"/>
                    </a:lnTo>
                    <a:lnTo>
                      <a:pt x="540" y="627"/>
                    </a:lnTo>
                    <a:lnTo>
                      <a:pt x="514" y="610"/>
                    </a:lnTo>
                    <a:lnTo>
                      <a:pt x="489" y="592"/>
                    </a:lnTo>
                    <a:lnTo>
                      <a:pt x="464" y="571"/>
                    </a:lnTo>
                    <a:lnTo>
                      <a:pt x="440" y="549"/>
                    </a:lnTo>
                    <a:lnTo>
                      <a:pt x="417" y="524"/>
                    </a:lnTo>
                    <a:lnTo>
                      <a:pt x="394" y="500"/>
                    </a:lnTo>
                    <a:lnTo>
                      <a:pt x="372" y="473"/>
                    </a:lnTo>
                    <a:lnTo>
                      <a:pt x="350" y="446"/>
                    </a:lnTo>
                    <a:lnTo>
                      <a:pt x="329" y="418"/>
                    </a:lnTo>
                    <a:lnTo>
                      <a:pt x="309" y="389"/>
                    </a:lnTo>
                    <a:lnTo>
                      <a:pt x="290" y="359"/>
                    </a:lnTo>
                    <a:lnTo>
                      <a:pt x="272" y="327"/>
                    </a:lnTo>
                    <a:lnTo>
                      <a:pt x="255" y="297"/>
                    </a:lnTo>
                    <a:lnTo>
                      <a:pt x="237" y="266"/>
                    </a:lnTo>
                    <a:lnTo>
                      <a:pt x="222" y="235"/>
                    </a:lnTo>
                    <a:close/>
                  </a:path>
                </a:pathLst>
              </a:custGeom>
              <a:solidFill>
                <a:srgbClr val="FFFFFF"/>
              </a:solidFill>
              <a:ln w="3175">
                <a:solidFill>
                  <a:srgbClr val="000000"/>
                </a:solidFill>
                <a:prstDash val="solid"/>
                <a:round/>
                <a:headEnd/>
                <a:tailEnd/>
              </a:ln>
            </p:spPr>
            <p:txBody>
              <a:bodyPr/>
              <a:lstStyle/>
              <a:p>
                <a:endParaRPr lang="sl-SI"/>
              </a:p>
            </p:txBody>
          </p:sp>
          <p:sp>
            <p:nvSpPr>
              <p:cNvPr id="244" name="Freeform 71"/>
              <p:cNvSpPr>
                <a:spLocks/>
              </p:cNvSpPr>
              <p:nvPr/>
            </p:nvSpPr>
            <p:spPr bwMode="auto">
              <a:xfrm>
                <a:off x="5589525" y="1183450"/>
                <a:ext cx="123825" cy="574675"/>
              </a:xfrm>
              <a:custGeom>
                <a:avLst/>
                <a:gdLst>
                  <a:gd name="T0" fmla="*/ 123825 w 234"/>
                  <a:gd name="T1" fmla="*/ 0 h 1087"/>
                  <a:gd name="T2" fmla="*/ 118533 w 234"/>
                  <a:gd name="T3" fmla="*/ 8988 h 1087"/>
                  <a:gd name="T4" fmla="*/ 112183 w 234"/>
                  <a:gd name="T5" fmla="*/ 18504 h 1087"/>
                  <a:gd name="T6" fmla="*/ 105304 w 234"/>
                  <a:gd name="T7" fmla="*/ 27491 h 1087"/>
                  <a:gd name="T8" fmla="*/ 98954 w 234"/>
                  <a:gd name="T9" fmla="*/ 35950 h 1087"/>
                  <a:gd name="T10" fmla="*/ 91546 w 234"/>
                  <a:gd name="T11" fmla="*/ 45466 h 1087"/>
                  <a:gd name="T12" fmla="*/ 84138 w 234"/>
                  <a:gd name="T13" fmla="*/ 54454 h 1087"/>
                  <a:gd name="T14" fmla="*/ 76729 w 234"/>
                  <a:gd name="T15" fmla="*/ 62913 h 1087"/>
                  <a:gd name="T16" fmla="*/ 69321 w 234"/>
                  <a:gd name="T17" fmla="*/ 71900 h 1087"/>
                  <a:gd name="T18" fmla="*/ 61383 w 234"/>
                  <a:gd name="T19" fmla="*/ 81417 h 1087"/>
                  <a:gd name="T20" fmla="*/ 53446 w 234"/>
                  <a:gd name="T21" fmla="*/ 90404 h 1087"/>
                  <a:gd name="T22" fmla="*/ 45508 w 234"/>
                  <a:gd name="T23" fmla="*/ 99920 h 1087"/>
                  <a:gd name="T24" fmla="*/ 37571 w 234"/>
                  <a:gd name="T25" fmla="*/ 108908 h 1087"/>
                  <a:gd name="T26" fmla="*/ 29633 w 234"/>
                  <a:gd name="T27" fmla="*/ 117896 h 1087"/>
                  <a:gd name="T28" fmla="*/ 22225 w 234"/>
                  <a:gd name="T29" fmla="*/ 127940 h 1087"/>
                  <a:gd name="T30" fmla="*/ 14288 w 234"/>
                  <a:gd name="T31" fmla="*/ 136928 h 1087"/>
                  <a:gd name="T32" fmla="*/ 6879 w 234"/>
                  <a:gd name="T33" fmla="*/ 146973 h 1087"/>
                  <a:gd name="T34" fmla="*/ 12171 w 234"/>
                  <a:gd name="T35" fmla="*/ 150674 h 1087"/>
                  <a:gd name="T36" fmla="*/ 18521 w 234"/>
                  <a:gd name="T37" fmla="*/ 154375 h 1087"/>
                  <a:gd name="T38" fmla="*/ 23813 w 234"/>
                  <a:gd name="T39" fmla="*/ 158075 h 1087"/>
                  <a:gd name="T40" fmla="*/ 29633 w 234"/>
                  <a:gd name="T41" fmla="*/ 161776 h 1087"/>
                  <a:gd name="T42" fmla="*/ 35454 w 234"/>
                  <a:gd name="T43" fmla="*/ 165477 h 1087"/>
                  <a:gd name="T44" fmla="*/ 41275 w 234"/>
                  <a:gd name="T45" fmla="*/ 168649 h 1087"/>
                  <a:gd name="T46" fmla="*/ 46567 w 234"/>
                  <a:gd name="T47" fmla="*/ 172350 h 1087"/>
                  <a:gd name="T48" fmla="*/ 52388 w 234"/>
                  <a:gd name="T49" fmla="*/ 176050 h 1087"/>
                  <a:gd name="T50" fmla="*/ 45508 w 234"/>
                  <a:gd name="T51" fmla="*/ 183981 h 1087"/>
                  <a:gd name="T52" fmla="*/ 39158 w 234"/>
                  <a:gd name="T53" fmla="*/ 191382 h 1087"/>
                  <a:gd name="T54" fmla="*/ 32808 w 234"/>
                  <a:gd name="T55" fmla="*/ 199312 h 1087"/>
                  <a:gd name="T56" fmla="*/ 26458 w 234"/>
                  <a:gd name="T57" fmla="*/ 207242 h 1087"/>
                  <a:gd name="T58" fmla="*/ 19579 w 234"/>
                  <a:gd name="T59" fmla="*/ 215173 h 1087"/>
                  <a:gd name="T60" fmla="*/ 13758 w 234"/>
                  <a:gd name="T61" fmla="*/ 222574 h 1087"/>
                  <a:gd name="T62" fmla="*/ 6879 w 234"/>
                  <a:gd name="T63" fmla="*/ 230504 h 1087"/>
                  <a:gd name="T64" fmla="*/ 0 w 234"/>
                  <a:gd name="T65" fmla="*/ 238435 h 1087"/>
                  <a:gd name="T66" fmla="*/ 2117 w 234"/>
                  <a:gd name="T67" fmla="*/ 277028 h 1087"/>
                  <a:gd name="T68" fmla="*/ 4763 w 234"/>
                  <a:gd name="T69" fmla="*/ 317208 h 1087"/>
                  <a:gd name="T70" fmla="*/ 8467 w 234"/>
                  <a:gd name="T71" fmla="*/ 358445 h 1087"/>
                  <a:gd name="T72" fmla="*/ 13758 w 234"/>
                  <a:gd name="T73" fmla="*/ 400211 h 1087"/>
                  <a:gd name="T74" fmla="*/ 19050 w 234"/>
                  <a:gd name="T75" fmla="*/ 443034 h 1087"/>
                  <a:gd name="T76" fmla="*/ 25400 w 234"/>
                  <a:gd name="T77" fmla="*/ 486385 h 1087"/>
                  <a:gd name="T78" fmla="*/ 31750 w 234"/>
                  <a:gd name="T79" fmla="*/ 530794 h 1087"/>
                  <a:gd name="T80" fmla="*/ 39158 w 234"/>
                  <a:gd name="T81" fmla="*/ 574675 h 10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4"/>
                  <a:gd name="T124" fmla="*/ 0 h 1087"/>
                  <a:gd name="T125" fmla="*/ 234 w 234"/>
                  <a:gd name="T126" fmla="*/ 1087 h 10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4" h="1087">
                    <a:moveTo>
                      <a:pt x="234" y="0"/>
                    </a:moveTo>
                    <a:lnTo>
                      <a:pt x="224" y="17"/>
                    </a:lnTo>
                    <a:lnTo>
                      <a:pt x="212" y="35"/>
                    </a:lnTo>
                    <a:lnTo>
                      <a:pt x="199" y="52"/>
                    </a:lnTo>
                    <a:lnTo>
                      <a:pt x="187" y="68"/>
                    </a:lnTo>
                    <a:lnTo>
                      <a:pt x="173" y="86"/>
                    </a:lnTo>
                    <a:lnTo>
                      <a:pt x="159" y="103"/>
                    </a:lnTo>
                    <a:lnTo>
                      <a:pt x="145" y="119"/>
                    </a:lnTo>
                    <a:lnTo>
                      <a:pt x="131" y="136"/>
                    </a:lnTo>
                    <a:lnTo>
                      <a:pt x="116" y="154"/>
                    </a:lnTo>
                    <a:lnTo>
                      <a:pt x="101" y="171"/>
                    </a:lnTo>
                    <a:lnTo>
                      <a:pt x="86" y="189"/>
                    </a:lnTo>
                    <a:lnTo>
                      <a:pt x="71" y="206"/>
                    </a:lnTo>
                    <a:lnTo>
                      <a:pt x="56" y="223"/>
                    </a:lnTo>
                    <a:lnTo>
                      <a:pt x="42" y="242"/>
                    </a:lnTo>
                    <a:lnTo>
                      <a:pt x="27" y="259"/>
                    </a:lnTo>
                    <a:lnTo>
                      <a:pt x="13" y="278"/>
                    </a:lnTo>
                    <a:lnTo>
                      <a:pt x="23" y="285"/>
                    </a:lnTo>
                    <a:lnTo>
                      <a:pt x="35" y="292"/>
                    </a:lnTo>
                    <a:lnTo>
                      <a:pt x="45" y="299"/>
                    </a:lnTo>
                    <a:lnTo>
                      <a:pt x="56" y="306"/>
                    </a:lnTo>
                    <a:lnTo>
                      <a:pt x="67" y="313"/>
                    </a:lnTo>
                    <a:lnTo>
                      <a:pt x="78" y="319"/>
                    </a:lnTo>
                    <a:lnTo>
                      <a:pt x="88" y="326"/>
                    </a:lnTo>
                    <a:lnTo>
                      <a:pt x="99" y="333"/>
                    </a:lnTo>
                    <a:lnTo>
                      <a:pt x="86" y="348"/>
                    </a:lnTo>
                    <a:lnTo>
                      <a:pt x="74" y="362"/>
                    </a:lnTo>
                    <a:lnTo>
                      <a:pt x="62" y="377"/>
                    </a:lnTo>
                    <a:lnTo>
                      <a:pt x="50" y="392"/>
                    </a:lnTo>
                    <a:lnTo>
                      <a:pt x="37" y="407"/>
                    </a:lnTo>
                    <a:lnTo>
                      <a:pt x="26" y="421"/>
                    </a:lnTo>
                    <a:lnTo>
                      <a:pt x="13" y="436"/>
                    </a:lnTo>
                    <a:lnTo>
                      <a:pt x="0" y="451"/>
                    </a:lnTo>
                    <a:lnTo>
                      <a:pt x="4" y="524"/>
                    </a:lnTo>
                    <a:lnTo>
                      <a:pt x="9" y="600"/>
                    </a:lnTo>
                    <a:lnTo>
                      <a:pt x="16" y="678"/>
                    </a:lnTo>
                    <a:lnTo>
                      <a:pt x="26" y="757"/>
                    </a:lnTo>
                    <a:lnTo>
                      <a:pt x="36" y="838"/>
                    </a:lnTo>
                    <a:lnTo>
                      <a:pt x="48" y="920"/>
                    </a:lnTo>
                    <a:lnTo>
                      <a:pt x="60" y="1004"/>
                    </a:lnTo>
                    <a:lnTo>
                      <a:pt x="74" y="1087"/>
                    </a:lnTo>
                  </a:path>
                </a:pathLst>
              </a:custGeom>
              <a:solidFill>
                <a:schemeClr val="bg2"/>
              </a:solidFill>
              <a:ln w="3175">
                <a:solidFill>
                  <a:srgbClr val="000000"/>
                </a:solidFill>
                <a:prstDash val="solid"/>
                <a:round/>
                <a:headEnd/>
                <a:tailEnd/>
              </a:ln>
            </p:spPr>
            <p:txBody>
              <a:bodyPr/>
              <a:lstStyle/>
              <a:p>
                <a:endParaRPr lang="sl-SI"/>
              </a:p>
            </p:txBody>
          </p:sp>
          <p:sp>
            <p:nvSpPr>
              <p:cNvPr id="245" name="Freeform 72"/>
              <p:cNvSpPr>
                <a:spLocks/>
              </p:cNvSpPr>
              <p:nvPr/>
            </p:nvSpPr>
            <p:spPr bwMode="auto">
              <a:xfrm>
                <a:off x="5954650" y="946912"/>
                <a:ext cx="609600" cy="1027113"/>
              </a:xfrm>
              <a:custGeom>
                <a:avLst/>
                <a:gdLst>
                  <a:gd name="T0" fmla="*/ 166832 w 1151"/>
                  <a:gd name="T1" fmla="*/ 7412 h 1940"/>
                  <a:gd name="T2" fmla="*/ 140351 w 1151"/>
                  <a:gd name="T3" fmla="*/ 22236 h 1940"/>
                  <a:gd name="T4" fmla="*/ 115988 w 1151"/>
                  <a:gd name="T5" fmla="*/ 37061 h 1940"/>
                  <a:gd name="T6" fmla="*/ 93214 w 1151"/>
                  <a:gd name="T7" fmla="*/ 51356 h 1940"/>
                  <a:gd name="T8" fmla="*/ 71500 w 1151"/>
                  <a:gd name="T9" fmla="*/ 66180 h 1940"/>
                  <a:gd name="T10" fmla="*/ 50844 w 1151"/>
                  <a:gd name="T11" fmla="*/ 81004 h 1940"/>
                  <a:gd name="T12" fmla="*/ 31248 w 1151"/>
                  <a:gd name="T13" fmla="*/ 96358 h 1940"/>
                  <a:gd name="T14" fmla="*/ 12711 w 1151"/>
                  <a:gd name="T15" fmla="*/ 112241 h 1940"/>
                  <a:gd name="T16" fmla="*/ 1059 w 1151"/>
                  <a:gd name="T17" fmla="*/ 185833 h 1940"/>
                  <a:gd name="T18" fmla="*/ 530 w 1151"/>
                  <a:gd name="T19" fmla="*/ 312899 h 1940"/>
                  <a:gd name="T20" fmla="*/ 5826 w 1151"/>
                  <a:gd name="T21" fmla="*/ 438906 h 1940"/>
                  <a:gd name="T22" fmla="*/ 17478 w 1151"/>
                  <a:gd name="T23" fmla="*/ 568618 h 1940"/>
                  <a:gd name="T24" fmla="*/ 31778 w 1151"/>
                  <a:gd name="T25" fmla="*/ 677683 h 1940"/>
                  <a:gd name="T26" fmla="*/ 48726 w 1151"/>
                  <a:gd name="T27" fmla="*/ 775100 h 1940"/>
                  <a:gd name="T28" fmla="*/ 72029 w 1151"/>
                  <a:gd name="T29" fmla="*/ 880988 h 1940"/>
                  <a:gd name="T30" fmla="*/ 99040 w 1151"/>
                  <a:gd name="T31" fmla="*/ 982111 h 1940"/>
                  <a:gd name="T32" fmla="*/ 131347 w 1151"/>
                  <a:gd name="T33" fmla="*/ 1017583 h 1940"/>
                  <a:gd name="T34" fmla="*/ 166303 w 1151"/>
                  <a:gd name="T35" fmla="*/ 1000112 h 1940"/>
                  <a:gd name="T36" fmla="*/ 201258 w 1151"/>
                  <a:gd name="T37" fmla="*/ 982111 h 1940"/>
                  <a:gd name="T38" fmla="*/ 236213 w 1151"/>
                  <a:gd name="T39" fmla="*/ 964639 h 1940"/>
                  <a:gd name="T40" fmla="*/ 271169 w 1151"/>
                  <a:gd name="T41" fmla="*/ 946638 h 1940"/>
                  <a:gd name="T42" fmla="*/ 306124 w 1151"/>
                  <a:gd name="T43" fmla="*/ 929167 h 1940"/>
                  <a:gd name="T44" fmla="*/ 341079 w 1151"/>
                  <a:gd name="T45" fmla="*/ 911166 h 1940"/>
                  <a:gd name="T46" fmla="*/ 376035 w 1151"/>
                  <a:gd name="T47" fmla="*/ 893165 h 1940"/>
                  <a:gd name="T48" fmla="*/ 406753 w 1151"/>
                  <a:gd name="T49" fmla="*/ 838633 h 1940"/>
                  <a:gd name="T50" fmla="*/ 434294 w 1151"/>
                  <a:gd name="T51" fmla="*/ 747569 h 1940"/>
                  <a:gd name="T52" fmla="*/ 461305 w 1151"/>
                  <a:gd name="T53" fmla="*/ 656505 h 1940"/>
                  <a:gd name="T54" fmla="*/ 488315 w 1151"/>
                  <a:gd name="T55" fmla="*/ 565442 h 1940"/>
                  <a:gd name="T56" fmla="*/ 514797 w 1151"/>
                  <a:gd name="T57" fmla="*/ 474378 h 1940"/>
                  <a:gd name="T58" fmla="*/ 541808 w 1151"/>
                  <a:gd name="T59" fmla="*/ 383844 h 1940"/>
                  <a:gd name="T60" fmla="*/ 568819 w 1151"/>
                  <a:gd name="T61" fmla="*/ 292780 h 1940"/>
                  <a:gd name="T62" fmla="*/ 596359 w 1151"/>
                  <a:gd name="T63" fmla="*/ 201717 h 1940"/>
                  <a:gd name="T64" fmla="*/ 600596 w 1151"/>
                  <a:gd name="T65" fmla="*/ 149302 h 1940"/>
                  <a:gd name="T66" fmla="*/ 581000 w 1151"/>
                  <a:gd name="T67" fmla="*/ 136066 h 1940"/>
                  <a:gd name="T68" fmla="*/ 558756 w 1151"/>
                  <a:gd name="T69" fmla="*/ 123889 h 1940"/>
                  <a:gd name="T70" fmla="*/ 534393 w 1151"/>
                  <a:gd name="T71" fmla="*/ 111712 h 1940"/>
                  <a:gd name="T72" fmla="*/ 508441 w 1151"/>
                  <a:gd name="T73" fmla="*/ 100064 h 1940"/>
                  <a:gd name="T74" fmla="*/ 480901 w 1151"/>
                  <a:gd name="T75" fmla="*/ 88946 h 1940"/>
                  <a:gd name="T76" fmla="*/ 452831 w 1151"/>
                  <a:gd name="T77" fmla="*/ 77828 h 1940"/>
                  <a:gd name="T78" fmla="*/ 423171 w 1151"/>
                  <a:gd name="T79" fmla="*/ 68298 h 1940"/>
                  <a:gd name="T80" fmla="*/ 392983 w 1151"/>
                  <a:gd name="T81" fmla="*/ 58238 h 1940"/>
                  <a:gd name="T82" fmla="*/ 363324 w 1151"/>
                  <a:gd name="T83" fmla="*/ 49238 h 1940"/>
                  <a:gd name="T84" fmla="*/ 333135 w 1151"/>
                  <a:gd name="T85" fmla="*/ 39708 h 1940"/>
                  <a:gd name="T86" fmla="*/ 302946 w 1151"/>
                  <a:gd name="T87" fmla="*/ 31237 h 1940"/>
                  <a:gd name="T88" fmla="*/ 274346 w 1151"/>
                  <a:gd name="T89" fmla="*/ 23825 h 1940"/>
                  <a:gd name="T90" fmla="*/ 245217 w 1151"/>
                  <a:gd name="T91" fmla="*/ 16413 h 1940"/>
                  <a:gd name="T92" fmla="*/ 218206 w 1151"/>
                  <a:gd name="T93" fmla="*/ 9530 h 1940"/>
                  <a:gd name="T94" fmla="*/ 192784 w 1151"/>
                  <a:gd name="T95" fmla="*/ 3177 h 19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1"/>
                  <a:gd name="T145" fmla="*/ 0 h 1940"/>
                  <a:gd name="T146" fmla="*/ 1151 w 1151"/>
                  <a:gd name="T147" fmla="*/ 1940 h 19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1" h="1940">
                    <a:moveTo>
                      <a:pt x="340" y="0"/>
                    </a:moveTo>
                    <a:lnTo>
                      <a:pt x="315" y="14"/>
                    </a:lnTo>
                    <a:lnTo>
                      <a:pt x="289" y="28"/>
                    </a:lnTo>
                    <a:lnTo>
                      <a:pt x="265" y="42"/>
                    </a:lnTo>
                    <a:lnTo>
                      <a:pt x="242" y="56"/>
                    </a:lnTo>
                    <a:lnTo>
                      <a:pt x="219" y="70"/>
                    </a:lnTo>
                    <a:lnTo>
                      <a:pt x="197" y="84"/>
                    </a:lnTo>
                    <a:lnTo>
                      <a:pt x="176" y="97"/>
                    </a:lnTo>
                    <a:lnTo>
                      <a:pt x="155" y="111"/>
                    </a:lnTo>
                    <a:lnTo>
                      <a:pt x="135" y="125"/>
                    </a:lnTo>
                    <a:lnTo>
                      <a:pt x="116" y="139"/>
                    </a:lnTo>
                    <a:lnTo>
                      <a:pt x="96" y="153"/>
                    </a:lnTo>
                    <a:lnTo>
                      <a:pt x="77" y="167"/>
                    </a:lnTo>
                    <a:lnTo>
                      <a:pt x="59" y="182"/>
                    </a:lnTo>
                    <a:lnTo>
                      <a:pt x="41" y="197"/>
                    </a:lnTo>
                    <a:lnTo>
                      <a:pt x="24" y="212"/>
                    </a:lnTo>
                    <a:lnTo>
                      <a:pt x="7" y="227"/>
                    </a:lnTo>
                    <a:lnTo>
                      <a:pt x="2" y="351"/>
                    </a:lnTo>
                    <a:lnTo>
                      <a:pt x="0" y="473"/>
                    </a:lnTo>
                    <a:lnTo>
                      <a:pt x="1" y="591"/>
                    </a:lnTo>
                    <a:lnTo>
                      <a:pt x="4" y="710"/>
                    </a:lnTo>
                    <a:lnTo>
                      <a:pt x="11" y="829"/>
                    </a:lnTo>
                    <a:lnTo>
                      <a:pt x="21" y="950"/>
                    </a:lnTo>
                    <a:lnTo>
                      <a:pt x="33" y="1074"/>
                    </a:lnTo>
                    <a:lnTo>
                      <a:pt x="48" y="1201"/>
                    </a:lnTo>
                    <a:lnTo>
                      <a:pt x="60" y="1280"/>
                    </a:lnTo>
                    <a:lnTo>
                      <a:pt x="75" y="1369"/>
                    </a:lnTo>
                    <a:lnTo>
                      <a:pt x="92" y="1464"/>
                    </a:lnTo>
                    <a:lnTo>
                      <a:pt x="113" y="1563"/>
                    </a:lnTo>
                    <a:lnTo>
                      <a:pt x="136" y="1664"/>
                    </a:lnTo>
                    <a:lnTo>
                      <a:pt x="161" y="1763"/>
                    </a:lnTo>
                    <a:lnTo>
                      <a:pt x="187" y="1855"/>
                    </a:lnTo>
                    <a:lnTo>
                      <a:pt x="215" y="1940"/>
                    </a:lnTo>
                    <a:lnTo>
                      <a:pt x="248" y="1922"/>
                    </a:lnTo>
                    <a:lnTo>
                      <a:pt x="281" y="1906"/>
                    </a:lnTo>
                    <a:lnTo>
                      <a:pt x="314" y="1889"/>
                    </a:lnTo>
                    <a:lnTo>
                      <a:pt x="346" y="1873"/>
                    </a:lnTo>
                    <a:lnTo>
                      <a:pt x="380" y="1855"/>
                    </a:lnTo>
                    <a:lnTo>
                      <a:pt x="412" y="1839"/>
                    </a:lnTo>
                    <a:lnTo>
                      <a:pt x="446" y="1822"/>
                    </a:lnTo>
                    <a:lnTo>
                      <a:pt x="478" y="1806"/>
                    </a:lnTo>
                    <a:lnTo>
                      <a:pt x="512" y="1788"/>
                    </a:lnTo>
                    <a:lnTo>
                      <a:pt x="544" y="1772"/>
                    </a:lnTo>
                    <a:lnTo>
                      <a:pt x="578" y="1755"/>
                    </a:lnTo>
                    <a:lnTo>
                      <a:pt x="610" y="1738"/>
                    </a:lnTo>
                    <a:lnTo>
                      <a:pt x="644" y="1721"/>
                    </a:lnTo>
                    <a:lnTo>
                      <a:pt x="676" y="1705"/>
                    </a:lnTo>
                    <a:lnTo>
                      <a:pt x="710" y="1687"/>
                    </a:lnTo>
                    <a:lnTo>
                      <a:pt x="742" y="1671"/>
                    </a:lnTo>
                    <a:lnTo>
                      <a:pt x="768" y="1584"/>
                    </a:lnTo>
                    <a:lnTo>
                      <a:pt x="794" y="1499"/>
                    </a:lnTo>
                    <a:lnTo>
                      <a:pt x="820" y="1412"/>
                    </a:lnTo>
                    <a:lnTo>
                      <a:pt x="845" y="1326"/>
                    </a:lnTo>
                    <a:lnTo>
                      <a:pt x="871" y="1240"/>
                    </a:lnTo>
                    <a:lnTo>
                      <a:pt x="896" y="1154"/>
                    </a:lnTo>
                    <a:lnTo>
                      <a:pt x="922" y="1068"/>
                    </a:lnTo>
                    <a:lnTo>
                      <a:pt x="947" y="982"/>
                    </a:lnTo>
                    <a:lnTo>
                      <a:pt x="972" y="896"/>
                    </a:lnTo>
                    <a:lnTo>
                      <a:pt x="997" y="811"/>
                    </a:lnTo>
                    <a:lnTo>
                      <a:pt x="1023" y="725"/>
                    </a:lnTo>
                    <a:lnTo>
                      <a:pt x="1048" y="639"/>
                    </a:lnTo>
                    <a:lnTo>
                      <a:pt x="1074" y="553"/>
                    </a:lnTo>
                    <a:lnTo>
                      <a:pt x="1099" y="467"/>
                    </a:lnTo>
                    <a:lnTo>
                      <a:pt x="1126" y="381"/>
                    </a:lnTo>
                    <a:lnTo>
                      <a:pt x="1151" y="294"/>
                    </a:lnTo>
                    <a:lnTo>
                      <a:pt x="1134" y="282"/>
                    </a:lnTo>
                    <a:lnTo>
                      <a:pt x="1116" y="270"/>
                    </a:lnTo>
                    <a:lnTo>
                      <a:pt x="1097" y="257"/>
                    </a:lnTo>
                    <a:lnTo>
                      <a:pt x="1076" y="246"/>
                    </a:lnTo>
                    <a:lnTo>
                      <a:pt x="1055" y="234"/>
                    </a:lnTo>
                    <a:lnTo>
                      <a:pt x="1032" y="222"/>
                    </a:lnTo>
                    <a:lnTo>
                      <a:pt x="1009" y="211"/>
                    </a:lnTo>
                    <a:lnTo>
                      <a:pt x="984" y="200"/>
                    </a:lnTo>
                    <a:lnTo>
                      <a:pt x="960" y="189"/>
                    </a:lnTo>
                    <a:lnTo>
                      <a:pt x="935" y="178"/>
                    </a:lnTo>
                    <a:lnTo>
                      <a:pt x="908" y="168"/>
                    </a:lnTo>
                    <a:lnTo>
                      <a:pt x="881" y="158"/>
                    </a:lnTo>
                    <a:lnTo>
                      <a:pt x="855" y="147"/>
                    </a:lnTo>
                    <a:lnTo>
                      <a:pt x="827" y="138"/>
                    </a:lnTo>
                    <a:lnTo>
                      <a:pt x="799" y="129"/>
                    </a:lnTo>
                    <a:lnTo>
                      <a:pt x="771" y="119"/>
                    </a:lnTo>
                    <a:lnTo>
                      <a:pt x="742" y="110"/>
                    </a:lnTo>
                    <a:lnTo>
                      <a:pt x="715" y="101"/>
                    </a:lnTo>
                    <a:lnTo>
                      <a:pt x="686" y="93"/>
                    </a:lnTo>
                    <a:lnTo>
                      <a:pt x="658" y="84"/>
                    </a:lnTo>
                    <a:lnTo>
                      <a:pt x="629" y="75"/>
                    </a:lnTo>
                    <a:lnTo>
                      <a:pt x="601" y="67"/>
                    </a:lnTo>
                    <a:lnTo>
                      <a:pt x="572" y="59"/>
                    </a:lnTo>
                    <a:lnTo>
                      <a:pt x="544" y="52"/>
                    </a:lnTo>
                    <a:lnTo>
                      <a:pt x="518" y="45"/>
                    </a:lnTo>
                    <a:lnTo>
                      <a:pt x="490" y="37"/>
                    </a:lnTo>
                    <a:lnTo>
                      <a:pt x="463" y="31"/>
                    </a:lnTo>
                    <a:lnTo>
                      <a:pt x="438" y="24"/>
                    </a:lnTo>
                    <a:lnTo>
                      <a:pt x="412" y="18"/>
                    </a:lnTo>
                    <a:lnTo>
                      <a:pt x="388" y="12"/>
                    </a:lnTo>
                    <a:lnTo>
                      <a:pt x="364" y="6"/>
                    </a:lnTo>
                    <a:lnTo>
                      <a:pt x="340" y="0"/>
                    </a:lnTo>
                    <a:close/>
                  </a:path>
                </a:pathLst>
              </a:custGeom>
              <a:solidFill>
                <a:schemeClr val="bg2"/>
              </a:solidFill>
              <a:ln w="3175">
                <a:solidFill>
                  <a:srgbClr val="000000"/>
                </a:solidFill>
                <a:prstDash val="solid"/>
                <a:round/>
                <a:headEnd/>
                <a:tailEnd/>
              </a:ln>
            </p:spPr>
            <p:txBody>
              <a:bodyPr/>
              <a:lstStyle/>
              <a:p>
                <a:endParaRPr lang="sl-SI"/>
              </a:p>
            </p:txBody>
          </p:sp>
          <p:sp>
            <p:nvSpPr>
              <p:cNvPr id="246" name="Freeform 73"/>
              <p:cNvSpPr>
                <a:spLocks/>
              </p:cNvSpPr>
              <p:nvPr/>
            </p:nvSpPr>
            <p:spPr bwMode="auto">
              <a:xfrm>
                <a:off x="5989575" y="1072325"/>
                <a:ext cx="88900" cy="679450"/>
              </a:xfrm>
              <a:custGeom>
                <a:avLst/>
                <a:gdLst>
                  <a:gd name="T0" fmla="*/ 31221 w 168"/>
                  <a:gd name="T1" fmla="*/ 679450 h 1284"/>
                  <a:gd name="T2" fmla="*/ 29104 w 168"/>
                  <a:gd name="T3" fmla="*/ 624417 h 1284"/>
                  <a:gd name="T4" fmla="*/ 29633 w 168"/>
                  <a:gd name="T5" fmla="*/ 568325 h 1284"/>
                  <a:gd name="T6" fmla="*/ 32279 w 168"/>
                  <a:gd name="T7" fmla="*/ 512762 h 1284"/>
                  <a:gd name="T8" fmla="*/ 37042 w 168"/>
                  <a:gd name="T9" fmla="*/ 458258 h 1284"/>
                  <a:gd name="T10" fmla="*/ 42863 w 168"/>
                  <a:gd name="T11" fmla="*/ 405871 h 1284"/>
                  <a:gd name="T12" fmla="*/ 50271 w 168"/>
                  <a:gd name="T13" fmla="*/ 355600 h 1284"/>
                  <a:gd name="T14" fmla="*/ 58208 w 168"/>
                  <a:gd name="T15" fmla="*/ 309033 h 1284"/>
                  <a:gd name="T16" fmla="*/ 66675 w 168"/>
                  <a:gd name="T17" fmla="*/ 266700 h 1284"/>
                  <a:gd name="T18" fmla="*/ 60325 w 168"/>
                  <a:gd name="T19" fmla="*/ 262467 h 1284"/>
                  <a:gd name="T20" fmla="*/ 54504 w 168"/>
                  <a:gd name="T21" fmla="*/ 258233 h 1284"/>
                  <a:gd name="T22" fmla="*/ 48154 w 168"/>
                  <a:gd name="T23" fmla="*/ 254000 h 1284"/>
                  <a:gd name="T24" fmla="*/ 42333 w 168"/>
                  <a:gd name="T25" fmla="*/ 248708 h 1284"/>
                  <a:gd name="T26" fmla="*/ 35983 w 168"/>
                  <a:gd name="T27" fmla="*/ 244475 h 1284"/>
                  <a:gd name="T28" fmla="*/ 29633 w 168"/>
                  <a:gd name="T29" fmla="*/ 240242 h 1284"/>
                  <a:gd name="T30" fmla="*/ 23812 w 168"/>
                  <a:gd name="T31" fmla="*/ 235479 h 1284"/>
                  <a:gd name="T32" fmla="*/ 17463 w 168"/>
                  <a:gd name="T33" fmla="*/ 231246 h 1284"/>
                  <a:gd name="T34" fmla="*/ 25929 w 168"/>
                  <a:gd name="T35" fmla="*/ 223837 h 1284"/>
                  <a:gd name="T36" fmla="*/ 35454 w 168"/>
                  <a:gd name="T37" fmla="*/ 216958 h 1284"/>
                  <a:gd name="T38" fmla="*/ 43921 w 168"/>
                  <a:gd name="T39" fmla="*/ 209550 h 1284"/>
                  <a:gd name="T40" fmla="*/ 52917 w 168"/>
                  <a:gd name="T41" fmla="*/ 202142 h 1284"/>
                  <a:gd name="T42" fmla="*/ 61912 w 168"/>
                  <a:gd name="T43" fmla="*/ 195792 h 1284"/>
                  <a:gd name="T44" fmla="*/ 70908 w 168"/>
                  <a:gd name="T45" fmla="*/ 188383 h 1284"/>
                  <a:gd name="T46" fmla="*/ 79375 w 168"/>
                  <a:gd name="T47" fmla="*/ 180975 h 1284"/>
                  <a:gd name="T48" fmla="*/ 88900 w 168"/>
                  <a:gd name="T49" fmla="*/ 173567 h 1284"/>
                  <a:gd name="T50" fmla="*/ 74613 w 168"/>
                  <a:gd name="T51" fmla="*/ 155046 h 1284"/>
                  <a:gd name="T52" fmla="*/ 61912 w 168"/>
                  <a:gd name="T53" fmla="*/ 135467 h 1284"/>
                  <a:gd name="T54" fmla="*/ 50271 w 168"/>
                  <a:gd name="T55" fmla="*/ 115887 h 1284"/>
                  <a:gd name="T56" fmla="*/ 39688 w 168"/>
                  <a:gd name="T57" fmla="*/ 95250 h 1284"/>
                  <a:gd name="T58" fmla="*/ 29104 w 168"/>
                  <a:gd name="T59" fmla="*/ 73025 h 1284"/>
                  <a:gd name="T60" fmla="*/ 19579 w 168"/>
                  <a:gd name="T61" fmla="*/ 50271 h 1284"/>
                  <a:gd name="T62" fmla="*/ 9525 w 168"/>
                  <a:gd name="T63" fmla="*/ 25929 h 1284"/>
                  <a:gd name="T64" fmla="*/ 0 w 168"/>
                  <a:gd name="T65" fmla="*/ 0 h 12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284"/>
                  <a:gd name="T101" fmla="*/ 168 w 168"/>
                  <a:gd name="T102" fmla="*/ 1284 h 12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284">
                    <a:moveTo>
                      <a:pt x="59" y="1284"/>
                    </a:moveTo>
                    <a:lnTo>
                      <a:pt x="55" y="1180"/>
                    </a:lnTo>
                    <a:lnTo>
                      <a:pt x="56" y="1074"/>
                    </a:lnTo>
                    <a:lnTo>
                      <a:pt x="61" y="969"/>
                    </a:lnTo>
                    <a:lnTo>
                      <a:pt x="70" y="866"/>
                    </a:lnTo>
                    <a:lnTo>
                      <a:pt x="81" y="767"/>
                    </a:lnTo>
                    <a:lnTo>
                      <a:pt x="95" y="672"/>
                    </a:lnTo>
                    <a:lnTo>
                      <a:pt x="110" y="584"/>
                    </a:lnTo>
                    <a:lnTo>
                      <a:pt x="126" y="504"/>
                    </a:lnTo>
                    <a:lnTo>
                      <a:pt x="114" y="496"/>
                    </a:lnTo>
                    <a:lnTo>
                      <a:pt x="103" y="488"/>
                    </a:lnTo>
                    <a:lnTo>
                      <a:pt x="91" y="480"/>
                    </a:lnTo>
                    <a:lnTo>
                      <a:pt x="80" y="470"/>
                    </a:lnTo>
                    <a:lnTo>
                      <a:pt x="68" y="462"/>
                    </a:lnTo>
                    <a:lnTo>
                      <a:pt x="56" y="454"/>
                    </a:lnTo>
                    <a:lnTo>
                      <a:pt x="45" y="445"/>
                    </a:lnTo>
                    <a:lnTo>
                      <a:pt x="33" y="437"/>
                    </a:lnTo>
                    <a:lnTo>
                      <a:pt x="49" y="423"/>
                    </a:lnTo>
                    <a:lnTo>
                      <a:pt x="67" y="410"/>
                    </a:lnTo>
                    <a:lnTo>
                      <a:pt x="83" y="396"/>
                    </a:lnTo>
                    <a:lnTo>
                      <a:pt x="100" y="382"/>
                    </a:lnTo>
                    <a:lnTo>
                      <a:pt x="117" y="370"/>
                    </a:lnTo>
                    <a:lnTo>
                      <a:pt x="134" y="356"/>
                    </a:lnTo>
                    <a:lnTo>
                      <a:pt x="150" y="342"/>
                    </a:lnTo>
                    <a:lnTo>
                      <a:pt x="168" y="328"/>
                    </a:lnTo>
                    <a:lnTo>
                      <a:pt x="141" y="293"/>
                    </a:lnTo>
                    <a:lnTo>
                      <a:pt x="117" y="256"/>
                    </a:lnTo>
                    <a:lnTo>
                      <a:pt x="95" y="219"/>
                    </a:lnTo>
                    <a:lnTo>
                      <a:pt x="75" y="180"/>
                    </a:lnTo>
                    <a:lnTo>
                      <a:pt x="55" y="138"/>
                    </a:lnTo>
                    <a:lnTo>
                      <a:pt x="37" y="95"/>
                    </a:lnTo>
                    <a:lnTo>
                      <a:pt x="18" y="49"/>
                    </a:lnTo>
                    <a:lnTo>
                      <a:pt x="0" y="0"/>
                    </a:lnTo>
                  </a:path>
                </a:pathLst>
              </a:custGeom>
              <a:noFill/>
              <a:ln w="3175">
                <a:solidFill>
                  <a:srgbClr val="000000"/>
                </a:solidFill>
                <a:prstDash val="solid"/>
                <a:round/>
                <a:headEnd/>
                <a:tailEnd/>
              </a:ln>
            </p:spPr>
            <p:txBody>
              <a:bodyPr/>
              <a:lstStyle/>
              <a:p>
                <a:endParaRPr lang="sl-SI"/>
              </a:p>
            </p:txBody>
          </p:sp>
          <p:sp>
            <p:nvSpPr>
              <p:cNvPr id="247" name="Freeform 74"/>
              <p:cNvSpPr>
                <a:spLocks/>
              </p:cNvSpPr>
              <p:nvPr/>
            </p:nvSpPr>
            <p:spPr bwMode="auto">
              <a:xfrm>
                <a:off x="6091175" y="1299337"/>
                <a:ext cx="158750" cy="39688"/>
              </a:xfrm>
              <a:custGeom>
                <a:avLst/>
                <a:gdLst>
                  <a:gd name="T0" fmla="*/ 0 w 301"/>
                  <a:gd name="T1" fmla="*/ 0 h 75"/>
                  <a:gd name="T2" fmla="*/ 9493 w 301"/>
                  <a:gd name="T3" fmla="*/ 2117 h 75"/>
                  <a:gd name="T4" fmla="*/ 20042 w 301"/>
                  <a:gd name="T5" fmla="*/ 5292 h 75"/>
                  <a:gd name="T6" fmla="*/ 30590 w 301"/>
                  <a:gd name="T7" fmla="*/ 7938 h 75"/>
                  <a:gd name="T8" fmla="*/ 41138 w 301"/>
                  <a:gd name="T9" fmla="*/ 10054 h 75"/>
                  <a:gd name="T10" fmla="*/ 51159 w 301"/>
                  <a:gd name="T11" fmla="*/ 13229 h 75"/>
                  <a:gd name="T12" fmla="*/ 62234 w 301"/>
                  <a:gd name="T13" fmla="*/ 16404 h 75"/>
                  <a:gd name="T14" fmla="*/ 72782 w 301"/>
                  <a:gd name="T15" fmla="*/ 19050 h 75"/>
                  <a:gd name="T16" fmla="*/ 82803 w 301"/>
                  <a:gd name="T17" fmla="*/ 21167 h 75"/>
                  <a:gd name="T18" fmla="*/ 92824 w 301"/>
                  <a:gd name="T19" fmla="*/ 24342 h 75"/>
                  <a:gd name="T20" fmla="*/ 103372 w 301"/>
                  <a:gd name="T21" fmla="*/ 26988 h 75"/>
                  <a:gd name="T22" fmla="*/ 112865 w 301"/>
                  <a:gd name="T23" fmla="*/ 29105 h 75"/>
                  <a:gd name="T24" fmla="*/ 122886 w 301"/>
                  <a:gd name="T25" fmla="*/ 31750 h 75"/>
                  <a:gd name="T26" fmla="*/ 132380 w 301"/>
                  <a:gd name="T27" fmla="*/ 34396 h 75"/>
                  <a:gd name="T28" fmla="*/ 141873 w 301"/>
                  <a:gd name="T29" fmla="*/ 35984 h 75"/>
                  <a:gd name="T30" fmla="*/ 150311 w 301"/>
                  <a:gd name="T31" fmla="*/ 37571 h 75"/>
                  <a:gd name="T32" fmla="*/ 158750 w 301"/>
                  <a:gd name="T33" fmla="*/ 39688 h 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1"/>
                  <a:gd name="T52" fmla="*/ 0 h 75"/>
                  <a:gd name="T53" fmla="*/ 301 w 301"/>
                  <a:gd name="T54" fmla="*/ 75 h 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1" h="75">
                    <a:moveTo>
                      <a:pt x="0" y="0"/>
                    </a:moveTo>
                    <a:lnTo>
                      <a:pt x="18" y="4"/>
                    </a:lnTo>
                    <a:lnTo>
                      <a:pt x="38" y="10"/>
                    </a:lnTo>
                    <a:lnTo>
                      <a:pt x="58" y="15"/>
                    </a:lnTo>
                    <a:lnTo>
                      <a:pt x="78" y="19"/>
                    </a:lnTo>
                    <a:lnTo>
                      <a:pt x="97" y="25"/>
                    </a:lnTo>
                    <a:lnTo>
                      <a:pt x="118" y="31"/>
                    </a:lnTo>
                    <a:lnTo>
                      <a:pt x="138" y="36"/>
                    </a:lnTo>
                    <a:lnTo>
                      <a:pt x="157" y="40"/>
                    </a:lnTo>
                    <a:lnTo>
                      <a:pt x="176" y="46"/>
                    </a:lnTo>
                    <a:lnTo>
                      <a:pt x="196" y="51"/>
                    </a:lnTo>
                    <a:lnTo>
                      <a:pt x="214" y="55"/>
                    </a:lnTo>
                    <a:lnTo>
                      <a:pt x="233" y="60"/>
                    </a:lnTo>
                    <a:lnTo>
                      <a:pt x="251" y="65"/>
                    </a:lnTo>
                    <a:lnTo>
                      <a:pt x="269" y="68"/>
                    </a:lnTo>
                    <a:lnTo>
                      <a:pt x="285" y="71"/>
                    </a:lnTo>
                    <a:lnTo>
                      <a:pt x="301" y="75"/>
                    </a:lnTo>
                  </a:path>
                </a:pathLst>
              </a:custGeom>
              <a:noFill/>
              <a:ln w="3175">
                <a:solidFill>
                  <a:srgbClr val="000000"/>
                </a:solidFill>
                <a:prstDash val="solid"/>
                <a:round/>
                <a:headEnd/>
                <a:tailEnd/>
              </a:ln>
            </p:spPr>
            <p:txBody>
              <a:bodyPr/>
              <a:lstStyle/>
              <a:p>
                <a:endParaRPr lang="sl-SI"/>
              </a:p>
            </p:txBody>
          </p:sp>
          <p:sp>
            <p:nvSpPr>
              <p:cNvPr id="248" name="Freeform 75"/>
              <p:cNvSpPr>
                <a:spLocks/>
              </p:cNvSpPr>
              <p:nvPr/>
            </p:nvSpPr>
            <p:spPr bwMode="auto">
              <a:xfrm>
                <a:off x="6073713" y="1524762"/>
                <a:ext cx="106363" cy="84138"/>
              </a:xfrm>
              <a:custGeom>
                <a:avLst/>
                <a:gdLst>
                  <a:gd name="T0" fmla="*/ 106363 w 202"/>
                  <a:gd name="T1" fmla="*/ 0 h 159"/>
                  <a:gd name="T2" fmla="*/ 101624 w 202"/>
                  <a:gd name="T3" fmla="*/ 5821 h 159"/>
                  <a:gd name="T4" fmla="*/ 95832 w 202"/>
                  <a:gd name="T5" fmla="*/ 11642 h 159"/>
                  <a:gd name="T6" fmla="*/ 90040 w 202"/>
                  <a:gd name="T7" fmla="*/ 17992 h 159"/>
                  <a:gd name="T8" fmla="*/ 83721 w 202"/>
                  <a:gd name="T9" fmla="*/ 23283 h 159"/>
                  <a:gd name="T10" fmla="*/ 77403 w 202"/>
                  <a:gd name="T11" fmla="*/ 29634 h 159"/>
                  <a:gd name="T12" fmla="*/ 71611 w 202"/>
                  <a:gd name="T13" fmla="*/ 35454 h 159"/>
                  <a:gd name="T14" fmla="*/ 64766 w 202"/>
                  <a:gd name="T15" fmla="*/ 41275 h 159"/>
                  <a:gd name="T16" fmla="*/ 57920 w 202"/>
                  <a:gd name="T17" fmla="*/ 46567 h 159"/>
                  <a:gd name="T18" fmla="*/ 51602 w 202"/>
                  <a:gd name="T19" fmla="*/ 52388 h 159"/>
                  <a:gd name="T20" fmla="*/ 44230 w 202"/>
                  <a:gd name="T21" fmla="*/ 57680 h 159"/>
                  <a:gd name="T22" fmla="*/ 36858 w 202"/>
                  <a:gd name="T23" fmla="*/ 62442 h 159"/>
                  <a:gd name="T24" fmla="*/ 29487 w 202"/>
                  <a:gd name="T25" fmla="*/ 67734 h 159"/>
                  <a:gd name="T26" fmla="*/ 22115 w 202"/>
                  <a:gd name="T27" fmla="*/ 72496 h 159"/>
                  <a:gd name="T28" fmla="*/ 14743 w 202"/>
                  <a:gd name="T29" fmla="*/ 76730 h 159"/>
                  <a:gd name="T30" fmla="*/ 7372 w 202"/>
                  <a:gd name="T31" fmla="*/ 80434 h 159"/>
                  <a:gd name="T32" fmla="*/ 0 w 202"/>
                  <a:gd name="T33" fmla="*/ 8413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159"/>
                  <a:gd name="T53" fmla="*/ 202 w 202"/>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159">
                    <a:moveTo>
                      <a:pt x="202" y="0"/>
                    </a:moveTo>
                    <a:lnTo>
                      <a:pt x="193" y="11"/>
                    </a:lnTo>
                    <a:lnTo>
                      <a:pt x="182" y="22"/>
                    </a:lnTo>
                    <a:lnTo>
                      <a:pt x="171" y="34"/>
                    </a:lnTo>
                    <a:lnTo>
                      <a:pt x="159" y="44"/>
                    </a:lnTo>
                    <a:lnTo>
                      <a:pt x="147" y="56"/>
                    </a:lnTo>
                    <a:lnTo>
                      <a:pt x="136" y="67"/>
                    </a:lnTo>
                    <a:lnTo>
                      <a:pt x="123" y="78"/>
                    </a:lnTo>
                    <a:lnTo>
                      <a:pt x="110" y="88"/>
                    </a:lnTo>
                    <a:lnTo>
                      <a:pt x="98" y="99"/>
                    </a:lnTo>
                    <a:lnTo>
                      <a:pt x="84" y="109"/>
                    </a:lnTo>
                    <a:lnTo>
                      <a:pt x="70" y="118"/>
                    </a:lnTo>
                    <a:lnTo>
                      <a:pt x="56" y="128"/>
                    </a:lnTo>
                    <a:lnTo>
                      <a:pt x="42" y="137"/>
                    </a:lnTo>
                    <a:lnTo>
                      <a:pt x="28" y="145"/>
                    </a:lnTo>
                    <a:lnTo>
                      <a:pt x="14" y="152"/>
                    </a:lnTo>
                    <a:lnTo>
                      <a:pt x="0" y="159"/>
                    </a:lnTo>
                  </a:path>
                </a:pathLst>
              </a:custGeom>
              <a:noFill/>
              <a:ln w="3175">
                <a:solidFill>
                  <a:srgbClr val="000000"/>
                </a:solidFill>
                <a:prstDash val="solid"/>
                <a:round/>
                <a:headEnd/>
                <a:tailEnd/>
              </a:ln>
            </p:spPr>
            <p:txBody>
              <a:bodyPr/>
              <a:lstStyle/>
              <a:p>
                <a:endParaRPr lang="sl-SI"/>
              </a:p>
            </p:txBody>
          </p:sp>
          <p:sp>
            <p:nvSpPr>
              <p:cNvPr id="249" name="Freeform 76"/>
              <p:cNvSpPr>
                <a:spLocks/>
              </p:cNvSpPr>
              <p:nvPr/>
            </p:nvSpPr>
            <p:spPr bwMode="auto">
              <a:xfrm>
                <a:off x="6249925" y="1218375"/>
                <a:ext cx="9525" cy="88900"/>
              </a:xfrm>
              <a:custGeom>
                <a:avLst/>
                <a:gdLst>
                  <a:gd name="T0" fmla="*/ 0 w 16"/>
                  <a:gd name="T1" fmla="*/ 0 h 168"/>
                  <a:gd name="T2" fmla="*/ 0 w 16"/>
                  <a:gd name="T3" fmla="*/ 22754 h 168"/>
                  <a:gd name="T4" fmla="*/ 1191 w 16"/>
                  <a:gd name="T5" fmla="*/ 44450 h 168"/>
                  <a:gd name="T6" fmla="*/ 4167 w 16"/>
                  <a:gd name="T7" fmla="*/ 66146 h 168"/>
                  <a:gd name="T8" fmla="*/ 9525 w 16"/>
                  <a:gd name="T9" fmla="*/ 88900 h 168"/>
                  <a:gd name="T10" fmla="*/ 0 60000 65536"/>
                  <a:gd name="T11" fmla="*/ 0 60000 65536"/>
                  <a:gd name="T12" fmla="*/ 0 60000 65536"/>
                  <a:gd name="T13" fmla="*/ 0 60000 65536"/>
                  <a:gd name="T14" fmla="*/ 0 60000 65536"/>
                  <a:gd name="T15" fmla="*/ 0 w 16"/>
                  <a:gd name="T16" fmla="*/ 0 h 168"/>
                  <a:gd name="T17" fmla="*/ 16 w 16"/>
                  <a:gd name="T18" fmla="*/ 168 h 168"/>
                </a:gdLst>
                <a:ahLst/>
                <a:cxnLst>
                  <a:cxn ang="T10">
                    <a:pos x="T0" y="T1"/>
                  </a:cxn>
                  <a:cxn ang="T11">
                    <a:pos x="T2" y="T3"/>
                  </a:cxn>
                  <a:cxn ang="T12">
                    <a:pos x="T4" y="T5"/>
                  </a:cxn>
                  <a:cxn ang="T13">
                    <a:pos x="T6" y="T7"/>
                  </a:cxn>
                  <a:cxn ang="T14">
                    <a:pos x="T8" y="T9"/>
                  </a:cxn>
                </a:cxnLst>
                <a:rect l="T15" t="T16" r="T17" b="T18"/>
                <a:pathLst>
                  <a:path w="16" h="168">
                    <a:moveTo>
                      <a:pt x="0" y="0"/>
                    </a:moveTo>
                    <a:lnTo>
                      <a:pt x="0" y="43"/>
                    </a:lnTo>
                    <a:lnTo>
                      <a:pt x="2" y="84"/>
                    </a:lnTo>
                    <a:lnTo>
                      <a:pt x="7" y="125"/>
                    </a:lnTo>
                    <a:lnTo>
                      <a:pt x="16" y="168"/>
                    </a:lnTo>
                  </a:path>
                </a:pathLst>
              </a:custGeom>
              <a:noFill/>
              <a:ln w="3175">
                <a:solidFill>
                  <a:srgbClr val="000000"/>
                </a:solidFill>
                <a:prstDash val="solid"/>
                <a:round/>
                <a:headEnd/>
                <a:tailEnd/>
              </a:ln>
            </p:spPr>
            <p:txBody>
              <a:bodyPr/>
              <a:lstStyle/>
              <a:p>
                <a:endParaRPr lang="sl-SI"/>
              </a:p>
            </p:txBody>
          </p:sp>
          <p:sp>
            <p:nvSpPr>
              <p:cNvPr id="250" name="Freeform 77"/>
              <p:cNvSpPr>
                <a:spLocks/>
              </p:cNvSpPr>
              <p:nvPr/>
            </p:nvSpPr>
            <p:spPr bwMode="auto">
              <a:xfrm>
                <a:off x="5700650" y="1110425"/>
                <a:ext cx="871538" cy="1190625"/>
              </a:xfrm>
              <a:custGeom>
                <a:avLst/>
                <a:gdLst>
                  <a:gd name="T0" fmla="*/ 0 w 549"/>
                  <a:gd name="T1" fmla="*/ 981075 h 750"/>
                  <a:gd name="T2" fmla="*/ 19050 w 549"/>
                  <a:gd name="T3" fmla="*/ 1014413 h 750"/>
                  <a:gd name="T4" fmla="*/ 57150 w 549"/>
                  <a:gd name="T5" fmla="*/ 1042988 h 750"/>
                  <a:gd name="T6" fmla="*/ 71438 w 549"/>
                  <a:gd name="T7" fmla="*/ 1071563 h 750"/>
                  <a:gd name="T8" fmla="*/ 90488 w 549"/>
                  <a:gd name="T9" fmla="*/ 1095375 h 750"/>
                  <a:gd name="T10" fmla="*/ 109538 w 549"/>
                  <a:gd name="T11" fmla="*/ 1128713 h 750"/>
                  <a:gd name="T12" fmla="*/ 100013 w 549"/>
                  <a:gd name="T13" fmla="*/ 1162050 h 750"/>
                  <a:gd name="T14" fmla="*/ 109538 w 549"/>
                  <a:gd name="T15" fmla="*/ 1190625 h 750"/>
                  <a:gd name="T16" fmla="*/ 409575 w 549"/>
                  <a:gd name="T17" fmla="*/ 1057275 h 750"/>
                  <a:gd name="T18" fmla="*/ 585788 w 549"/>
                  <a:gd name="T19" fmla="*/ 942975 h 750"/>
                  <a:gd name="T20" fmla="*/ 719138 w 549"/>
                  <a:gd name="T21" fmla="*/ 790575 h 750"/>
                  <a:gd name="T22" fmla="*/ 871538 w 549"/>
                  <a:gd name="T23" fmla="*/ 161925 h 750"/>
                  <a:gd name="T24" fmla="*/ 866775 w 549"/>
                  <a:gd name="T25" fmla="*/ 0 h 750"/>
                  <a:gd name="T26" fmla="*/ 733425 w 549"/>
                  <a:gd name="T27" fmla="*/ 33338 h 750"/>
                  <a:gd name="T28" fmla="*/ 638175 w 549"/>
                  <a:gd name="T29" fmla="*/ 109538 h 750"/>
                  <a:gd name="T30" fmla="*/ 585788 w 549"/>
                  <a:gd name="T31" fmla="*/ 190500 h 750"/>
                  <a:gd name="T32" fmla="*/ 561975 w 549"/>
                  <a:gd name="T33" fmla="*/ 228600 h 750"/>
                  <a:gd name="T34" fmla="*/ 490538 w 549"/>
                  <a:gd name="T35" fmla="*/ 533400 h 750"/>
                  <a:gd name="T36" fmla="*/ 447675 w 549"/>
                  <a:gd name="T37" fmla="*/ 657225 h 750"/>
                  <a:gd name="T38" fmla="*/ 547688 w 549"/>
                  <a:gd name="T39" fmla="*/ 709612 h 750"/>
                  <a:gd name="T40" fmla="*/ 442913 w 549"/>
                  <a:gd name="T41" fmla="*/ 661987 h 750"/>
                  <a:gd name="T42" fmla="*/ 0 w 549"/>
                  <a:gd name="T43" fmla="*/ 981075 h 7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9"/>
                  <a:gd name="T67" fmla="*/ 0 h 750"/>
                  <a:gd name="T68" fmla="*/ 549 w 549"/>
                  <a:gd name="T69" fmla="*/ 750 h 7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9" h="750">
                    <a:moveTo>
                      <a:pt x="0" y="618"/>
                    </a:moveTo>
                    <a:lnTo>
                      <a:pt x="12" y="639"/>
                    </a:lnTo>
                    <a:lnTo>
                      <a:pt x="36" y="657"/>
                    </a:lnTo>
                    <a:lnTo>
                      <a:pt x="45" y="675"/>
                    </a:lnTo>
                    <a:lnTo>
                      <a:pt x="57" y="690"/>
                    </a:lnTo>
                    <a:lnTo>
                      <a:pt x="69" y="711"/>
                    </a:lnTo>
                    <a:lnTo>
                      <a:pt x="63" y="732"/>
                    </a:lnTo>
                    <a:lnTo>
                      <a:pt x="69" y="750"/>
                    </a:lnTo>
                    <a:lnTo>
                      <a:pt x="258" y="666"/>
                    </a:lnTo>
                    <a:lnTo>
                      <a:pt x="369" y="594"/>
                    </a:lnTo>
                    <a:lnTo>
                      <a:pt x="453" y="498"/>
                    </a:lnTo>
                    <a:lnTo>
                      <a:pt x="549" y="102"/>
                    </a:lnTo>
                    <a:lnTo>
                      <a:pt x="546" y="0"/>
                    </a:lnTo>
                    <a:lnTo>
                      <a:pt x="462" y="21"/>
                    </a:lnTo>
                    <a:lnTo>
                      <a:pt x="402" y="69"/>
                    </a:lnTo>
                    <a:lnTo>
                      <a:pt x="369" y="120"/>
                    </a:lnTo>
                    <a:lnTo>
                      <a:pt x="354" y="144"/>
                    </a:lnTo>
                    <a:lnTo>
                      <a:pt x="309" y="336"/>
                    </a:lnTo>
                    <a:lnTo>
                      <a:pt x="282" y="414"/>
                    </a:lnTo>
                    <a:lnTo>
                      <a:pt x="345" y="447"/>
                    </a:lnTo>
                    <a:lnTo>
                      <a:pt x="279" y="417"/>
                    </a:lnTo>
                    <a:lnTo>
                      <a:pt x="0" y="618"/>
                    </a:lnTo>
                    <a:close/>
                  </a:path>
                </a:pathLst>
              </a:custGeom>
              <a:solidFill>
                <a:schemeClr val="bg2"/>
              </a:solidFill>
              <a:ln w="3175" cmpd="sng">
                <a:solidFill>
                  <a:schemeClr val="tx1"/>
                </a:solidFill>
                <a:round/>
                <a:headEnd/>
                <a:tailEnd/>
              </a:ln>
            </p:spPr>
            <p:txBody>
              <a:bodyPr wrap="none" anchor="ctr"/>
              <a:lstStyle/>
              <a:p>
                <a:endParaRPr lang="sl-SI"/>
              </a:p>
            </p:txBody>
          </p:sp>
          <p:sp>
            <p:nvSpPr>
              <p:cNvPr id="251" name="Freeform 79"/>
              <p:cNvSpPr>
                <a:spLocks/>
              </p:cNvSpPr>
              <p:nvPr/>
            </p:nvSpPr>
            <p:spPr bwMode="auto">
              <a:xfrm>
                <a:off x="5054093" y="2130362"/>
                <a:ext cx="585788" cy="381000"/>
              </a:xfrm>
              <a:custGeom>
                <a:avLst/>
                <a:gdLst>
                  <a:gd name="T0" fmla="*/ 0 w 369"/>
                  <a:gd name="T1" fmla="*/ 309563 h 240"/>
                  <a:gd name="T2" fmla="*/ 271463 w 369"/>
                  <a:gd name="T3" fmla="*/ 381000 h 240"/>
                  <a:gd name="T4" fmla="*/ 585788 w 369"/>
                  <a:gd name="T5" fmla="*/ 42863 h 240"/>
                  <a:gd name="T6" fmla="*/ 347663 w 369"/>
                  <a:gd name="T7" fmla="*/ 0 h 240"/>
                  <a:gd name="T8" fmla="*/ 0 w 369"/>
                  <a:gd name="T9" fmla="*/ 309563 h 240"/>
                  <a:gd name="T10" fmla="*/ 0 60000 65536"/>
                  <a:gd name="T11" fmla="*/ 0 60000 65536"/>
                  <a:gd name="T12" fmla="*/ 0 60000 65536"/>
                  <a:gd name="T13" fmla="*/ 0 60000 65536"/>
                  <a:gd name="T14" fmla="*/ 0 60000 65536"/>
                  <a:gd name="T15" fmla="*/ 0 w 369"/>
                  <a:gd name="T16" fmla="*/ 0 h 240"/>
                  <a:gd name="T17" fmla="*/ 369 w 369"/>
                  <a:gd name="T18" fmla="*/ 240 h 240"/>
                </a:gdLst>
                <a:ahLst/>
                <a:cxnLst>
                  <a:cxn ang="T10">
                    <a:pos x="T0" y="T1"/>
                  </a:cxn>
                  <a:cxn ang="T11">
                    <a:pos x="T2" y="T3"/>
                  </a:cxn>
                  <a:cxn ang="T12">
                    <a:pos x="T4" y="T5"/>
                  </a:cxn>
                  <a:cxn ang="T13">
                    <a:pos x="T6" y="T7"/>
                  </a:cxn>
                  <a:cxn ang="T14">
                    <a:pos x="T8" y="T9"/>
                  </a:cxn>
                </a:cxnLst>
                <a:rect l="T15" t="T16" r="T17" b="T18"/>
                <a:pathLst>
                  <a:path w="369" h="240">
                    <a:moveTo>
                      <a:pt x="0" y="195"/>
                    </a:moveTo>
                    <a:lnTo>
                      <a:pt x="171" y="240"/>
                    </a:lnTo>
                    <a:lnTo>
                      <a:pt x="369" y="27"/>
                    </a:lnTo>
                    <a:lnTo>
                      <a:pt x="219" y="0"/>
                    </a:lnTo>
                    <a:lnTo>
                      <a:pt x="0" y="195"/>
                    </a:lnTo>
                    <a:close/>
                  </a:path>
                </a:pathLst>
              </a:custGeom>
              <a:solidFill>
                <a:schemeClr val="tx1"/>
              </a:solidFill>
              <a:ln w="3175">
                <a:solidFill>
                  <a:schemeClr val="tx1"/>
                </a:solidFill>
                <a:round/>
                <a:headEnd/>
                <a:tailEnd/>
              </a:ln>
            </p:spPr>
            <p:txBody>
              <a:bodyPr wrap="none" anchor="ctr"/>
              <a:lstStyle/>
              <a:p>
                <a:endParaRPr lang="sl-SI"/>
              </a:p>
            </p:txBody>
          </p:sp>
          <p:grpSp>
            <p:nvGrpSpPr>
              <p:cNvPr id="252" name="Group 91"/>
              <p:cNvGrpSpPr>
                <a:grpSpLocks/>
              </p:cNvGrpSpPr>
              <p:nvPr/>
            </p:nvGrpSpPr>
            <p:grpSpPr bwMode="auto">
              <a:xfrm>
                <a:off x="5383150" y="2091500"/>
                <a:ext cx="452438" cy="360363"/>
                <a:chOff x="1213" y="2070"/>
                <a:chExt cx="285" cy="227"/>
              </a:xfrm>
            </p:grpSpPr>
            <p:sp>
              <p:nvSpPr>
                <p:cNvPr id="484" name="Freeform 92"/>
                <p:cNvSpPr>
                  <a:spLocks/>
                </p:cNvSpPr>
                <p:nvPr/>
              </p:nvSpPr>
              <p:spPr bwMode="auto">
                <a:xfrm>
                  <a:off x="1213" y="2070"/>
                  <a:ext cx="285" cy="227"/>
                </a:xfrm>
                <a:custGeom>
                  <a:avLst/>
                  <a:gdLst>
                    <a:gd name="T0" fmla="*/ 203 w 285"/>
                    <a:gd name="T1" fmla="*/ 0 h 227"/>
                    <a:gd name="T2" fmla="*/ 80 w 285"/>
                    <a:gd name="T3" fmla="*/ 39 h 227"/>
                    <a:gd name="T4" fmla="*/ 44 w 285"/>
                    <a:gd name="T5" fmla="*/ 60 h 227"/>
                    <a:gd name="T6" fmla="*/ 20 w 285"/>
                    <a:gd name="T7" fmla="*/ 81 h 227"/>
                    <a:gd name="T8" fmla="*/ 41 w 285"/>
                    <a:gd name="T9" fmla="*/ 123 h 227"/>
                    <a:gd name="T10" fmla="*/ 110 w 285"/>
                    <a:gd name="T11" fmla="*/ 120 h 227"/>
                    <a:gd name="T12" fmla="*/ 92 w 285"/>
                    <a:gd name="T13" fmla="*/ 129 h 227"/>
                    <a:gd name="T14" fmla="*/ 71 w 285"/>
                    <a:gd name="T15" fmla="*/ 156 h 227"/>
                    <a:gd name="T16" fmla="*/ 38 w 285"/>
                    <a:gd name="T17" fmla="*/ 198 h 227"/>
                    <a:gd name="T18" fmla="*/ 77 w 285"/>
                    <a:gd name="T19" fmla="*/ 213 h 227"/>
                    <a:gd name="T20" fmla="*/ 176 w 285"/>
                    <a:gd name="T21" fmla="*/ 183 h 227"/>
                    <a:gd name="T22" fmla="*/ 263 w 285"/>
                    <a:gd name="T23" fmla="*/ 138 h 227"/>
                    <a:gd name="T24" fmla="*/ 230 w 285"/>
                    <a:gd name="T25" fmla="*/ 36 h 227"/>
                    <a:gd name="T26" fmla="*/ 203 w 285"/>
                    <a:gd name="T27" fmla="*/ 0 h 2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227"/>
                    <a:gd name="T44" fmla="*/ 285 w 285"/>
                    <a:gd name="T45" fmla="*/ 227 h 22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227">
                      <a:moveTo>
                        <a:pt x="203" y="0"/>
                      </a:moveTo>
                      <a:cubicBezTo>
                        <a:pt x="159" y="6"/>
                        <a:pt x="121" y="25"/>
                        <a:pt x="80" y="39"/>
                      </a:cubicBezTo>
                      <a:cubicBezTo>
                        <a:pt x="67" y="43"/>
                        <a:pt x="58" y="55"/>
                        <a:pt x="44" y="60"/>
                      </a:cubicBezTo>
                      <a:cubicBezTo>
                        <a:pt x="38" y="69"/>
                        <a:pt x="20" y="81"/>
                        <a:pt x="20" y="81"/>
                      </a:cubicBezTo>
                      <a:cubicBezTo>
                        <a:pt x="11" y="108"/>
                        <a:pt x="21" y="113"/>
                        <a:pt x="41" y="123"/>
                      </a:cubicBezTo>
                      <a:cubicBezTo>
                        <a:pt x="58" y="122"/>
                        <a:pt x="90" y="115"/>
                        <a:pt x="110" y="120"/>
                      </a:cubicBezTo>
                      <a:cubicBezTo>
                        <a:pt x="104" y="124"/>
                        <a:pt x="97" y="124"/>
                        <a:pt x="92" y="129"/>
                      </a:cubicBezTo>
                      <a:cubicBezTo>
                        <a:pt x="84" y="137"/>
                        <a:pt x="79" y="148"/>
                        <a:pt x="71" y="156"/>
                      </a:cubicBezTo>
                      <a:cubicBezTo>
                        <a:pt x="66" y="172"/>
                        <a:pt x="52" y="189"/>
                        <a:pt x="38" y="198"/>
                      </a:cubicBezTo>
                      <a:cubicBezTo>
                        <a:pt x="19" y="227"/>
                        <a:pt x="0" y="217"/>
                        <a:pt x="77" y="213"/>
                      </a:cubicBezTo>
                      <a:cubicBezTo>
                        <a:pt x="112" y="207"/>
                        <a:pt x="143" y="191"/>
                        <a:pt x="176" y="183"/>
                      </a:cubicBezTo>
                      <a:cubicBezTo>
                        <a:pt x="203" y="165"/>
                        <a:pt x="231" y="146"/>
                        <a:pt x="263" y="138"/>
                      </a:cubicBezTo>
                      <a:cubicBezTo>
                        <a:pt x="285" y="105"/>
                        <a:pt x="260" y="56"/>
                        <a:pt x="230" y="36"/>
                      </a:cubicBezTo>
                      <a:cubicBezTo>
                        <a:pt x="219" y="19"/>
                        <a:pt x="190" y="19"/>
                        <a:pt x="203" y="0"/>
                      </a:cubicBezTo>
                      <a:close/>
                    </a:path>
                  </a:pathLst>
                </a:custGeom>
                <a:solidFill>
                  <a:srgbClr val="FFE6C7"/>
                </a:solidFill>
                <a:ln w="3175" cmpd="sng">
                  <a:solidFill>
                    <a:schemeClr val="tx1"/>
                  </a:solidFill>
                  <a:round/>
                  <a:headEnd/>
                  <a:tailEnd/>
                </a:ln>
              </p:spPr>
              <p:txBody>
                <a:bodyPr wrap="none" anchor="ctr"/>
                <a:lstStyle/>
                <a:p>
                  <a:endParaRPr lang="sl-SI"/>
                </a:p>
              </p:txBody>
            </p:sp>
            <p:sp>
              <p:nvSpPr>
                <p:cNvPr id="485" name="Freeform 93"/>
                <p:cNvSpPr>
                  <a:spLocks/>
                </p:cNvSpPr>
                <p:nvPr/>
              </p:nvSpPr>
              <p:spPr bwMode="auto">
                <a:xfrm>
                  <a:off x="1242" y="2136"/>
                  <a:ext cx="36" cy="54"/>
                </a:xfrm>
                <a:custGeom>
                  <a:avLst/>
                  <a:gdLst>
                    <a:gd name="T0" fmla="*/ 21 w 36"/>
                    <a:gd name="T1" fmla="*/ 0 h 54"/>
                    <a:gd name="T2" fmla="*/ 36 w 36"/>
                    <a:gd name="T3" fmla="*/ 21 h 54"/>
                    <a:gd name="T4" fmla="*/ 24 w 36"/>
                    <a:gd name="T5" fmla="*/ 36 h 54"/>
                    <a:gd name="T6" fmla="*/ 0 w 36"/>
                    <a:gd name="T7" fmla="*/ 54 h 54"/>
                    <a:gd name="T8" fmla="*/ 0 60000 65536"/>
                    <a:gd name="T9" fmla="*/ 0 60000 65536"/>
                    <a:gd name="T10" fmla="*/ 0 60000 65536"/>
                    <a:gd name="T11" fmla="*/ 0 60000 65536"/>
                    <a:gd name="T12" fmla="*/ 0 w 36"/>
                    <a:gd name="T13" fmla="*/ 0 h 54"/>
                    <a:gd name="T14" fmla="*/ 36 w 36"/>
                    <a:gd name="T15" fmla="*/ 54 h 54"/>
                  </a:gdLst>
                  <a:ahLst/>
                  <a:cxnLst>
                    <a:cxn ang="T8">
                      <a:pos x="T0" y="T1"/>
                    </a:cxn>
                    <a:cxn ang="T9">
                      <a:pos x="T2" y="T3"/>
                    </a:cxn>
                    <a:cxn ang="T10">
                      <a:pos x="T4" y="T5"/>
                    </a:cxn>
                    <a:cxn ang="T11">
                      <a:pos x="T6" y="T7"/>
                    </a:cxn>
                  </a:cxnLst>
                  <a:rect l="T12" t="T13" r="T14" b="T15"/>
                  <a:pathLst>
                    <a:path w="36" h="54">
                      <a:moveTo>
                        <a:pt x="21" y="0"/>
                      </a:moveTo>
                      <a:lnTo>
                        <a:pt x="36" y="21"/>
                      </a:lnTo>
                      <a:lnTo>
                        <a:pt x="24" y="36"/>
                      </a:lnTo>
                      <a:lnTo>
                        <a:pt x="0" y="54"/>
                      </a:lnTo>
                    </a:path>
                  </a:pathLst>
                </a:custGeom>
                <a:noFill/>
                <a:ln w="3175">
                  <a:solidFill>
                    <a:schemeClr val="tx1"/>
                  </a:solidFill>
                  <a:round/>
                  <a:headEnd/>
                  <a:tailEnd/>
                </a:ln>
              </p:spPr>
              <p:txBody>
                <a:bodyPr wrap="none" anchor="ctr"/>
                <a:lstStyle/>
                <a:p>
                  <a:endParaRPr lang="sl-SI"/>
                </a:p>
              </p:txBody>
            </p:sp>
            <p:sp>
              <p:nvSpPr>
                <p:cNvPr id="486" name="Freeform 94"/>
                <p:cNvSpPr>
                  <a:spLocks/>
                </p:cNvSpPr>
                <p:nvPr/>
              </p:nvSpPr>
              <p:spPr bwMode="auto">
                <a:xfrm>
                  <a:off x="1314" y="2160"/>
                  <a:ext cx="63" cy="30"/>
                </a:xfrm>
                <a:custGeom>
                  <a:avLst/>
                  <a:gdLst>
                    <a:gd name="T0" fmla="*/ 0 w 63"/>
                    <a:gd name="T1" fmla="*/ 27 h 30"/>
                    <a:gd name="T2" fmla="*/ 21 w 63"/>
                    <a:gd name="T3" fmla="*/ 30 h 30"/>
                    <a:gd name="T4" fmla="*/ 45 w 63"/>
                    <a:gd name="T5" fmla="*/ 21 h 30"/>
                    <a:gd name="T6" fmla="*/ 63 w 63"/>
                    <a:gd name="T7" fmla="*/ 0 h 30"/>
                    <a:gd name="T8" fmla="*/ 0 60000 65536"/>
                    <a:gd name="T9" fmla="*/ 0 60000 65536"/>
                    <a:gd name="T10" fmla="*/ 0 60000 65536"/>
                    <a:gd name="T11" fmla="*/ 0 60000 65536"/>
                    <a:gd name="T12" fmla="*/ 0 w 63"/>
                    <a:gd name="T13" fmla="*/ 0 h 30"/>
                    <a:gd name="T14" fmla="*/ 63 w 63"/>
                    <a:gd name="T15" fmla="*/ 30 h 30"/>
                  </a:gdLst>
                  <a:ahLst/>
                  <a:cxnLst>
                    <a:cxn ang="T8">
                      <a:pos x="T0" y="T1"/>
                    </a:cxn>
                    <a:cxn ang="T9">
                      <a:pos x="T2" y="T3"/>
                    </a:cxn>
                    <a:cxn ang="T10">
                      <a:pos x="T4" y="T5"/>
                    </a:cxn>
                    <a:cxn ang="T11">
                      <a:pos x="T6" y="T7"/>
                    </a:cxn>
                  </a:cxnLst>
                  <a:rect l="T12" t="T13" r="T14" b="T15"/>
                  <a:pathLst>
                    <a:path w="63" h="30">
                      <a:moveTo>
                        <a:pt x="0" y="27"/>
                      </a:moveTo>
                      <a:lnTo>
                        <a:pt x="21" y="30"/>
                      </a:lnTo>
                      <a:lnTo>
                        <a:pt x="45" y="21"/>
                      </a:lnTo>
                      <a:lnTo>
                        <a:pt x="63" y="0"/>
                      </a:lnTo>
                    </a:path>
                  </a:pathLst>
                </a:custGeom>
                <a:noFill/>
                <a:ln w="3175">
                  <a:solidFill>
                    <a:schemeClr val="tx1"/>
                  </a:solidFill>
                  <a:round/>
                  <a:headEnd/>
                  <a:tailEnd/>
                </a:ln>
              </p:spPr>
              <p:txBody>
                <a:bodyPr wrap="none" anchor="ctr"/>
                <a:lstStyle/>
                <a:p>
                  <a:endParaRPr lang="sl-SI"/>
                </a:p>
              </p:txBody>
            </p:sp>
          </p:grpSp>
          <p:grpSp>
            <p:nvGrpSpPr>
              <p:cNvPr id="253" name="Group 95"/>
              <p:cNvGrpSpPr>
                <a:grpSpLocks/>
              </p:cNvGrpSpPr>
              <p:nvPr/>
            </p:nvGrpSpPr>
            <p:grpSpPr bwMode="auto">
              <a:xfrm>
                <a:off x="5057713" y="1489837"/>
                <a:ext cx="528638" cy="614363"/>
                <a:chOff x="1008" y="1691"/>
                <a:chExt cx="333" cy="387"/>
              </a:xfrm>
            </p:grpSpPr>
            <p:sp>
              <p:nvSpPr>
                <p:cNvPr id="477" name="Freeform 96"/>
                <p:cNvSpPr>
                  <a:spLocks/>
                </p:cNvSpPr>
                <p:nvPr/>
              </p:nvSpPr>
              <p:spPr bwMode="auto">
                <a:xfrm>
                  <a:off x="1014" y="1721"/>
                  <a:ext cx="327" cy="351"/>
                </a:xfrm>
                <a:custGeom>
                  <a:avLst/>
                  <a:gdLst>
                    <a:gd name="T0" fmla="*/ 226 w 981"/>
                    <a:gd name="T1" fmla="*/ 68 h 1052"/>
                    <a:gd name="T2" fmla="*/ 242 w 981"/>
                    <a:gd name="T3" fmla="*/ 52 h 1052"/>
                    <a:gd name="T4" fmla="*/ 263 w 981"/>
                    <a:gd name="T5" fmla="*/ 39 h 1052"/>
                    <a:gd name="T6" fmla="*/ 285 w 981"/>
                    <a:gd name="T7" fmla="*/ 30 h 1052"/>
                    <a:gd name="T8" fmla="*/ 307 w 981"/>
                    <a:gd name="T9" fmla="*/ 31 h 1052"/>
                    <a:gd name="T10" fmla="*/ 324 w 981"/>
                    <a:gd name="T11" fmla="*/ 44 h 1052"/>
                    <a:gd name="T12" fmla="*/ 326 w 981"/>
                    <a:gd name="T13" fmla="*/ 64 h 1052"/>
                    <a:gd name="T14" fmla="*/ 317 w 981"/>
                    <a:gd name="T15" fmla="*/ 84 h 1052"/>
                    <a:gd name="T16" fmla="*/ 306 w 981"/>
                    <a:gd name="T17" fmla="*/ 97 h 1052"/>
                    <a:gd name="T18" fmla="*/ 294 w 981"/>
                    <a:gd name="T19" fmla="*/ 106 h 1052"/>
                    <a:gd name="T20" fmla="*/ 280 w 981"/>
                    <a:gd name="T21" fmla="*/ 115 h 1052"/>
                    <a:gd name="T22" fmla="*/ 266 w 981"/>
                    <a:gd name="T23" fmla="*/ 121 h 1052"/>
                    <a:gd name="T24" fmla="*/ 253 w 981"/>
                    <a:gd name="T25" fmla="*/ 125 h 1052"/>
                    <a:gd name="T26" fmla="*/ 246 w 981"/>
                    <a:gd name="T27" fmla="*/ 134 h 1052"/>
                    <a:gd name="T28" fmla="*/ 242 w 981"/>
                    <a:gd name="T29" fmla="*/ 155 h 1052"/>
                    <a:gd name="T30" fmla="*/ 232 w 981"/>
                    <a:gd name="T31" fmla="*/ 174 h 1052"/>
                    <a:gd name="T32" fmla="*/ 219 w 981"/>
                    <a:gd name="T33" fmla="*/ 190 h 1052"/>
                    <a:gd name="T34" fmla="*/ 203 w 981"/>
                    <a:gd name="T35" fmla="*/ 203 h 1052"/>
                    <a:gd name="T36" fmla="*/ 183 w 981"/>
                    <a:gd name="T37" fmla="*/ 211 h 1052"/>
                    <a:gd name="T38" fmla="*/ 175 w 981"/>
                    <a:gd name="T39" fmla="*/ 264 h 1052"/>
                    <a:gd name="T40" fmla="*/ 163 w 981"/>
                    <a:gd name="T41" fmla="*/ 319 h 1052"/>
                    <a:gd name="T42" fmla="*/ 142 w 981"/>
                    <a:gd name="T43" fmla="*/ 339 h 1052"/>
                    <a:gd name="T44" fmla="*/ 123 w 981"/>
                    <a:gd name="T45" fmla="*/ 286 h 1052"/>
                    <a:gd name="T46" fmla="*/ 113 w 981"/>
                    <a:gd name="T47" fmla="*/ 221 h 1052"/>
                    <a:gd name="T48" fmla="*/ 106 w 981"/>
                    <a:gd name="T49" fmla="*/ 212 h 1052"/>
                    <a:gd name="T50" fmla="*/ 97 w 981"/>
                    <a:gd name="T51" fmla="*/ 224 h 1052"/>
                    <a:gd name="T52" fmla="*/ 85 w 981"/>
                    <a:gd name="T53" fmla="*/ 230 h 1052"/>
                    <a:gd name="T54" fmla="*/ 69 w 981"/>
                    <a:gd name="T55" fmla="*/ 226 h 1052"/>
                    <a:gd name="T56" fmla="*/ 55 w 981"/>
                    <a:gd name="T57" fmla="*/ 216 h 1052"/>
                    <a:gd name="T58" fmla="*/ 41 w 981"/>
                    <a:gd name="T59" fmla="*/ 202 h 1052"/>
                    <a:gd name="T60" fmla="*/ 24 w 981"/>
                    <a:gd name="T61" fmla="*/ 182 h 1052"/>
                    <a:gd name="T62" fmla="*/ 12 w 981"/>
                    <a:gd name="T63" fmla="*/ 160 h 1052"/>
                    <a:gd name="T64" fmla="*/ 3 w 981"/>
                    <a:gd name="T65" fmla="*/ 127 h 1052"/>
                    <a:gd name="T66" fmla="*/ 0 w 981"/>
                    <a:gd name="T67" fmla="*/ 87 h 1052"/>
                    <a:gd name="T68" fmla="*/ 2 w 981"/>
                    <a:gd name="T69" fmla="*/ 48 h 1052"/>
                    <a:gd name="T70" fmla="*/ 7 w 981"/>
                    <a:gd name="T71" fmla="*/ 33 h 1052"/>
                    <a:gd name="T72" fmla="*/ 16 w 981"/>
                    <a:gd name="T73" fmla="*/ 21 h 1052"/>
                    <a:gd name="T74" fmla="*/ 30 w 981"/>
                    <a:gd name="T75" fmla="*/ 15 h 1052"/>
                    <a:gd name="T76" fmla="*/ 49 w 981"/>
                    <a:gd name="T77" fmla="*/ 15 h 1052"/>
                    <a:gd name="T78" fmla="*/ 68 w 981"/>
                    <a:gd name="T79" fmla="*/ 21 h 1052"/>
                    <a:gd name="T80" fmla="*/ 74 w 981"/>
                    <a:gd name="T81" fmla="*/ 15 h 1052"/>
                    <a:gd name="T82" fmla="*/ 80 w 981"/>
                    <a:gd name="T83" fmla="*/ 7 h 1052"/>
                    <a:gd name="T84" fmla="*/ 90 w 981"/>
                    <a:gd name="T85" fmla="*/ 2 h 1052"/>
                    <a:gd name="T86" fmla="*/ 105 w 981"/>
                    <a:gd name="T87" fmla="*/ 3 h 1052"/>
                    <a:gd name="T88" fmla="*/ 121 w 981"/>
                    <a:gd name="T89" fmla="*/ 8 h 1052"/>
                    <a:gd name="T90" fmla="*/ 133 w 981"/>
                    <a:gd name="T91" fmla="*/ 11 h 1052"/>
                    <a:gd name="T92" fmla="*/ 140 w 981"/>
                    <a:gd name="T93" fmla="*/ 4 h 1052"/>
                    <a:gd name="T94" fmla="*/ 149 w 981"/>
                    <a:gd name="T95" fmla="*/ 0 h 1052"/>
                    <a:gd name="T96" fmla="*/ 160 w 981"/>
                    <a:gd name="T97" fmla="*/ 2 h 1052"/>
                    <a:gd name="T98" fmla="*/ 171 w 981"/>
                    <a:gd name="T99" fmla="*/ 8 h 1052"/>
                    <a:gd name="T100" fmla="*/ 179 w 981"/>
                    <a:gd name="T101" fmla="*/ 18 h 1052"/>
                    <a:gd name="T102" fmla="*/ 194 w 981"/>
                    <a:gd name="T103" fmla="*/ 39 h 1052"/>
                    <a:gd name="T104" fmla="*/ 208 w 981"/>
                    <a:gd name="T105" fmla="*/ 64 h 1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1"/>
                    <a:gd name="T160" fmla="*/ 0 h 1052"/>
                    <a:gd name="T161" fmla="*/ 981 w 981"/>
                    <a:gd name="T162" fmla="*/ 1052 h 1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1" h="1052">
                      <a:moveTo>
                        <a:pt x="646" y="242"/>
                      </a:moveTo>
                      <a:lnTo>
                        <a:pt x="661" y="222"/>
                      </a:lnTo>
                      <a:lnTo>
                        <a:pt x="678" y="204"/>
                      </a:lnTo>
                      <a:lnTo>
                        <a:pt x="694" y="187"/>
                      </a:lnTo>
                      <a:lnTo>
                        <a:pt x="710" y="171"/>
                      </a:lnTo>
                      <a:lnTo>
                        <a:pt x="727" y="156"/>
                      </a:lnTo>
                      <a:lnTo>
                        <a:pt x="746" y="142"/>
                      </a:lnTo>
                      <a:lnTo>
                        <a:pt x="767" y="130"/>
                      </a:lnTo>
                      <a:lnTo>
                        <a:pt x="789" y="116"/>
                      </a:lnTo>
                      <a:lnTo>
                        <a:pt x="810" y="105"/>
                      </a:lnTo>
                      <a:lnTo>
                        <a:pt x="832" y="96"/>
                      </a:lnTo>
                      <a:lnTo>
                        <a:pt x="855" y="90"/>
                      </a:lnTo>
                      <a:lnTo>
                        <a:pt x="877" y="88"/>
                      </a:lnTo>
                      <a:lnTo>
                        <a:pt x="900" y="89"/>
                      </a:lnTo>
                      <a:lnTo>
                        <a:pt x="921" y="94"/>
                      </a:lnTo>
                      <a:lnTo>
                        <a:pt x="942" y="102"/>
                      </a:lnTo>
                      <a:lnTo>
                        <a:pt x="960" y="116"/>
                      </a:lnTo>
                      <a:lnTo>
                        <a:pt x="973" y="131"/>
                      </a:lnTo>
                      <a:lnTo>
                        <a:pt x="979" y="149"/>
                      </a:lnTo>
                      <a:lnTo>
                        <a:pt x="981" y="170"/>
                      </a:lnTo>
                      <a:lnTo>
                        <a:pt x="978" y="191"/>
                      </a:lnTo>
                      <a:lnTo>
                        <a:pt x="972" y="213"/>
                      </a:lnTo>
                      <a:lnTo>
                        <a:pt x="962" y="234"/>
                      </a:lnTo>
                      <a:lnTo>
                        <a:pt x="952" y="253"/>
                      </a:lnTo>
                      <a:lnTo>
                        <a:pt x="939" y="270"/>
                      </a:lnTo>
                      <a:lnTo>
                        <a:pt x="929" y="280"/>
                      </a:lnTo>
                      <a:lnTo>
                        <a:pt x="918" y="291"/>
                      </a:lnTo>
                      <a:lnTo>
                        <a:pt x="907" y="301"/>
                      </a:lnTo>
                      <a:lnTo>
                        <a:pt x="894" y="310"/>
                      </a:lnTo>
                      <a:lnTo>
                        <a:pt x="881" y="319"/>
                      </a:lnTo>
                      <a:lnTo>
                        <a:pt x="869" y="329"/>
                      </a:lnTo>
                      <a:lnTo>
                        <a:pt x="855" y="337"/>
                      </a:lnTo>
                      <a:lnTo>
                        <a:pt x="841" y="345"/>
                      </a:lnTo>
                      <a:lnTo>
                        <a:pt x="827" y="352"/>
                      </a:lnTo>
                      <a:lnTo>
                        <a:pt x="813" y="358"/>
                      </a:lnTo>
                      <a:lnTo>
                        <a:pt x="799" y="363"/>
                      </a:lnTo>
                      <a:lnTo>
                        <a:pt x="786" y="368"/>
                      </a:lnTo>
                      <a:lnTo>
                        <a:pt x="772" y="372"/>
                      </a:lnTo>
                      <a:lnTo>
                        <a:pt x="760" y="375"/>
                      </a:lnTo>
                      <a:lnTo>
                        <a:pt x="748" y="377"/>
                      </a:lnTo>
                      <a:lnTo>
                        <a:pt x="737" y="379"/>
                      </a:lnTo>
                      <a:lnTo>
                        <a:pt x="738" y="401"/>
                      </a:lnTo>
                      <a:lnTo>
                        <a:pt x="735" y="421"/>
                      </a:lnTo>
                      <a:lnTo>
                        <a:pt x="731" y="443"/>
                      </a:lnTo>
                      <a:lnTo>
                        <a:pt x="725" y="464"/>
                      </a:lnTo>
                      <a:lnTo>
                        <a:pt x="716" y="484"/>
                      </a:lnTo>
                      <a:lnTo>
                        <a:pt x="706" y="504"/>
                      </a:lnTo>
                      <a:lnTo>
                        <a:pt x="696" y="521"/>
                      </a:lnTo>
                      <a:lnTo>
                        <a:pt x="684" y="537"/>
                      </a:lnTo>
                      <a:lnTo>
                        <a:pt x="671" y="555"/>
                      </a:lnTo>
                      <a:lnTo>
                        <a:pt x="657" y="570"/>
                      </a:lnTo>
                      <a:lnTo>
                        <a:pt x="642" y="584"/>
                      </a:lnTo>
                      <a:lnTo>
                        <a:pt x="625" y="595"/>
                      </a:lnTo>
                      <a:lnTo>
                        <a:pt x="608" y="607"/>
                      </a:lnTo>
                      <a:lnTo>
                        <a:pt x="589" y="616"/>
                      </a:lnTo>
                      <a:lnTo>
                        <a:pt x="570" y="624"/>
                      </a:lnTo>
                      <a:lnTo>
                        <a:pt x="548" y="631"/>
                      </a:lnTo>
                      <a:lnTo>
                        <a:pt x="541" y="682"/>
                      </a:lnTo>
                      <a:lnTo>
                        <a:pt x="534" y="736"/>
                      </a:lnTo>
                      <a:lnTo>
                        <a:pt x="526" y="792"/>
                      </a:lnTo>
                      <a:lnTo>
                        <a:pt x="516" y="846"/>
                      </a:lnTo>
                      <a:lnTo>
                        <a:pt x="504" y="902"/>
                      </a:lnTo>
                      <a:lnTo>
                        <a:pt x="490" y="955"/>
                      </a:lnTo>
                      <a:lnTo>
                        <a:pt x="471" y="1006"/>
                      </a:lnTo>
                      <a:lnTo>
                        <a:pt x="450" y="1052"/>
                      </a:lnTo>
                      <a:lnTo>
                        <a:pt x="426" y="1017"/>
                      </a:lnTo>
                      <a:lnTo>
                        <a:pt x="404" y="970"/>
                      </a:lnTo>
                      <a:lnTo>
                        <a:pt x="386" y="917"/>
                      </a:lnTo>
                      <a:lnTo>
                        <a:pt x="369" y="857"/>
                      </a:lnTo>
                      <a:lnTo>
                        <a:pt x="357" y="794"/>
                      </a:lnTo>
                      <a:lnTo>
                        <a:pt x="347" y="728"/>
                      </a:lnTo>
                      <a:lnTo>
                        <a:pt x="340" y="663"/>
                      </a:lnTo>
                      <a:lnTo>
                        <a:pt x="336" y="600"/>
                      </a:lnTo>
                      <a:lnTo>
                        <a:pt x="327" y="618"/>
                      </a:lnTo>
                      <a:lnTo>
                        <a:pt x="318" y="634"/>
                      </a:lnTo>
                      <a:lnTo>
                        <a:pt x="309" y="650"/>
                      </a:lnTo>
                      <a:lnTo>
                        <a:pt x="301" y="661"/>
                      </a:lnTo>
                      <a:lnTo>
                        <a:pt x="292" y="672"/>
                      </a:lnTo>
                      <a:lnTo>
                        <a:pt x="281" y="680"/>
                      </a:lnTo>
                      <a:lnTo>
                        <a:pt x="269" y="684"/>
                      </a:lnTo>
                      <a:lnTo>
                        <a:pt x="255" y="688"/>
                      </a:lnTo>
                      <a:lnTo>
                        <a:pt x="238" y="688"/>
                      </a:lnTo>
                      <a:lnTo>
                        <a:pt x="223" y="684"/>
                      </a:lnTo>
                      <a:lnTo>
                        <a:pt x="207" y="677"/>
                      </a:lnTo>
                      <a:lnTo>
                        <a:pt x="192" y="669"/>
                      </a:lnTo>
                      <a:lnTo>
                        <a:pt x="178" y="659"/>
                      </a:lnTo>
                      <a:lnTo>
                        <a:pt x="164" y="647"/>
                      </a:lnTo>
                      <a:lnTo>
                        <a:pt x="152" y="636"/>
                      </a:lnTo>
                      <a:lnTo>
                        <a:pt x="140" y="624"/>
                      </a:lnTo>
                      <a:lnTo>
                        <a:pt x="123" y="606"/>
                      </a:lnTo>
                      <a:lnTo>
                        <a:pt x="105" y="586"/>
                      </a:lnTo>
                      <a:lnTo>
                        <a:pt x="89" y="566"/>
                      </a:lnTo>
                      <a:lnTo>
                        <a:pt x="73" y="546"/>
                      </a:lnTo>
                      <a:lnTo>
                        <a:pt x="59" y="524"/>
                      </a:lnTo>
                      <a:lnTo>
                        <a:pt x="46" y="502"/>
                      </a:lnTo>
                      <a:lnTo>
                        <a:pt x="36" y="480"/>
                      </a:lnTo>
                      <a:lnTo>
                        <a:pt x="28" y="456"/>
                      </a:lnTo>
                      <a:lnTo>
                        <a:pt x="18" y="418"/>
                      </a:lnTo>
                      <a:lnTo>
                        <a:pt x="10" y="380"/>
                      </a:lnTo>
                      <a:lnTo>
                        <a:pt x="6" y="340"/>
                      </a:lnTo>
                      <a:lnTo>
                        <a:pt x="2" y="301"/>
                      </a:lnTo>
                      <a:lnTo>
                        <a:pt x="0" y="262"/>
                      </a:lnTo>
                      <a:lnTo>
                        <a:pt x="0" y="222"/>
                      </a:lnTo>
                      <a:lnTo>
                        <a:pt x="2" y="183"/>
                      </a:lnTo>
                      <a:lnTo>
                        <a:pt x="7" y="143"/>
                      </a:lnTo>
                      <a:lnTo>
                        <a:pt x="9" y="127"/>
                      </a:lnTo>
                      <a:lnTo>
                        <a:pt x="14" y="112"/>
                      </a:lnTo>
                      <a:lnTo>
                        <a:pt x="20" y="98"/>
                      </a:lnTo>
                      <a:lnTo>
                        <a:pt x="28" y="86"/>
                      </a:lnTo>
                      <a:lnTo>
                        <a:pt x="37" y="74"/>
                      </a:lnTo>
                      <a:lnTo>
                        <a:pt x="47" y="64"/>
                      </a:lnTo>
                      <a:lnTo>
                        <a:pt x="60" y="55"/>
                      </a:lnTo>
                      <a:lnTo>
                        <a:pt x="74" y="50"/>
                      </a:lnTo>
                      <a:lnTo>
                        <a:pt x="91" y="45"/>
                      </a:lnTo>
                      <a:lnTo>
                        <a:pt x="109" y="44"/>
                      </a:lnTo>
                      <a:lnTo>
                        <a:pt x="127" y="44"/>
                      </a:lnTo>
                      <a:lnTo>
                        <a:pt x="146" y="46"/>
                      </a:lnTo>
                      <a:lnTo>
                        <a:pt x="164" y="51"/>
                      </a:lnTo>
                      <a:lnTo>
                        <a:pt x="184" y="57"/>
                      </a:lnTo>
                      <a:lnTo>
                        <a:pt x="204" y="64"/>
                      </a:lnTo>
                      <a:lnTo>
                        <a:pt x="223" y="70"/>
                      </a:lnTo>
                      <a:lnTo>
                        <a:pt x="222" y="58"/>
                      </a:lnTo>
                      <a:lnTo>
                        <a:pt x="223" y="46"/>
                      </a:lnTo>
                      <a:lnTo>
                        <a:pt x="228" y="36"/>
                      </a:lnTo>
                      <a:lnTo>
                        <a:pt x="234" y="26"/>
                      </a:lnTo>
                      <a:lnTo>
                        <a:pt x="241" y="20"/>
                      </a:lnTo>
                      <a:lnTo>
                        <a:pt x="249" y="14"/>
                      </a:lnTo>
                      <a:lnTo>
                        <a:pt x="258" y="9"/>
                      </a:lnTo>
                      <a:lnTo>
                        <a:pt x="269" y="7"/>
                      </a:lnTo>
                      <a:lnTo>
                        <a:pt x="285" y="6"/>
                      </a:lnTo>
                      <a:lnTo>
                        <a:pt x="301" y="6"/>
                      </a:lnTo>
                      <a:lnTo>
                        <a:pt x="316" y="8"/>
                      </a:lnTo>
                      <a:lnTo>
                        <a:pt x="332" y="13"/>
                      </a:lnTo>
                      <a:lnTo>
                        <a:pt x="347" y="18"/>
                      </a:lnTo>
                      <a:lnTo>
                        <a:pt x="362" y="25"/>
                      </a:lnTo>
                      <a:lnTo>
                        <a:pt x="379" y="33"/>
                      </a:lnTo>
                      <a:lnTo>
                        <a:pt x="395" y="43"/>
                      </a:lnTo>
                      <a:lnTo>
                        <a:pt x="398" y="33"/>
                      </a:lnTo>
                      <a:lnTo>
                        <a:pt x="404" y="25"/>
                      </a:lnTo>
                      <a:lnTo>
                        <a:pt x="411" y="17"/>
                      </a:lnTo>
                      <a:lnTo>
                        <a:pt x="419" y="11"/>
                      </a:lnTo>
                      <a:lnTo>
                        <a:pt x="428" y="6"/>
                      </a:lnTo>
                      <a:lnTo>
                        <a:pt x="438" y="2"/>
                      </a:lnTo>
                      <a:lnTo>
                        <a:pt x="448" y="0"/>
                      </a:lnTo>
                      <a:lnTo>
                        <a:pt x="457" y="0"/>
                      </a:lnTo>
                      <a:lnTo>
                        <a:pt x="470" y="2"/>
                      </a:lnTo>
                      <a:lnTo>
                        <a:pt x="481" y="6"/>
                      </a:lnTo>
                      <a:lnTo>
                        <a:pt x="492" y="10"/>
                      </a:lnTo>
                      <a:lnTo>
                        <a:pt x="503" y="17"/>
                      </a:lnTo>
                      <a:lnTo>
                        <a:pt x="512" y="25"/>
                      </a:lnTo>
                      <a:lnTo>
                        <a:pt x="521" y="33"/>
                      </a:lnTo>
                      <a:lnTo>
                        <a:pt x="529" y="44"/>
                      </a:lnTo>
                      <a:lnTo>
                        <a:pt x="537" y="53"/>
                      </a:lnTo>
                      <a:lnTo>
                        <a:pt x="552" y="74"/>
                      </a:lnTo>
                      <a:lnTo>
                        <a:pt x="569" y="96"/>
                      </a:lnTo>
                      <a:lnTo>
                        <a:pt x="583" y="118"/>
                      </a:lnTo>
                      <a:lnTo>
                        <a:pt x="598" y="142"/>
                      </a:lnTo>
                      <a:lnTo>
                        <a:pt x="610" y="165"/>
                      </a:lnTo>
                      <a:lnTo>
                        <a:pt x="623" y="191"/>
                      </a:lnTo>
                      <a:lnTo>
                        <a:pt x="636" y="216"/>
                      </a:lnTo>
                      <a:lnTo>
                        <a:pt x="646" y="242"/>
                      </a:lnTo>
                      <a:close/>
                    </a:path>
                  </a:pathLst>
                </a:custGeom>
                <a:solidFill>
                  <a:srgbClr val="FFE6C7"/>
                </a:solidFill>
                <a:ln w="3175">
                  <a:solidFill>
                    <a:schemeClr val="tx1"/>
                  </a:solidFill>
                  <a:round/>
                  <a:headEnd/>
                  <a:tailEnd/>
                </a:ln>
              </p:spPr>
              <p:txBody>
                <a:bodyPr/>
                <a:lstStyle/>
                <a:p>
                  <a:endParaRPr lang="sl-SI"/>
                </a:p>
              </p:txBody>
            </p:sp>
            <p:sp>
              <p:nvSpPr>
                <p:cNvPr id="478" name="Freeform 97"/>
                <p:cNvSpPr>
                  <a:spLocks/>
                </p:cNvSpPr>
                <p:nvPr/>
              </p:nvSpPr>
              <p:spPr bwMode="auto">
                <a:xfrm>
                  <a:off x="1120" y="1875"/>
                  <a:ext cx="132" cy="203"/>
                </a:xfrm>
                <a:custGeom>
                  <a:avLst/>
                  <a:gdLst>
                    <a:gd name="T0" fmla="*/ 132 w 395"/>
                    <a:gd name="T1" fmla="*/ 0 h 610"/>
                    <a:gd name="T2" fmla="*/ 131 w 395"/>
                    <a:gd name="T3" fmla="*/ 5 h 610"/>
                    <a:gd name="T4" fmla="*/ 129 w 395"/>
                    <a:gd name="T5" fmla="*/ 9 h 610"/>
                    <a:gd name="T6" fmla="*/ 127 w 395"/>
                    <a:gd name="T7" fmla="*/ 13 h 610"/>
                    <a:gd name="T8" fmla="*/ 125 w 395"/>
                    <a:gd name="T9" fmla="*/ 17 h 610"/>
                    <a:gd name="T10" fmla="*/ 123 w 395"/>
                    <a:gd name="T11" fmla="*/ 21 h 610"/>
                    <a:gd name="T12" fmla="*/ 121 w 395"/>
                    <a:gd name="T13" fmla="*/ 25 h 610"/>
                    <a:gd name="T14" fmla="*/ 119 w 395"/>
                    <a:gd name="T15" fmla="*/ 29 h 610"/>
                    <a:gd name="T16" fmla="*/ 116 w 395"/>
                    <a:gd name="T17" fmla="*/ 32 h 610"/>
                    <a:gd name="T18" fmla="*/ 112 w 395"/>
                    <a:gd name="T19" fmla="*/ 37 h 610"/>
                    <a:gd name="T20" fmla="*/ 107 w 395"/>
                    <a:gd name="T21" fmla="*/ 42 h 610"/>
                    <a:gd name="T22" fmla="*/ 102 w 395"/>
                    <a:gd name="T23" fmla="*/ 47 h 610"/>
                    <a:gd name="T24" fmla="*/ 97 w 395"/>
                    <a:gd name="T25" fmla="*/ 51 h 610"/>
                    <a:gd name="T26" fmla="*/ 91 w 395"/>
                    <a:gd name="T27" fmla="*/ 55 h 610"/>
                    <a:gd name="T28" fmla="*/ 85 w 395"/>
                    <a:gd name="T29" fmla="*/ 58 h 610"/>
                    <a:gd name="T30" fmla="*/ 78 w 395"/>
                    <a:gd name="T31" fmla="*/ 61 h 610"/>
                    <a:gd name="T32" fmla="*/ 71 w 395"/>
                    <a:gd name="T33" fmla="*/ 63 h 610"/>
                    <a:gd name="T34" fmla="*/ 69 w 395"/>
                    <a:gd name="T35" fmla="*/ 80 h 610"/>
                    <a:gd name="T36" fmla="*/ 66 w 395"/>
                    <a:gd name="T37" fmla="*/ 98 h 610"/>
                    <a:gd name="T38" fmla="*/ 63 w 395"/>
                    <a:gd name="T39" fmla="*/ 116 h 610"/>
                    <a:gd name="T40" fmla="*/ 60 w 395"/>
                    <a:gd name="T41" fmla="*/ 134 h 610"/>
                    <a:gd name="T42" fmla="*/ 56 w 395"/>
                    <a:gd name="T43" fmla="*/ 153 h 610"/>
                    <a:gd name="T44" fmla="*/ 51 w 395"/>
                    <a:gd name="T45" fmla="*/ 171 h 610"/>
                    <a:gd name="T46" fmla="*/ 45 w 395"/>
                    <a:gd name="T47" fmla="*/ 188 h 610"/>
                    <a:gd name="T48" fmla="*/ 38 w 395"/>
                    <a:gd name="T49" fmla="*/ 203 h 610"/>
                    <a:gd name="T50" fmla="*/ 30 w 395"/>
                    <a:gd name="T51" fmla="*/ 191 h 610"/>
                    <a:gd name="T52" fmla="*/ 23 w 395"/>
                    <a:gd name="T53" fmla="*/ 176 h 610"/>
                    <a:gd name="T54" fmla="*/ 17 w 395"/>
                    <a:gd name="T55" fmla="*/ 158 h 610"/>
                    <a:gd name="T56" fmla="*/ 11 w 395"/>
                    <a:gd name="T57" fmla="*/ 138 h 610"/>
                    <a:gd name="T58" fmla="*/ 7 w 395"/>
                    <a:gd name="T59" fmla="*/ 117 h 610"/>
                    <a:gd name="T60" fmla="*/ 4 w 395"/>
                    <a:gd name="T61" fmla="*/ 95 h 610"/>
                    <a:gd name="T62" fmla="*/ 1 w 395"/>
                    <a:gd name="T63" fmla="*/ 74 h 610"/>
                    <a:gd name="T64" fmla="*/ 0 w 395"/>
                    <a:gd name="T65" fmla="*/ 53 h 6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5"/>
                    <a:gd name="T100" fmla="*/ 0 h 610"/>
                    <a:gd name="T101" fmla="*/ 395 w 395"/>
                    <a:gd name="T102" fmla="*/ 610 h 6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5" h="610">
                      <a:moveTo>
                        <a:pt x="395" y="0"/>
                      </a:moveTo>
                      <a:lnTo>
                        <a:pt x="391" y="14"/>
                      </a:lnTo>
                      <a:lnTo>
                        <a:pt x="386" y="27"/>
                      </a:lnTo>
                      <a:lnTo>
                        <a:pt x="381" y="40"/>
                      </a:lnTo>
                      <a:lnTo>
                        <a:pt x="375" y="52"/>
                      </a:lnTo>
                      <a:lnTo>
                        <a:pt x="368" y="64"/>
                      </a:lnTo>
                      <a:lnTo>
                        <a:pt x="361" y="75"/>
                      </a:lnTo>
                      <a:lnTo>
                        <a:pt x="355" y="86"/>
                      </a:lnTo>
                      <a:lnTo>
                        <a:pt x="348" y="95"/>
                      </a:lnTo>
                      <a:lnTo>
                        <a:pt x="335" y="111"/>
                      </a:lnTo>
                      <a:lnTo>
                        <a:pt x="321" y="126"/>
                      </a:lnTo>
                      <a:lnTo>
                        <a:pt x="306" y="140"/>
                      </a:lnTo>
                      <a:lnTo>
                        <a:pt x="289" y="153"/>
                      </a:lnTo>
                      <a:lnTo>
                        <a:pt x="272" y="164"/>
                      </a:lnTo>
                      <a:lnTo>
                        <a:pt x="253" y="174"/>
                      </a:lnTo>
                      <a:lnTo>
                        <a:pt x="234" y="182"/>
                      </a:lnTo>
                      <a:lnTo>
                        <a:pt x="212" y="189"/>
                      </a:lnTo>
                      <a:lnTo>
                        <a:pt x="205" y="240"/>
                      </a:lnTo>
                      <a:lnTo>
                        <a:pt x="198" y="294"/>
                      </a:lnTo>
                      <a:lnTo>
                        <a:pt x="190" y="350"/>
                      </a:lnTo>
                      <a:lnTo>
                        <a:pt x="180" y="404"/>
                      </a:lnTo>
                      <a:lnTo>
                        <a:pt x="168" y="460"/>
                      </a:lnTo>
                      <a:lnTo>
                        <a:pt x="154" y="513"/>
                      </a:lnTo>
                      <a:lnTo>
                        <a:pt x="135" y="564"/>
                      </a:lnTo>
                      <a:lnTo>
                        <a:pt x="114" y="610"/>
                      </a:lnTo>
                      <a:lnTo>
                        <a:pt x="90" y="575"/>
                      </a:lnTo>
                      <a:lnTo>
                        <a:pt x="68" y="528"/>
                      </a:lnTo>
                      <a:lnTo>
                        <a:pt x="50" y="475"/>
                      </a:lnTo>
                      <a:lnTo>
                        <a:pt x="33" y="415"/>
                      </a:lnTo>
                      <a:lnTo>
                        <a:pt x="21" y="352"/>
                      </a:lnTo>
                      <a:lnTo>
                        <a:pt x="11" y="286"/>
                      </a:lnTo>
                      <a:lnTo>
                        <a:pt x="4" y="221"/>
                      </a:lnTo>
                      <a:lnTo>
                        <a:pt x="0" y="158"/>
                      </a:lnTo>
                    </a:path>
                  </a:pathLst>
                </a:custGeom>
                <a:noFill/>
                <a:ln w="3175">
                  <a:solidFill>
                    <a:srgbClr val="000000"/>
                  </a:solidFill>
                  <a:prstDash val="solid"/>
                  <a:round/>
                  <a:headEnd/>
                  <a:tailEnd/>
                </a:ln>
              </p:spPr>
              <p:txBody>
                <a:bodyPr/>
                <a:lstStyle/>
                <a:p>
                  <a:endParaRPr lang="sl-SI"/>
                </a:p>
              </p:txBody>
            </p:sp>
            <p:sp>
              <p:nvSpPr>
                <p:cNvPr id="479" name="Freeform 98"/>
                <p:cNvSpPr>
                  <a:spLocks/>
                </p:cNvSpPr>
                <p:nvPr/>
              </p:nvSpPr>
              <p:spPr bwMode="auto">
                <a:xfrm>
                  <a:off x="1300" y="1691"/>
                  <a:ext cx="28" cy="70"/>
                </a:xfrm>
                <a:custGeom>
                  <a:avLst/>
                  <a:gdLst>
                    <a:gd name="T0" fmla="*/ 28 w 85"/>
                    <a:gd name="T1" fmla="*/ 0 h 210"/>
                    <a:gd name="T2" fmla="*/ 24 w 85"/>
                    <a:gd name="T3" fmla="*/ 8 h 210"/>
                    <a:gd name="T4" fmla="*/ 20 w 85"/>
                    <a:gd name="T5" fmla="*/ 16 h 210"/>
                    <a:gd name="T6" fmla="*/ 16 w 85"/>
                    <a:gd name="T7" fmla="*/ 24 h 210"/>
                    <a:gd name="T8" fmla="*/ 13 w 85"/>
                    <a:gd name="T9" fmla="*/ 32 h 210"/>
                    <a:gd name="T10" fmla="*/ 10 w 85"/>
                    <a:gd name="T11" fmla="*/ 40 h 210"/>
                    <a:gd name="T12" fmla="*/ 7 w 85"/>
                    <a:gd name="T13" fmla="*/ 49 h 210"/>
                    <a:gd name="T14" fmla="*/ 3 w 85"/>
                    <a:gd name="T15" fmla="*/ 59 h 210"/>
                    <a:gd name="T16" fmla="*/ 0 w 85"/>
                    <a:gd name="T17" fmla="*/ 7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210"/>
                    <a:gd name="T29" fmla="*/ 85 w 85"/>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210">
                      <a:moveTo>
                        <a:pt x="85" y="0"/>
                      </a:moveTo>
                      <a:lnTo>
                        <a:pt x="73" y="24"/>
                      </a:lnTo>
                      <a:lnTo>
                        <a:pt x="61" y="48"/>
                      </a:lnTo>
                      <a:lnTo>
                        <a:pt x="49" y="72"/>
                      </a:lnTo>
                      <a:lnTo>
                        <a:pt x="40" y="95"/>
                      </a:lnTo>
                      <a:lnTo>
                        <a:pt x="30" y="121"/>
                      </a:lnTo>
                      <a:lnTo>
                        <a:pt x="20" y="147"/>
                      </a:lnTo>
                      <a:lnTo>
                        <a:pt x="10" y="177"/>
                      </a:lnTo>
                      <a:lnTo>
                        <a:pt x="0" y="210"/>
                      </a:lnTo>
                    </a:path>
                  </a:pathLst>
                </a:custGeom>
                <a:noFill/>
                <a:ln w="3175">
                  <a:solidFill>
                    <a:srgbClr val="000000"/>
                  </a:solidFill>
                  <a:prstDash val="solid"/>
                  <a:round/>
                  <a:headEnd/>
                  <a:tailEnd/>
                </a:ln>
              </p:spPr>
              <p:txBody>
                <a:bodyPr/>
                <a:lstStyle/>
                <a:p>
                  <a:endParaRPr lang="sl-SI"/>
                </a:p>
              </p:txBody>
            </p:sp>
            <p:sp>
              <p:nvSpPr>
                <p:cNvPr id="480" name="Freeform 99"/>
                <p:cNvSpPr>
                  <a:spLocks/>
                </p:cNvSpPr>
                <p:nvPr/>
              </p:nvSpPr>
              <p:spPr bwMode="auto">
                <a:xfrm>
                  <a:off x="1008" y="1727"/>
                  <a:ext cx="327" cy="230"/>
                </a:xfrm>
                <a:custGeom>
                  <a:avLst/>
                  <a:gdLst>
                    <a:gd name="T0" fmla="*/ 79 w 981"/>
                    <a:gd name="T1" fmla="*/ 230 h 688"/>
                    <a:gd name="T2" fmla="*/ 69 w 981"/>
                    <a:gd name="T3" fmla="*/ 226 h 688"/>
                    <a:gd name="T4" fmla="*/ 59 w 981"/>
                    <a:gd name="T5" fmla="*/ 220 h 688"/>
                    <a:gd name="T6" fmla="*/ 51 w 981"/>
                    <a:gd name="T7" fmla="*/ 213 h 688"/>
                    <a:gd name="T8" fmla="*/ 41 w 981"/>
                    <a:gd name="T9" fmla="*/ 203 h 688"/>
                    <a:gd name="T10" fmla="*/ 30 w 981"/>
                    <a:gd name="T11" fmla="*/ 189 h 688"/>
                    <a:gd name="T12" fmla="*/ 20 w 981"/>
                    <a:gd name="T13" fmla="*/ 175 h 688"/>
                    <a:gd name="T14" fmla="*/ 12 w 981"/>
                    <a:gd name="T15" fmla="*/ 160 h 688"/>
                    <a:gd name="T16" fmla="*/ 6 w 981"/>
                    <a:gd name="T17" fmla="*/ 140 h 688"/>
                    <a:gd name="T18" fmla="*/ 2 w 981"/>
                    <a:gd name="T19" fmla="*/ 114 h 688"/>
                    <a:gd name="T20" fmla="*/ 0 w 981"/>
                    <a:gd name="T21" fmla="*/ 88 h 688"/>
                    <a:gd name="T22" fmla="*/ 1 w 981"/>
                    <a:gd name="T23" fmla="*/ 61 h 688"/>
                    <a:gd name="T24" fmla="*/ 3 w 981"/>
                    <a:gd name="T25" fmla="*/ 42 h 688"/>
                    <a:gd name="T26" fmla="*/ 7 w 981"/>
                    <a:gd name="T27" fmla="*/ 33 h 688"/>
                    <a:gd name="T28" fmla="*/ 12 w 981"/>
                    <a:gd name="T29" fmla="*/ 25 h 688"/>
                    <a:gd name="T30" fmla="*/ 20 w 981"/>
                    <a:gd name="T31" fmla="*/ 18 h 688"/>
                    <a:gd name="T32" fmla="*/ 30 w 981"/>
                    <a:gd name="T33" fmla="*/ 15 h 688"/>
                    <a:gd name="T34" fmla="*/ 42 w 981"/>
                    <a:gd name="T35" fmla="*/ 15 h 688"/>
                    <a:gd name="T36" fmla="*/ 55 w 981"/>
                    <a:gd name="T37" fmla="*/ 17 h 688"/>
                    <a:gd name="T38" fmla="*/ 68 w 981"/>
                    <a:gd name="T39" fmla="*/ 21 h 688"/>
                    <a:gd name="T40" fmla="*/ 74 w 981"/>
                    <a:gd name="T41" fmla="*/ 19 h 688"/>
                    <a:gd name="T42" fmla="*/ 76 w 981"/>
                    <a:gd name="T43" fmla="*/ 12 h 688"/>
                    <a:gd name="T44" fmla="*/ 80 w 981"/>
                    <a:gd name="T45" fmla="*/ 7 h 688"/>
                    <a:gd name="T46" fmla="*/ 86 w 981"/>
                    <a:gd name="T47" fmla="*/ 3 h 688"/>
                    <a:gd name="T48" fmla="*/ 95 w 981"/>
                    <a:gd name="T49" fmla="*/ 2 h 688"/>
                    <a:gd name="T50" fmla="*/ 105 w 981"/>
                    <a:gd name="T51" fmla="*/ 3 h 688"/>
                    <a:gd name="T52" fmla="*/ 116 w 981"/>
                    <a:gd name="T53" fmla="*/ 6 h 688"/>
                    <a:gd name="T54" fmla="*/ 126 w 981"/>
                    <a:gd name="T55" fmla="*/ 11 h 688"/>
                    <a:gd name="T56" fmla="*/ 133 w 981"/>
                    <a:gd name="T57" fmla="*/ 11 h 688"/>
                    <a:gd name="T58" fmla="*/ 137 w 981"/>
                    <a:gd name="T59" fmla="*/ 6 h 688"/>
                    <a:gd name="T60" fmla="*/ 143 w 981"/>
                    <a:gd name="T61" fmla="*/ 2 h 688"/>
                    <a:gd name="T62" fmla="*/ 149 w 981"/>
                    <a:gd name="T63" fmla="*/ 0 h 688"/>
                    <a:gd name="T64" fmla="*/ 157 w 981"/>
                    <a:gd name="T65" fmla="*/ 1 h 688"/>
                    <a:gd name="T66" fmla="*/ 164 w 981"/>
                    <a:gd name="T67" fmla="*/ 3 h 688"/>
                    <a:gd name="T68" fmla="*/ 171 w 981"/>
                    <a:gd name="T69" fmla="*/ 8 h 688"/>
                    <a:gd name="T70" fmla="*/ 176 w 981"/>
                    <a:gd name="T71" fmla="*/ 15 h 688"/>
                    <a:gd name="T72" fmla="*/ 184 w 981"/>
                    <a:gd name="T73" fmla="*/ 25 h 688"/>
                    <a:gd name="T74" fmla="*/ 194 w 981"/>
                    <a:gd name="T75" fmla="*/ 39 h 688"/>
                    <a:gd name="T76" fmla="*/ 203 w 981"/>
                    <a:gd name="T77" fmla="*/ 55 h 688"/>
                    <a:gd name="T78" fmla="*/ 212 w 981"/>
                    <a:gd name="T79" fmla="*/ 72 h 688"/>
                    <a:gd name="T80" fmla="*/ 220 w 981"/>
                    <a:gd name="T81" fmla="*/ 74 h 688"/>
                    <a:gd name="T82" fmla="*/ 231 w 981"/>
                    <a:gd name="T83" fmla="*/ 63 h 688"/>
                    <a:gd name="T84" fmla="*/ 242 w 981"/>
                    <a:gd name="T85" fmla="*/ 52 h 688"/>
                    <a:gd name="T86" fmla="*/ 256 w 981"/>
                    <a:gd name="T87" fmla="*/ 43 h 688"/>
                    <a:gd name="T88" fmla="*/ 270 w 981"/>
                    <a:gd name="T89" fmla="*/ 35 h 688"/>
                    <a:gd name="T90" fmla="*/ 285 w 981"/>
                    <a:gd name="T91" fmla="*/ 30 h 688"/>
                    <a:gd name="T92" fmla="*/ 300 w 981"/>
                    <a:gd name="T93" fmla="*/ 30 h 688"/>
                    <a:gd name="T94" fmla="*/ 314 w 981"/>
                    <a:gd name="T95" fmla="*/ 34 h 688"/>
                    <a:gd name="T96" fmla="*/ 324 w 981"/>
                    <a:gd name="T97" fmla="*/ 44 h 688"/>
                    <a:gd name="T98" fmla="*/ 327 w 981"/>
                    <a:gd name="T99" fmla="*/ 57 h 688"/>
                    <a:gd name="T100" fmla="*/ 324 w 981"/>
                    <a:gd name="T101" fmla="*/ 71 h 688"/>
                    <a:gd name="T102" fmla="*/ 317 w 981"/>
                    <a:gd name="T103" fmla="*/ 85 h 688"/>
                    <a:gd name="T104" fmla="*/ 310 w 981"/>
                    <a:gd name="T105" fmla="*/ 94 h 688"/>
                    <a:gd name="T106" fmla="*/ 302 w 981"/>
                    <a:gd name="T107" fmla="*/ 101 h 688"/>
                    <a:gd name="T108" fmla="*/ 294 w 981"/>
                    <a:gd name="T109" fmla="*/ 107 h 688"/>
                    <a:gd name="T110" fmla="*/ 285 w 981"/>
                    <a:gd name="T111" fmla="*/ 113 h 688"/>
                    <a:gd name="T112" fmla="*/ 276 w 981"/>
                    <a:gd name="T113" fmla="*/ 118 h 688"/>
                    <a:gd name="T114" fmla="*/ 266 w 981"/>
                    <a:gd name="T115" fmla="*/ 121 h 688"/>
                    <a:gd name="T116" fmla="*/ 257 w 981"/>
                    <a:gd name="T117" fmla="*/ 124 h 688"/>
                    <a:gd name="T118" fmla="*/ 249 w 981"/>
                    <a:gd name="T119" fmla="*/ 126 h 6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1"/>
                    <a:gd name="T181" fmla="*/ 0 h 688"/>
                    <a:gd name="T182" fmla="*/ 981 w 981"/>
                    <a:gd name="T183" fmla="*/ 688 h 6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1" h="688">
                      <a:moveTo>
                        <a:pt x="255" y="688"/>
                      </a:moveTo>
                      <a:lnTo>
                        <a:pt x="238" y="688"/>
                      </a:lnTo>
                      <a:lnTo>
                        <a:pt x="223" y="684"/>
                      </a:lnTo>
                      <a:lnTo>
                        <a:pt x="207" y="677"/>
                      </a:lnTo>
                      <a:lnTo>
                        <a:pt x="192" y="669"/>
                      </a:lnTo>
                      <a:lnTo>
                        <a:pt x="178" y="659"/>
                      </a:lnTo>
                      <a:lnTo>
                        <a:pt x="164" y="647"/>
                      </a:lnTo>
                      <a:lnTo>
                        <a:pt x="152" y="636"/>
                      </a:lnTo>
                      <a:lnTo>
                        <a:pt x="140" y="624"/>
                      </a:lnTo>
                      <a:lnTo>
                        <a:pt x="123" y="606"/>
                      </a:lnTo>
                      <a:lnTo>
                        <a:pt x="105" y="586"/>
                      </a:lnTo>
                      <a:lnTo>
                        <a:pt x="89" y="566"/>
                      </a:lnTo>
                      <a:lnTo>
                        <a:pt x="73" y="546"/>
                      </a:lnTo>
                      <a:lnTo>
                        <a:pt x="59" y="524"/>
                      </a:lnTo>
                      <a:lnTo>
                        <a:pt x="46" y="502"/>
                      </a:lnTo>
                      <a:lnTo>
                        <a:pt x="36" y="480"/>
                      </a:lnTo>
                      <a:lnTo>
                        <a:pt x="28" y="456"/>
                      </a:lnTo>
                      <a:lnTo>
                        <a:pt x="18" y="418"/>
                      </a:lnTo>
                      <a:lnTo>
                        <a:pt x="10" y="380"/>
                      </a:lnTo>
                      <a:lnTo>
                        <a:pt x="6" y="340"/>
                      </a:lnTo>
                      <a:lnTo>
                        <a:pt x="2" y="301"/>
                      </a:lnTo>
                      <a:lnTo>
                        <a:pt x="0" y="262"/>
                      </a:lnTo>
                      <a:lnTo>
                        <a:pt x="0" y="222"/>
                      </a:lnTo>
                      <a:lnTo>
                        <a:pt x="2" y="183"/>
                      </a:lnTo>
                      <a:lnTo>
                        <a:pt x="7" y="143"/>
                      </a:lnTo>
                      <a:lnTo>
                        <a:pt x="9" y="127"/>
                      </a:lnTo>
                      <a:lnTo>
                        <a:pt x="14" y="112"/>
                      </a:lnTo>
                      <a:lnTo>
                        <a:pt x="20" y="98"/>
                      </a:lnTo>
                      <a:lnTo>
                        <a:pt x="28" y="86"/>
                      </a:lnTo>
                      <a:lnTo>
                        <a:pt x="37" y="74"/>
                      </a:lnTo>
                      <a:lnTo>
                        <a:pt x="47" y="64"/>
                      </a:lnTo>
                      <a:lnTo>
                        <a:pt x="60" y="55"/>
                      </a:lnTo>
                      <a:lnTo>
                        <a:pt x="74" y="50"/>
                      </a:lnTo>
                      <a:lnTo>
                        <a:pt x="91" y="45"/>
                      </a:lnTo>
                      <a:lnTo>
                        <a:pt x="109" y="44"/>
                      </a:lnTo>
                      <a:lnTo>
                        <a:pt x="127" y="44"/>
                      </a:lnTo>
                      <a:lnTo>
                        <a:pt x="146" y="46"/>
                      </a:lnTo>
                      <a:lnTo>
                        <a:pt x="164" y="51"/>
                      </a:lnTo>
                      <a:lnTo>
                        <a:pt x="184" y="57"/>
                      </a:lnTo>
                      <a:lnTo>
                        <a:pt x="204" y="64"/>
                      </a:lnTo>
                      <a:lnTo>
                        <a:pt x="223" y="70"/>
                      </a:lnTo>
                      <a:lnTo>
                        <a:pt x="222" y="58"/>
                      </a:lnTo>
                      <a:lnTo>
                        <a:pt x="223" y="46"/>
                      </a:lnTo>
                      <a:lnTo>
                        <a:pt x="228" y="36"/>
                      </a:lnTo>
                      <a:lnTo>
                        <a:pt x="234" y="26"/>
                      </a:lnTo>
                      <a:lnTo>
                        <a:pt x="241" y="20"/>
                      </a:lnTo>
                      <a:lnTo>
                        <a:pt x="249" y="14"/>
                      </a:lnTo>
                      <a:lnTo>
                        <a:pt x="258" y="9"/>
                      </a:lnTo>
                      <a:lnTo>
                        <a:pt x="269" y="7"/>
                      </a:lnTo>
                      <a:lnTo>
                        <a:pt x="285" y="6"/>
                      </a:lnTo>
                      <a:lnTo>
                        <a:pt x="301" y="6"/>
                      </a:lnTo>
                      <a:lnTo>
                        <a:pt x="316" y="8"/>
                      </a:lnTo>
                      <a:lnTo>
                        <a:pt x="332" y="13"/>
                      </a:lnTo>
                      <a:lnTo>
                        <a:pt x="347" y="18"/>
                      </a:lnTo>
                      <a:lnTo>
                        <a:pt x="362" y="25"/>
                      </a:lnTo>
                      <a:lnTo>
                        <a:pt x="379" y="33"/>
                      </a:lnTo>
                      <a:lnTo>
                        <a:pt x="395" y="43"/>
                      </a:lnTo>
                      <a:lnTo>
                        <a:pt x="398" y="33"/>
                      </a:lnTo>
                      <a:lnTo>
                        <a:pt x="404" y="25"/>
                      </a:lnTo>
                      <a:lnTo>
                        <a:pt x="411" y="17"/>
                      </a:lnTo>
                      <a:lnTo>
                        <a:pt x="419" y="11"/>
                      </a:lnTo>
                      <a:lnTo>
                        <a:pt x="428" y="6"/>
                      </a:lnTo>
                      <a:lnTo>
                        <a:pt x="438" y="2"/>
                      </a:lnTo>
                      <a:lnTo>
                        <a:pt x="448" y="0"/>
                      </a:lnTo>
                      <a:lnTo>
                        <a:pt x="457" y="0"/>
                      </a:lnTo>
                      <a:lnTo>
                        <a:pt x="470" y="2"/>
                      </a:lnTo>
                      <a:lnTo>
                        <a:pt x="481" y="6"/>
                      </a:lnTo>
                      <a:lnTo>
                        <a:pt x="492" y="10"/>
                      </a:lnTo>
                      <a:lnTo>
                        <a:pt x="503" y="17"/>
                      </a:lnTo>
                      <a:lnTo>
                        <a:pt x="512" y="25"/>
                      </a:lnTo>
                      <a:lnTo>
                        <a:pt x="521" y="33"/>
                      </a:lnTo>
                      <a:lnTo>
                        <a:pt x="529" y="44"/>
                      </a:lnTo>
                      <a:lnTo>
                        <a:pt x="537" y="53"/>
                      </a:lnTo>
                      <a:lnTo>
                        <a:pt x="552" y="74"/>
                      </a:lnTo>
                      <a:lnTo>
                        <a:pt x="569" y="96"/>
                      </a:lnTo>
                      <a:lnTo>
                        <a:pt x="583" y="118"/>
                      </a:lnTo>
                      <a:lnTo>
                        <a:pt x="598" y="142"/>
                      </a:lnTo>
                      <a:lnTo>
                        <a:pt x="610" y="165"/>
                      </a:lnTo>
                      <a:lnTo>
                        <a:pt x="623" y="191"/>
                      </a:lnTo>
                      <a:lnTo>
                        <a:pt x="636" y="216"/>
                      </a:lnTo>
                      <a:lnTo>
                        <a:pt x="646" y="242"/>
                      </a:lnTo>
                      <a:lnTo>
                        <a:pt x="661" y="222"/>
                      </a:lnTo>
                      <a:lnTo>
                        <a:pt x="678" y="204"/>
                      </a:lnTo>
                      <a:lnTo>
                        <a:pt x="694" y="187"/>
                      </a:lnTo>
                      <a:lnTo>
                        <a:pt x="710" y="171"/>
                      </a:lnTo>
                      <a:lnTo>
                        <a:pt x="727" y="156"/>
                      </a:lnTo>
                      <a:lnTo>
                        <a:pt x="746" y="142"/>
                      </a:lnTo>
                      <a:lnTo>
                        <a:pt x="767" y="130"/>
                      </a:lnTo>
                      <a:lnTo>
                        <a:pt x="789" y="116"/>
                      </a:lnTo>
                      <a:lnTo>
                        <a:pt x="810" y="105"/>
                      </a:lnTo>
                      <a:lnTo>
                        <a:pt x="832" y="96"/>
                      </a:lnTo>
                      <a:lnTo>
                        <a:pt x="855" y="90"/>
                      </a:lnTo>
                      <a:lnTo>
                        <a:pt x="877" y="88"/>
                      </a:lnTo>
                      <a:lnTo>
                        <a:pt x="900" y="89"/>
                      </a:lnTo>
                      <a:lnTo>
                        <a:pt x="921" y="94"/>
                      </a:lnTo>
                      <a:lnTo>
                        <a:pt x="942" y="102"/>
                      </a:lnTo>
                      <a:lnTo>
                        <a:pt x="960" y="116"/>
                      </a:lnTo>
                      <a:lnTo>
                        <a:pt x="973" y="131"/>
                      </a:lnTo>
                      <a:lnTo>
                        <a:pt x="979" y="149"/>
                      </a:lnTo>
                      <a:lnTo>
                        <a:pt x="981" y="170"/>
                      </a:lnTo>
                      <a:lnTo>
                        <a:pt x="978" y="191"/>
                      </a:lnTo>
                      <a:lnTo>
                        <a:pt x="972" y="213"/>
                      </a:lnTo>
                      <a:lnTo>
                        <a:pt x="962" y="234"/>
                      </a:lnTo>
                      <a:lnTo>
                        <a:pt x="952" y="253"/>
                      </a:lnTo>
                      <a:lnTo>
                        <a:pt x="939" y="270"/>
                      </a:lnTo>
                      <a:lnTo>
                        <a:pt x="929" y="280"/>
                      </a:lnTo>
                      <a:lnTo>
                        <a:pt x="918" y="291"/>
                      </a:lnTo>
                      <a:lnTo>
                        <a:pt x="907" y="301"/>
                      </a:lnTo>
                      <a:lnTo>
                        <a:pt x="894" y="310"/>
                      </a:lnTo>
                      <a:lnTo>
                        <a:pt x="881" y="319"/>
                      </a:lnTo>
                      <a:lnTo>
                        <a:pt x="869" y="329"/>
                      </a:lnTo>
                      <a:lnTo>
                        <a:pt x="855" y="337"/>
                      </a:lnTo>
                      <a:lnTo>
                        <a:pt x="841" y="345"/>
                      </a:lnTo>
                      <a:lnTo>
                        <a:pt x="827" y="352"/>
                      </a:lnTo>
                      <a:lnTo>
                        <a:pt x="813" y="358"/>
                      </a:lnTo>
                      <a:lnTo>
                        <a:pt x="799" y="363"/>
                      </a:lnTo>
                      <a:lnTo>
                        <a:pt x="786" y="368"/>
                      </a:lnTo>
                      <a:lnTo>
                        <a:pt x="772" y="372"/>
                      </a:lnTo>
                      <a:lnTo>
                        <a:pt x="760" y="375"/>
                      </a:lnTo>
                      <a:lnTo>
                        <a:pt x="748" y="377"/>
                      </a:lnTo>
                      <a:lnTo>
                        <a:pt x="737" y="379"/>
                      </a:lnTo>
                    </a:path>
                  </a:pathLst>
                </a:custGeom>
                <a:noFill/>
                <a:ln w="3175">
                  <a:solidFill>
                    <a:srgbClr val="000000"/>
                  </a:solidFill>
                  <a:prstDash val="solid"/>
                  <a:round/>
                  <a:headEnd/>
                  <a:tailEnd/>
                </a:ln>
              </p:spPr>
              <p:txBody>
                <a:bodyPr/>
                <a:lstStyle/>
                <a:p>
                  <a:endParaRPr lang="sl-SI"/>
                </a:p>
              </p:txBody>
            </p:sp>
            <p:sp>
              <p:nvSpPr>
                <p:cNvPr id="481" name="Freeform 100"/>
                <p:cNvSpPr>
                  <a:spLocks/>
                </p:cNvSpPr>
                <p:nvPr/>
              </p:nvSpPr>
              <p:spPr bwMode="auto">
                <a:xfrm>
                  <a:off x="1119" y="1815"/>
                  <a:ext cx="4" cy="112"/>
                </a:xfrm>
                <a:custGeom>
                  <a:avLst/>
                  <a:gdLst>
                    <a:gd name="T0" fmla="*/ 4 w 14"/>
                    <a:gd name="T1" fmla="*/ 0 h 337"/>
                    <a:gd name="T2" fmla="*/ 2 w 14"/>
                    <a:gd name="T3" fmla="*/ 26 h 337"/>
                    <a:gd name="T4" fmla="*/ 0 w 14"/>
                    <a:gd name="T5" fmla="*/ 54 h 337"/>
                    <a:gd name="T6" fmla="*/ 0 w 14"/>
                    <a:gd name="T7" fmla="*/ 82 h 337"/>
                    <a:gd name="T8" fmla="*/ 1 w 14"/>
                    <a:gd name="T9" fmla="*/ 112 h 337"/>
                    <a:gd name="T10" fmla="*/ 0 60000 65536"/>
                    <a:gd name="T11" fmla="*/ 0 60000 65536"/>
                    <a:gd name="T12" fmla="*/ 0 60000 65536"/>
                    <a:gd name="T13" fmla="*/ 0 60000 65536"/>
                    <a:gd name="T14" fmla="*/ 0 60000 65536"/>
                    <a:gd name="T15" fmla="*/ 0 w 14"/>
                    <a:gd name="T16" fmla="*/ 0 h 337"/>
                    <a:gd name="T17" fmla="*/ 14 w 14"/>
                    <a:gd name="T18" fmla="*/ 337 h 337"/>
                  </a:gdLst>
                  <a:ahLst/>
                  <a:cxnLst>
                    <a:cxn ang="T10">
                      <a:pos x="T0" y="T1"/>
                    </a:cxn>
                    <a:cxn ang="T11">
                      <a:pos x="T2" y="T3"/>
                    </a:cxn>
                    <a:cxn ang="T12">
                      <a:pos x="T4" y="T5"/>
                    </a:cxn>
                    <a:cxn ang="T13">
                      <a:pos x="T6" y="T7"/>
                    </a:cxn>
                    <a:cxn ang="T14">
                      <a:pos x="T8" y="T9"/>
                    </a:cxn>
                  </a:cxnLst>
                  <a:rect l="T15" t="T16" r="T17" b="T18"/>
                  <a:pathLst>
                    <a:path w="14" h="337">
                      <a:moveTo>
                        <a:pt x="14" y="0"/>
                      </a:moveTo>
                      <a:lnTo>
                        <a:pt x="6" y="78"/>
                      </a:lnTo>
                      <a:lnTo>
                        <a:pt x="1" y="162"/>
                      </a:lnTo>
                      <a:lnTo>
                        <a:pt x="0" y="248"/>
                      </a:lnTo>
                      <a:lnTo>
                        <a:pt x="4" y="337"/>
                      </a:lnTo>
                    </a:path>
                  </a:pathLst>
                </a:custGeom>
                <a:noFill/>
                <a:ln w="3175">
                  <a:solidFill>
                    <a:srgbClr val="000000"/>
                  </a:solidFill>
                  <a:prstDash val="solid"/>
                  <a:round/>
                  <a:headEnd/>
                  <a:tailEnd/>
                </a:ln>
              </p:spPr>
              <p:txBody>
                <a:bodyPr/>
                <a:lstStyle/>
                <a:p>
                  <a:endParaRPr lang="sl-SI"/>
                </a:p>
              </p:txBody>
            </p:sp>
            <p:sp>
              <p:nvSpPr>
                <p:cNvPr id="482" name="Freeform 101"/>
                <p:cNvSpPr>
                  <a:spLocks/>
                </p:cNvSpPr>
                <p:nvPr/>
              </p:nvSpPr>
              <p:spPr bwMode="auto">
                <a:xfrm>
                  <a:off x="1072" y="1821"/>
                  <a:ext cx="43" cy="114"/>
                </a:xfrm>
                <a:custGeom>
                  <a:avLst/>
                  <a:gdLst>
                    <a:gd name="T0" fmla="*/ 0 w 130"/>
                    <a:gd name="T1" fmla="*/ 0 h 343"/>
                    <a:gd name="T2" fmla="*/ 0 w 130"/>
                    <a:gd name="T3" fmla="*/ 20 h 343"/>
                    <a:gd name="T4" fmla="*/ 2 w 130"/>
                    <a:gd name="T5" fmla="*/ 39 h 343"/>
                    <a:gd name="T6" fmla="*/ 5 w 130"/>
                    <a:gd name="T7" fmla="*/ 57 h 343"/>
                    <a:gd name="T8" fmla="*/ 9 w 130"/>
                    <a:gd name="T9" fmla="*/ 73 h 343"/>
                    <a:gd name="T10" fmla="*/ 15 w 130"/>
                    <a:gd name="T11" fmla="*/ 88 h 343"/>
                    <a:gd name="T12" fmla="*/ 22 w 130"/>
                    <a:gd name="T13" fmla="*/ 99 h 343"/>
                    <a:gd name="T14" fmla="*/ 32 w 130"/>
                    <a:gd name="T15" fmla="*/ 108 h 343"/>
                    <a:gd name="T16" fmla="*/ 43 w 130"/>
                    <a:gd name="T17" fmla="*/ 114 h 3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0"/>
                    <a:gd name="T28" fmla="*/ 0 h 343"/>
                    <a:gd name="T29" fmla="*/ 130 w 130"/>
                    <a:gd name="T30" fmla="*/ 343 h 3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0" h="343">
                      <a:moveTo>
                        <a:pt x="0" y="0"/>
                      </a:moveTo>
                      <a:lnTo>
                        <a:pt x="1" y="60"/>
                      </a:lnTo>
                      <a:lnTo>
                        <a:pt x="7" y="118"/>
                      </a:lnTo>
                      <a:lnTo>
                        <a:pt x="15" y="173"/>
                      </a:lnTo>
                      <a:lnTo>
                        <a:pt x="28" y="221"/>
                      </a:lnTo>
                      <a:lnTo>
                        <a:pt x="45" y="264"/>
                      </a:lnTo>
                      <a:lnTo>
                        <a:pt x="68" y="299"/>
                      </a:lnTo>
                      <a:lnTo>
                        <a:pt x="96" y="326"/>
                      </a:lnTo>
                      <a:lnTo>
                        <a:pt x="130" y="343"/>
                      </a:lnTo>
                    </a:path>
                  </a:pathLst>
                </a:custGeom>
                <a:noFill/>
                <a:ln w="3175">
                  <a:solidFill>
                    <a:srgbClr val="000000"/>
                  </a:solidFill>
                  <a:prstDash val="solid"/>
                  <a:round/>
                  <a:headEnd/>
                  <a:tailEnd/>
                </a:ln>
              </p:spPr>
              <p:txBody>
                <a:bodyPr/>
                <a:lstStyle/>
                <a:p>
                  <a:endParaRPr lang="sl-SI"/>
                </a:p>
              </p:txBody>
            </p:sp>
            <p:sp>
              <p:nvSpPr>
                <p:cNvPr id="483" name="Freeform 102"/>
                <p:cNvSpPr>
                  <a:spLocks/>
                </p:cNvSpPr>
                <p:nvPr/>
              </p:nvSpPr>
              <p:spPr bwMode="auto">
                <a:xfrm>
                  <a:off x="1191" y="1872"/>
                  <a:ext cx="4" cy="66"/>
                </a:xfrm>
                <a:custGeom>
                  <a:avLst/>
                  <a:gdLst>
                    <a:gd name="T0" fmla="*/ 4 w 14"/>
                    <a:gd name="T1" fmla="*/ 0 h 196"/>
                    <a:gd name="T2" fmla="*/ 3 w 14"/>
                    <a:gd name="T3" fmla="*/ 17 h 196"/>
                    <a:gd name="T4" fmla="*/ 2 w 14"/>
                    <a:gd name="T5" fmla="*/ 33 h 196"/>
                    <a:gd name="T6" fmla="*/ 1 w 14"/>
                    <a:gd name="T7" fmla="*/ 50 h 196"/>
                    <a:gd name="T8" fmla="*/ 0 w 14"/>
                    <a:gd name="T9" fmla="*/ 66 h 196"/>
                    <a:gd name="T10" fmla="*/ 0 60000 65536"/>
                    <a:gd name="T11" fmla="*/ 0 60000 65536"/>
                    <a:gd name="T12" fmla="*/ 0 60000 65536"/>
                    <a:gd name="T13" fmla="*/ 0 60000 65536"/>
                    <a:gd name="T14" fmla="*/ 0 60000 65536"/>
                    <a:gd name="T15" fmla="*/ 0 w 14"/>
                    <a:gd name="T16" fmla="*/ 0 h 196"/>
                    <a:gd name="T17" fmla="*/ 14 w 14"/>
                    <a:gd name="T18" fmla="*/ 196 h 196"/>
                  </a:gdLst>
                  <a:ahLst/>
                  <a:cxnLst>
                    <a:cxn ang="T10">
                      <a:pos x="T0" y="T1"/>
                    </a:cxn>
                    <a:cxn ang="T11">
                      <a:pos x="T2" y="T3"/>
                    </a:cxn>
                    <a:cxn ang="T12">
                      <a:pos x="T4" y="T5"/>
                    </a:cxn>
                    <a:cxn ang="T13">
                      <a:pos x="T6" y="T7"/>
                    </a:cxn>
                    <a:cxn ang="T14">
                      <a:pos x="T8" y="T9"/>
                    </a:cxn>
                  </a:cxnLst>
                  <a:rect l="T15" t="T16" r="T17" b="T18"/>
                  <a:pathLst>
                    <a:path w="14" h="196">
                      <a:moveTo>
                        <a:pt x="14" y="0"/>
                      </a:moveTo>
                      <a:lnTo>
                        <a:pt x="10" y="49"/>
                      </a:lnTo>
                      <a:lnTo>
                        <a:pt x="8" y="99"/>
                      </a:lnTo>
                      <a:lnTo>
                        <a:pt x="4" y="149"/>
                      </a:lnTo>
                      <a:lnTo>
                        <a:pt x="0" y="196"/>
                      </a:lnTo>
                    </a:path>
                  </a:pathLst>
                </a:custGeom>
                <a:noFill/>
                <a:ln w="3175">
                  <a:solidFill>
                    <a:srgbClr val="000000"/>
                  </a:solidFill>
                  <a:prstDash val="solid"/>
                  <a:round/>
                  <a:headEnd/>
                  <a:tailEnd/>
                </a:ln>
              </p:spPr>
              <p:txBody>
                <a:bodyPr/>
                <a:lstStyle/>
                <a:p>
                  <a:endParaRPr lang="sl-SI"/>
                </a:p>
              </p:txBody>
            </p:sp>
          </p:grpSp>
          <p:cxnSp>
            <p:nvCxnSpPr>
              <p:cNvPr id="254" name="AutoShape 103"/>
              <p:cNvCxnSpPr>
                <a:cxnSpLocks noChangeShapeType="1"/>
                <a:stCxn id="244" idx="33"/>
                <a:endCxn id="241" idx="9"/>
              </p:cNvCxnSpPr>
              <p:nvPr/>
            </p:nvCxnSpPr>
            <p:spPr bwMode="auto">
              <a:xfrm flipH="1" flipV="1">
                <a:off x="5495863" y="1254887"/>
                <a:ext cx="87313" cy="206375"/>
              </a:xfrm>
              <a:prstGeom prst="straightConnector1">
                <a:avLst/>
              </a:prstGeom>
              <a:noFill/>
              <a:ln w="3175">
                <a:solidFill>
                  <a:schemeClr val="tx1"/>
                </a:solidFill>
                <a:round/>
                <a:headEnd/>
                <a:tailEnd/>
              </a:ln>
            </p:spPr>
          </p:cxnSp>
          <p:sp>
            <p:nvSpPr>
              <p:cNvPr id="255" name="Freeform 104"/>
              <p:cNvSpPr>
                <a:spLocks/>
              </p:cNvSpPr>
              <p:nvPr/>
            </p:nvSpPr>
            <p:spPr bwMode="auto">
              <a:xfrm>
                <a:off x="5635563" y="1085025"/>
                <a:ext cx="417513" cy="317500"/>
              </a:xfrm>
              <a:custGeom>
                <a:avLst/>
                <a:gdLst>
                  <a:gd name="T0" fmla="*/ 0 w 263"/>
                  <a:gd name="T1" fmla="*/ 87312 h 200"/>
                  <a:gd name="T2" fmla="*/ 417513 w 263"/>
                  <a:gd name="T3" fmla="*/ 260350 h 200"/>
                  <a:gd name="T4" fmla="*/ 417513 w 263"/>
                  <a:gd name="T5" fmla="*/ 0 h 200"/>
                  <a:gd name="T6" fmla="*/ 0 w 263"/>
                  <a:gd name="T7" fmla="*/ 317500 h 200"/>
                  <a:gd name="T8" fmla="*/ 0 w 263"/>
                  <a:gd name="T9" fmla="*/ 87312 h 200"/>
                  <a:gd name="T10" fmla="*/ 0 60000 65536"/>
                  <a:gd name="T11" fmla="*/ 0 60000 65536"/>
                  <a:gd name="T12" fmla="*/ 0 60000 65536"/>
                  <a:gd name="T13" fmla="*/ 0 60000 65536"/>
                  <a:gd name="T14" fmla="*/ 0 60000 65536"/>
                  <a:gd name="T15" fmla="*/ 0 w 263"/>
                  <a:gd name="T16" fmla="*/ 0 h 200"/>
                  <a:gd name="T17" fmla="*/ 263 w 263"/>
                  <a:gd name="T18" fmla="*/ 200 h 200"/>
                </a:gdLst>
                <a:ahLst/>
                <a:cxnLst>
                  <a:cxn ang="T10">
                    <a:pos x="T0" y="T1"/>
                  </a:cxn>
                  <a:cxn ang="T11">
                    <a:pos x="T2" y="T3"/>
                  </a:cxn>
                  <a:cxn ang="T12">
                    <a:pos x="T4" y="T5"/>
                  </a:cxn>
                  <a:cxn ang="T13">
                    <a:pos x="T6" y="T7"/>
                  </a:cxn>
                  <a:cxn ang="T14">
                    <a:pos x="T8" y="T9"/>
                  </a:cxn>
                </a:cxnLst>
                <a:rect l="T15" t="T16" r="T17" b="T18"/>
                <a:pathLst>
                  <a:path w="263" h="200">
                    <a:moveTo>
                      <a:pt x="0" y="55"/>
                    </a:moveTo>
                    <a:lnTo>
                      <a:pt x="263" y="164"/>
                    </a:lnTo>
                    <a:lnTo>
                      <a:pt x="263" y="0"/>
                    </a:lnTo>
                    <a:lnTo>
                      <a:pt x="0" y="200"/>
                    </a:lnTo>
                    <a:lnTo>
                      <a:pt x="0" y="55"/>
                    </a:lnTo>
                    <a:close/>
                  </a:path>
                </a:pathLst>
              </a:custGeom>
              <a:solidFill>
                <a:schemeClr val="accent1"/>
              </a:solidFill>
              <a:ln w="3175">
                <a:solidFill>
                  <a:schemeClr val="tx1"/>
                </a:solidFill>
                <a:round/>
                <a:headEnd/>
                <a:tailEnd/>
              </a:ln>
            </p:spPr>
            <p:txBody>
              <a:bodyPr wrap="none" anchor="ctr"/>
              <a:lstStyle/>
              <a:p>
                <a:endParaRPr lang="sl-SI"/>
              </a:p>
            </p:txBody>
          </p:sp>
          <p:sp>
            <p:nvSpPr>
              <p:cNvPr id="256" name="Freeform 105"/>
              <p:cNvSpPr>
                <a:spLocks/>
              </p:cNvSpPr>
              <p:nvPr/>
            </p:nvSpPr>
            <p:spPr bwMode="auto">
              <a:xfrm>
                <a:off x="5735575" y="1272350"/>
                <a:ext cx="115888" cy="736600"/>
              </a:xfrm>
              <a:custGeom>
                <a:avLst/>
                <a:gdLst>
                  <a:gd name="T0" fmla="*/ 115888 w 73"/>
                  <a:gd name="T1" fmla="*/ 0 h 464"/>
                  <a:gd name="T2" fmla="*/ 73025 w 73"/>
                  <a:gd name="T3" fmla="*/ 188912 h 464"/>
                  <a:gd name="T4" fmla="*/ 42863 w 73"/>
                  <a:gd name="T5" fmla="*/ 274638 h 464"/>
                  <a:gd name="T6" fmla="*/ 28575 w 73"/>
                  <a:gd name="T7" fmla="*/ 390525 h 464"/>
                  <a:gd name="T8" fmla="*/ 28575 w 73"/>
                  <a:gd name="T9" fmla="*/ 506413 h 464"/>
                  <a:gd name="T10" fmla="*/ 28575 w 73"/>
                  <a:gd name="T11" fmla="*/ 620713 h 464"/>
                  <a:gd name="T12" fmla="*/ 0 w 73"/>
                  <a:gd name="T13" fmla="*/ 736600 h 464"/>
                  <a:gd name="T14" fmla="*/ 0 60000 65536"/>
                  <a:gd name="T15" fmla="*/ 0 60000 65536"/>
                  <a:gd name="T16" fmla="*/ 0 60000 65536"/>
                  <a:gd name="T17" fmla="*/ 0 60000 65536"/>
                  <a:gd name="T18" fmla="*/ 0 60000 65536"/>
                  <a:gd name="T19" fmla="*/ 0 60000 65536"/>
                  <a:gd name="T20" fmla="*/ 0 60000 65536"/>
                  <a:gd name="T21" fmla="*/ 0 w 73"/>
                  <a:gd name="T22" fmla="*/ 0 h 464"/>
                  <a:gd name="T23" fmla="*/ 73 w 73"/>
                  <a:gd name="T24" fmla="*/ 464 h 4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464">
                    <a:moveTo>
                      <a:pt x="73" y="0"/>
                    </a:moveTo>
                    <a:lnTo>
                      <a:pt x="46" y="119"/>
                    </a:lnTo>
                    <a:lnTo>
                      <a:pt x="27" y="173"/>
                    </a:lnTo>
                    <a:lnTo>
                      <a:pt x="18" y="246"/>
                    </a:lnTo>
                    <a:lnTo>
                      <a:pt x="18" y="319"/>
                    </a:lnTo>
                    <a:lnTo>
                      <a:pt x="18" y="391"/>
                    </a:lnTo>
                    <a:lnTo>
                      <a:pt x="0" y="464"/>
                    </a:lnTo>
                  </a:path>
                </a:pathLst>
              </a:custGeom>
              <a:noFill/>
              <a:ln w="3175">
                <a:solidFill>
                  <a:schemeClr val="tx1"/>
                </a:solidFill>
                <a:round/>
                <a:headEnd/>
                <a:tailEnd/>
              </a:ln>
            </p:spPr>
            <p:txBody>
              <a:bodyPr wrap="none" anchor="ctr"/>
              <a:lstStyle/>
              <a:p>
                <a:endParaRPr lang="sl-SI"/>
              </a:p>
            </p:txBody>
          </p:sp>
          <p:grpSp>
            <p:nvGrpSpPr>
              <p:cNvPr id="257" name="Group 106"/>
              <p:cNvGrpSpPr>
                <a:grpSpLocks/>
              </p:cNvGrpSpPr>
              <p:nvPr/>
            </p:nvGrpSpPr>
            <p:grpSpPr bwMode="auto">
              <a:xfrm>
                <a:off x="5446650" y="280162"/>
                <a:ext cx="660400" cy="842963"/>
                <a:chOff x="309" y="1021"/>
                <a:chExt cx="416" cy="531"/>
              </a:xfrm>
            </p:grpSpPr>
            <p:sp>
              <p:nvSpPr>
                <p:cNvPr id="365" name="Freeform 107"/>
                <p:cNvSpPr>
                  <a:spLocks/>
                </p:cNvSpPr>
                <p:nvPr/>
              </p:nvSpPr>
              <p:spPr bwMode="auto">
                <a:xfrm>
                  <a:off x="309" y="1031"/>
                  <a:ext cx="416" cy="521"/>
                </a:xfrm>
                <a:custGeom>
                  <a:avLst/>
                  <a:gdLst>
                    <a:gd name="T0" fmla="*/ 214 w 859"/>
                    <a:gd name="T1" fmla="*/ 521 h 1224"/>
                    <a:gd name="T2" fmla="*/ 208 w 859"/>
                    <a:gd name="T3" fmla="*/ 487 h 1224"/>
                    <a:gd name="T4" fmla="*/ 204 w 859"/>
                    <a:gd name="T5" fmla="*/ 472 h 1224"/>
                    <a:gd name="T6" fmla="*/ 181 w 859"/>
                    <a:gd name="T7" fmla="*/ 470 h 1224"/>
                    <a:gd name="T8" fmla="*/ 150 w 859"/>
                    <a:gd name="T9" fmla="*/ 462 h 1224"/>
                    <a:gd name="T10" fmla="*/ 99 w 859"/>
                    <a:gd name="T11" fmla="*/ 410 h 1224"/>
                    <a:gd name="T12" fmla="*/ 83 w 859"/>
                    <a:gd name="T13" fmla="*/ 387 h 1224"/>
                    <a:gd name="T14" fmla="*/ 75 w 859"/>
                    <a:gd name="T15" fmla="*/ 375 h 1224"/>
                    <a:gd name="T16" fmla="*/ 72 w 859"/>
                    <a:gd name="T17" fmla="*/ 372 h 1224"/>
                    <a:gd name="T18" fmla="*/ 32 w 859"/>
                    <a:gd name="T19" fmla="*/ 269 h 1224"/>
                    <a:gd name="T20" fmla="*/ 25 w 859"/>
                    <a:gd name="T21" fmla="*/ 223 h 1224"/>
                    <a:gd name="T22" fmla="*/ 12 w 859"/>
                    <a:gd name="T23" fmla="*/ 206 h 1224"/>
                    <a:gd name="T24" fmla="*/ 6 w 859"/>
                    <a:gd name="T25" fmla="*/ 198 h 1224"/>
                    <a:gd name="T26" fmla="*/ 16 w 859"/>
                    <a:gd name="T27" fmla="*/ 110 h 1224"/>
                    <a:gd name="T28" fmla="*/ 54 w 859"/>
                    <a:gd name="T29" fmla="*/ 50 h 1224"/>
                    <a:gd name="T30" fmla="*/ 80 w 859"/>
                    <a:gd name="T31" fmla="*/ 31 h 1224"/>
                    <a:gd name="T32" fmla="*/ 115 w 859"/>
                    <a:gd name="T33" fmla="*/ 18 h 1224"/>
                    <a:gd name="T34" fmla="*/ 173 w 859"/>
                    <a:gd name="T35" fmla="*/ 1 h 1224"/>
                    <a:gd name="T36" fmla="*/ 213 w 859"/>
                    <a:gd name="T37" fmla="*/ 0 h 1224"/>
                    <a:gd name="T38" fmla="*/ 317 w 859"/>
                    <a:gd name="T39" fmla="*/ 6 h 1224"/>
                    <a:gd name="T40" fmla="*/ 378 w 859"/>
                    <a:gd name="T41" fmla="*/ 40 h 1224"/>
                    <a:gd name="T42" fmla="*/ 396 w 859"/>
                    <a:gd name="T43" fmla="*/ 63 h 1224"/>
                    <a:gd name="T44" fmla="*/ 403 w 859"/>
                    <a:gd name="T45" fmla="*/ 88 h 1224"/>
                    <a:gd name="T46" fmla="*/ 415 w 859"/>
                    <a:gd name="T47" fmla="*/ 161 h 1224"/>
                    <a:gd name="T48" fmla="*/ 407 w 859"/>
                    <a:gd name="T49" fmla="*/ 232 h 1224"/>
                    <a:gd name="T50" fmla="*/ 393 w 859"/>
                    <a:gd name="T51" fmla="*/ 287 h 1224"/>
                    <a:gd name="T52" fmla="*/ 381 w 859"/>
                    <a:gd name="T53" fmla="*/ 329 h 1224"/>
                    <a:gd name="T54" fmla="*/ 396 w 859"/>
                    <a:gd name="T55" fmla="*/ 383 h 1224"/>
                    <a:gd name="T56" fmla="*/ 401 w 859"/>
                    <a:gd name="T57" fmla="*/ 409 h 1224"/>
                    <a:gd name="T58" fmla="*/ 387 w 859"/>
                    <a:gd name="T59" fmla="*/ 447 h 1224"/>
                    <a:gd name="T60" fmla="*/ 375 w 859"/>
                    <a:gd name="T61" fmla="*/ 467 h 1224"/>
                    <a:gd name="T62" fmla="*/ 240 w 859"/>
                    <a:gd name="T63" fmla="*/ 518 h 1224"/>
                    <a:gd name="T64" fmla="*/ 214 w 859"/>
                    <a:gd name="T65" fmla="*/ 521 h 1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59"/>
                    <a:gd name="T100" fmla="*/ 0 h 1224"/>
                    <a:gd name="T101" fmla="*/ 859 w 859"/>
                    <a:gd name="T102" fmla="*/ 1224 h 1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59" h="1224">
                      <a:moveTo>
                        <a:pt x="442" y="1224"/>
                      </a:moveTo>
                      <a:cubicBezTo>
                        <a:pt x="450" y="1200"/>
                        <a:pt x="436" y="1167"/>
                        <a:pt x="430" y="1143"/>
                      </a:cubicBezTo>
                      <a:cubicBezTo>
                        <a:pt x="427" y="1132"/>
                        <a:pt x="429" y="1118"/>
                        <a:pt x="421" y="1110"/>
                      </a:cubicBezTo>
                      <a:cubicBezTo>
                        <a:pt x="410" y="1099"/>
                        <a:pt x="389" y="1105"/>
                        <a:pt x="373" y="1104"/>
                      </a:cubicBezTo>
                      <a:cubicBezTo>
                        <a:pt x="354" y="1098"/>
                        <a:pt x="326" y="1097"/>
                        <a:pt x="310" y="1086"/>
                      </a:cubicBezTo>
                      <a:cubicBezTo>
                        <a:pt x="266" y="1057"/>
                        <a:pt x="238" y="1002"/>
                        <a:pt x="205" y="963"/>
                      </a:cubicBezTo>
                      <a:cubicBezTo>
                        <a:pt x="192" y="948"/>
                        <a:pt x="182" y="926"/>
                        <a:pt x="172" y="909"/>
                      </a:cubicBezTo>
                      <a:cubicBezTo>
                        <a:pt x="166" y="900"/>
                        <a:pt x="160" y="891"/>
                        <a:pt x="154" y="882"/>
                      </a:cubicBezTo>
                      <a:cubicBezTo>
                        <a:pt x="152" y="879"/>
                        <a:pt x="148" y="873"/>
                        <a:pt x="148" y="873"/>
                      </a:cubicBezTo>
                      <a:cubicBezTo>
                        <a:pt x="127" y="791"/>
                        <a:pt x="88" y="716"/>
                        <a:pt x="67" y="633"/>
                      </a:cubicBezTo>
                      <a:cubicBezTo>
                        <a:pt x="65" y="599"/>
                        <a:pt x="68" y="557"/>
                        <a:pt x="52" y="525"/>
                      </a:cubicBezTo>
                      <a:cubicBezTo>
                        <a:pt x="44" y="509"/>
                        <a:pt x="35" y="496"/>
                        <a:pt x="25" y="483"/>
                      </a:cubicBezTo>
                      <a:cubicBezTo>
                        <a:pt x="21" y="477"/>
                        <a:pt x="13" y="465"/>
                        <a:pt x="13" y="465"/>
                      </a:cubicBezTo>
                      <a:cubicBezTo>
                        <a:pt x="7" y="409"/>
                        <a:pt x="0" y="310"/>
                        <a:pt x="34" y="258"/>
                      </a:cubicBezTo>
                      <a:cubicBezTo>
                        <a:pt x="47" y="206"/>
                        <a:pt x="81" y="160"/>
                        <a:pt x="112" y="117"/>
                      </a:cubicBezTo>
                      <a:cubicBezTo>
                        <a:pt x="125" y="99"/>
                        <a:pt x="144" y="79"/>
                        <a:pt x="166" y="72"/>
                      </a:cubicBezTo>
                      <a:cubicBezTo>
                        <a:pt x="187" y="56"/>
                        <a:pt x="212" y="48"/>
                        <a:pt x="238" y="42"/>
                      </a:cubicBezTo>
                      <a:cubicBezTo>
                        <a:pt x="279" y="32"/>
                        <a:pt x="315" y="6"/>
                        <a:pt x="358" y="3"/>
                      </a:cubicBezTo>
                      <a:cubicBezTo>
                        <a:pt x="385" y="1"/>
                        <a:pt x="412" y="1"/>
                        <a:pt x="439" y="0"/>
                      </a:cubicBezTo>
                      <a:cubicBezTo>
                        <a:pt x="517" y="2"/>
                        <a:pt x="581" y="6"/>
                        <a:pt x="655" y="15"/>
                      </a:cubicBezTo>
                      <a:cubicBezTo>
                        <a:pt x="703" y="34"/>
                        <a:pt x="744" y="56"/>
                        <a:pt x="781" y="93"/>
                      </a:cubicBezTo>
                      <a:cubicBezTo>
                        <a:pt x="797" y="109"/>
                        <a:pt x="805" y="129"/>
                        <a:pt x="817" y="147"/>
                      </a:cubicBezTo>
                      <a:cubicBezTo>
                        <a:pt x="821" y="167"/>
                        <a:pt x="827" y="187"/>
                        <a:pt x="832" y="207"/>
                      </a:cubicBezTo>
                      <a:cubicBezTo>
                        <a:pt x="837" y="266"/>
                        <a:pt x="850" y="320"/>
                        <a:pt x="856" y="378"/>
                      </a:cubicBezTo>
                      <a:cubicBezTo>
                        <a:pt x="853" y="433"/>
                        <a:pt x="859" y="493"/>
                        <a:pt x="841" y="546"/>
                      </a:cubicBezTo>
                      <a:cubicBezTo>
                        <a:pt x="835" y="591"/>
                        <a:pt x="822" y="631"/>
                        <a:pt x="811" y="675"/>
                      </a:cubicBezTo>
                      <a:cubicBezTo>
                        <a:pt x="803" y="708"/>
                        <a:pt x="798" y="741"/>
                        <a:pt x="787" y="774"/>
                      </a:cubicBezTo>
                      <a:cubicBezTo>
                        <a:pt x="790" y="813"/>
                        <a:pt x="794" y="866"/>
                        <a:pt x="817" y="900"/>
                      </a:cubicBezTo>
                      <a:cubicBezTo>
                        <a:pt x="822" y="920"/>
                        <a:pt x="826" y="939"/>
                        <a:pt x="829" y="960"/>
                      </a:cubicBezTo>
                      <a:cubicBezTo>
                        <a:pt x="825" y="994"/>
                        <a:pt x="817" y="1021"/>
                        <a:pt x="799" y="1050"/>
                      </a:cubicBezTo>
                      <a:cubicBezTo>
                        <a:pt x="795" y="1067"/>
                        <a:pt x="783" y="1082"/>
                        <a:pt x="775" y="1098"/>
                      </a:cubicBezTo>
                      <a:cubicBezTo>
                        <a:pt x="715" y="1210"/>
                        <a:pt x="612" y="1212"/>
                        <a:pt x="496" y="1218"/>
                      </a:cubicBezTo>
                      <a:cubicBezTo>
                        <a:pt x="447" y="1215"/>
                        <a:pt x="462" y="1204"/>
                        <a:pt x="442" y="1224"/>
                      </a:cubicBezTo>
                      <a:close/>
                    </a:path>
                  </a:pathLst>
                </a:custGeom>
                <a:solidFill>
                  <a:srgbClr val="FFE6C7"/>
                </a:solidFill>
                <a:ln w="3175" cmpd="sng">
                  <a:solidFill>
                    <a:schemeClr val="tx1"/>
                  </a:solidFill>
                  <a:round/>
                  <a:headEnd/>
                  <a:tailEnd/>
                </a:ln>
              </p:spPr>
              <p:txBody>
                <a:bodyPr wrap="none" anchor="ctr"/>
                <a:lstStyle/>
                <a:p>
                  <a:endParaRPr lang="sl-SI"/>
                </a:p>
              </p:txBody>
            </p:sp>
            <p:sp>
              <p:nvSpPr>
                <p:cNvPr id="366" name="Freeform 108"/>
                <p:cNvSpPr>
                  <a:spLocks/>
                </p:cNvSpPr>
                <p:nvPr/>
              </p:nvSpPr>
              <p:spPr bwMode="auto">
                <a:xfrm>
                  <a:off x="312" y="1202"/>
                  <a:ext cx="86" cy="28"/>
                </a:xfrm>
                <a:custGeom>
                  <a:avLst/>
                  <a:gdLst>
                    <a:gd name="T0" fmla="*/ 0 w 177"/>
                    <a:gd name="T1" fmla="*/ 28 h 66"/>
                    <a:gd name="T2" fmla="*/ 25 w 177"/>
                    <a:gd name="T3" fmla="*/ 18 h 66"/>
                    <a:gd name="T4" fmla="*/ 38 w 177"/>
                    <a:gd name="T5" fmla="*/ 14 h 66"/>
                    <a:gd name="T6" fmla="*/ 52 w 177"/>
                    <a:gd name="T7" fmla="*/ 8 h 66"/>
                    <a:gd name="T8" fmla="*/ 77 w 177"/>
                    <a:gd name="T9" fmla="*/ 0 h 66"/>
                    <a:gd name="T10" fmla="*/ 86 w 177"/>
                    <a:gd name="T11" fmla="*/ 1 h 66"/>
                    <a:gd name="T12" fmla="*/ 0 60000 65536"/>
                    <a:gd name="T13" fmla="*/ 0 60000 65536"/>
                    <a:gd name="T14" fmla="*/ 0 60000 65536"/>
                    <a:gd name="T15" fmla="*/ 0 60000 65536"/>
                    <a:gd name="T16" fmla="*/ 0 60000 65536"/>
                    <a:gd name="T17" fmla="*/ 0 60000 65536"/>
                    <a:gd name="T18" fmla="*/ 0 w 177"/>
                    <a:gd name="T19" fmla="*/ 0 h 66"/>
                    <a:gd name="T20" fmla="*/ 177 w 177"/>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77" h="66">
                      <a:moveTo>
                        <a:pt x="0" y="66"/>
                      </a:moveTo>
                      <a:cubicBezTo>
                        <a:pt x="17" y="58"/>
                        <a:pt x="34" y="49"/>
                        <a:pt x="51" y="42"/>
                      </a:cubicBezTo>
                      <a:cubicBezTo>
                        <a:pt x="60" y="38"/>
                        <a:pt x="70" y="38"/>
                        <a:pt x="78" y="33"/>
                      </a:cubicBezTo>
                      <a:cubicBezTo>
                        <a:pt x="99" y="19"/>
                        <a:pt x="89" y="23"/>
                        <a:pt x="108" y="18"/>
                      </a:cubicBezTo>
                      <a:cubicBezTo>
                        <a:pt x="123" y="8"/>
                        <a:pt x="141" y="4"/>
                        <a:pt x="159" y="0"/>
                      </a:cubicBezTo>
                      <a:cubicBezTo>
                        <a:pt x="171" y="4"/>
                        <a:pt x="165" y="3"/>
                        <a:pt x="177" y="3"/>
                      </a:cubicBezTo>
                    </a:path>
                  </a:pathLst>
                </a:custGeom>
                <a:noFill/>
                <a:ln w="3175" cmpd="sng">
                  <a:solidFill>
                    <a:schemeClr val="tx1"/>
                  </a:solidFill>
                  <a:round/>
                  <a:headEnd/>
                  <a:tailEnd/>
                </a:ln>
              </p:spPr>
              <p:txBody>
                <a:bodyPr wrap="none" anchor="ctr"/>
                <a:lstStyle/>
                <a:p>
                  <a:endParaRPr lang="sl-SI"/>
                </a:p>
              </p:txBody>
            </p:sp>
            <p:sp>
              <p:nvSpPr>
                <p:cNvPr id="367" name="Freeform 109"/>
                <p:cNvSpPr>
                  <a:spLocks/>
                </p:cNvSpPr>
                <p:nvPr/>
              </p:nvSpPr>
              <p:spPr bwMode="auto">
                <a:xfrm>
                  <a:off x="450" y="1189"/>
                  <a:ext cx="86" cy="14"/>
                </a:xfrm>
                <a:custGeom>
                  <a:avLst/>
                  <a:gdLst>
                    <a:gd name="T0" fmla="*/ 0 w 177"/>
                    <a:gd name="T1" fmla="*/ 6 h 33"/>
                    <a:gd name="T2" fmla="*/ 34 w 177"/>
                    <a:gd name="T3" fmla="*/ 1 h 33"/>
                    <a:gd name="T4" fmla="*/ 63 w 177"/>
                    <a:gd name="T5" fmla="*/ 4 h 33"/>
                    <a:gd name="T6" fmla="*/ 86 w 177"/>
                    <a:gd name="T7" fmla="*/ 14 h 33"/>
                    <a:gd name="T8" fmla="*/ 0 60000 65536"/>
                    <a:gd name="T9" fmla="*/ 0 60000 65536"/>
                    <a:gd name="T10" fmla="*/ 0 60000 65536"/>
                    <a:gd name="T11" fmla="*/ 0 60000 65536"/>
                    <a:gd name="T12" fmla="*/ 0 w 177"/>
                    <a:gd name="T13" fmla="*/ 0 h 33"/>
                    <a:gd name="T14" fmla="*/ 177 w 177"/>
                    <a:gd name="T15" fmla="*/ 33 h 33"/>
                  </a:gdLst>
                  <a:ahLst/>
                  <a:cxnLst>
                    <a:cxn ang="T8">
                      <a:pos x="T0" y="T1"/>
                    </a:cxn>
                    <a:cxn ang="T9">
                      <a:pos x="T2" y="T3"/>
                    </a:cxn>
                    <a:cxn ang="T10">
                      <a:pos x="T4" y="T5"/>
                    </a:cxn>
                    <a:cxn ang="T11">
                      <a:pos x="T6" y="T7"/>
                    </a:cxn>
                  </a:cxnLst>
                  <a:rect l="T12" t="T13" r="T14" b="T15"/>
                  <a:pathLst>
                    <a:path w="177" h="33">
                      <a:moveTo>
                        <a:pt x="0" y="15"/>
                      </a:moveTo>
                      <a:cubicBezTo>
                        <a:pt x="23" y="0"/>
                        <a:pt x="35" y="5"/>
                        <a:pt x="69" y="3"/>
                      </a:cubicBezTo>
                      <a:cubicBezTo>
                        <a:pt x="71" y="3"/>
                        <a:pt x="124" y="8"/>
                        <a:pt x="129" y="9"/>
                      </a:cubicBezTo>
                      <a:cubicBezTo>
                        <a:pt x="144" y="13"/>
                        <a:pt x="161" y="33"/>
                        <a:pt x="177" y="33"/>
                      </a:cubicBezTo>
                    </a:path>
                  </a:pathLst>
                </a:custGeom>
                <a:noFill/>
                <a:ln w="3175" cmpd="sng">
                  <a:solidFill>
                    <a:schemeClr val="tx1"/>
                  </a:solidFill>
                  <a:round/>
                  <a:headEnd/>
                  <a:tailEnd/>
                </a:ln>
              </p:spPr>
              <p:txBody>
                <a:bodyPr wrap="none" anchor="ctr"/>
                <a:lstStyle/>
                <a:p>
                  <a:endParaRPr lang="sl-SI"/>
                </a:p>
              </p:txBody>
            </p:sp>
            <p:sp>
              <p:nvSpPr>
                <p:cNvPr id="368" name="Freeform 110"/>
                <p:cNvSpPr>
                  <a:spLocks/>
                </p:cNvSpPr>
                <p:nvPr/>
              </p:nvSpPr>
              <p:spPr bwMode="auto">
                <a:xfrm>
                  <a:off x="376" y="1223"/>
                  <a:ext cx="76" cy="145"/>
                </a:xfrm>
                <a:custGeom>
                  <a:avLst/>
                  <a:gdLst>
                    <a:gd name="T0" fmla="*/ 16 w 156"/>
                    <a:gd name="T1" fmla="*/ 13 h 340"/>
                    <a:gd name="T2" fmla="*/ 22 w 156"/>
                    <a:gd name="T3" fmla="*/ 27 h 340"/>
                    <a:gd name="T4" fmla="*/ 19 w 156"/>
                    <a:gd name="T5" fmla="*/ 25 h 340"/>
                    <a:gd name="T6" fmla="*/ 6 w 156"/>
                    <a:gd name="T7" fmla="*/ 105 h 340"/>
                    <a:gd name="T8" fmla="*/ 0 w 156"/>
                    <a:gd name="T9" fmla="*/ 123 h 340"/>
                    <a:gd name="T10" fmla="*/ 12 w 156"/>
                    <a:gd name="T11" fmla="*/ 139 h 340"/>
                    <a:gd name="T12" fmla="*/ 25 w 156"/>
                    <a:gd name="T13" fmla="*/ 145 h 340"/>
                    <a:gd name="T14" fmla="*/ 76 w 156"/>
                    <a:gd name="T15" fmla="*/ 136 h 340"/>
                    <a:gd name="T16" fmla="*/ 0 60000 65536"/>
                    <a:gd name="T17" fmla="*/ 0 60000 65536"/>
                    <a:gd name="T18" fmla="*/ 0 60000 65536"/>
                    <a:gd name="T19" fmla="*/ 0 60000 65536"/>
                    <a:gd name="T20" fmla="*/ 0 60000 65536"/>
                    <a:gd name="T21" fmla="*/ 0 60000 65536"/>
                    <a:gd name="T22" fmla="*/ 0 60000 65536"/>
                    <a:gd name="T23" fmla="*/ 0 60000 65536"/>
                    <a:gd name="T24" fmla="*/ 0 w 156"/>
                    <a:gd name="T25" fmla="*/ 0 h 340"/>
                    <a:gd name="T26" fmla="*/ 156 w 156"/>
                    <a:gd name="T27" fmla="*/ 340 h 3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6" h="340">
                      <a:moveTo>
                        <a:pt x="33" y="31"/>
                      </a:moveTo>
                      <a:lnTo>
                        <a:pt x="45" y="64"/>
                      </a:lnTo>
                      <a:cubicBezTo>
                        <a:pt x="22" y="0"/>
                        <a:pt x="33" y="40"/>
                        <a:pt x="39" y="58"/>
                      </a:cubicBezTo>
                      <a:cubicBezTo>
                        <a:pt x="46" y="112"/>
                        <a:pt x="45" y="198"/>
                        <a:pt x="12" y="247"/>
                      </a:cubicBezTo>
                      <a:cubicBezTo>
                        <a:pt x="8" y="261"/>
                        <a:pt x="4" y="275"/>
                        <a:pt x="0" y="289"/>
                      </a:cubicBezTo>
                      <a:cubicBezTo>
                        <a:pt x="5" y="310"/>
                        <a:pt x="4" y="318"/>
                        <a:pt x="24" y="325"/>
                      </a:cubicBezTo>
                      <a:cubicBezTo>
                        <a:pt x="31" y="332"/>
                        <a:pt x="51" y="340"/>
                        <a:pt x="51" y="340"/>
                      </a:cubicBezTo>
                      <a:cubicBezTo>
                        <a:pt x="85" y="335"/>
                        <a:pt x="125" y="335"/>
                        <a:pt x="156" y="319"/>
                      </a:cubicBezTo>
                    </a:path>
                  </a:pathLst>
                </a:custGeom>
                <a:noFill/>
                <a:ln w="3175" cmpd="sng">
                  <a:solidFill>
                    <a:schemeClr val="tx1"/>
                  </a:solidFill>
                  <a:round/>
                  <a:headEnd/>
                  <a:tailEnd/>
                </a:ln>
              </p:spPr>
              <p:txBody>
                <a:bodyPr wrap="none" anchor="ctr"/>
                <a:lstStyle/>
                <a:p>
                  <a:endParaRPr lang="sl-SI"/>
                </a:p>
              </p:txBody>
            </p:sp>
            <p:sp>
              <p:nvSpPr>
                <p:cNvPr id="369" name="Freeform 111"/>
                <p:cNvSpPr>
                  <a:spLocks/>
                </p:cNvSpPr>
                <p:nvPr/>
              </p:nvSpPr>
              <p:spPr bwMode="auto">
                <a:xfrm>
                  <a:off x="436" y="1216"/>
                  <a:ext cx="98" cy="41"/>
                </a:xfrm>
                <a:custGeom>
                  <a:avLst/>
                  <a:gdLst>
                    <a:gd name="T0" fmla="*/ 90 w 191"/>
                    <a:gd name="T1" fmla="*/ 11 h 75"/>
                    <a:gd name="T2" fmla="*/ 52 w 191"/>
                    <a:gd name="T3" fmla="*/ 0 h 75"/>
                    <a:gd name="T4" fmla="*/ 21 w 191"/>
                    <a:gd name="T5" fmla="*/ 3 h 75"/>
                    <a:gd name="T6" fmla="*/ 7 w 191"/>
                    <a:gd name="T7" fmla="*/ 11 h 75"/>
                    <a:gd name="T8" fmla="*/ 15 w 191"/>
                    <a:gd name="T9" fmla="*/ 36 h 75"/>
                    <a:gd name="T10" fmla="*/ 38 w 191"/>
                    <a:gd name="T11" fmla="*/ 41 h 75"/>
                    <a:gd name="T12" fmla="*/ 78 w 191"/>
                    <a:gd name="T13" fmla="*/ 34 h 75"/>
                    <a:gd name="T14" fmla="*/ 92 w 191"/>
                    <a:gd name="T15" fmla="*/ 23 h 75"/>
                    <a:gd name="T16" fmla="*/ 90 w 191"/>
                    <a:gd name="T17" fmla="*/ 11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1"/>
                    <a:gd name="T28" fmla="*/ 0 h 75"/>
                    <a:gd name="T29" fmla="*/ 191 w 19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1" h="75">
                      <a:moveTo>
                        <a:pt x="176" y="21"/>
                      </a:moveTo>
                      <a:cubicBezTo>
                        <a:pt x="151" y="13"/>
                        <a:pt x="127" y="4"/>
                        <a:pt x="101" y="0"/>
                      </a:cubicBezTo>
                      <a:cubicBezTo>
                        <a:pt x="81" y="2"/>
                        <a:pt x="60" y="0"/>
                        <a:pt x="41" y="6"/>
                      </a:cubicBezTo>
                      <a:cubicBezTo>
                        <a:pt x="31" y="9"/>
                        <a:pt x="14" y="21"/>
                        <a:pt x="14" y="21"/>
                      </a:cubicBezTo>
                      <a:cubicBezTo>
                        <a:pt x="0" y="41"/>
                        <a:pt x="8" y="54"/>
                        <a:pt x="29" y="66"/>
                      </a:cubicBezTo>
                      <a:cubicBezTo>
                        <a:pt x="42" y="74"/>
                        <a:pt x="74" y="75"/>
                        <a:pt x="74" y="75"/>
                      </a:cubicBezTo>
                      <a:cubicBezTo>
                        <a:pt x="106" y="73"/>
                        <a:pt x="124" y="70"/>
                        <a:pt x="152" y="63"/>
                      </a:cubicBezTo>
                      <a:cubicBezTo>
                        <a:pt x="174" y="49"/>
                        <a:pt x="165" y="56"/>
                        <a:pt x="179" y="42"/>
                      </a:cubicBezTo>
                      <a:cubicBezTo>
                        <a:pt x="186" y="21"/>
                        <a:pt x="191" y="26"/>
                        <a:pt x="176" y="21"/>
                      </a:cubicBezTo>
                      <a:close/>
                    </a:path>
                  </a:pathLst>
                </a:custGeom>
                <a:solidFill>
                  <a:schemeClr val="bg1"/>
                </a:solidFill>
                <a:ln w="3175" cmpd="sng">
                  <a:solidFill>
                    <a:schemeClr val="tx1"/>
                  </a:solidFill>
                  <a:round/>
                  <a:headEnd/>
                  <a:tailEnd/>
                </a:ln>
              </p:spPr>
              <p:txBody>
                <a:bodyPr wrap="none" anchor="ctr"/>
                <a:lstStyle/>
                <a:p>
                  <a:endParaRPr lang="sl-SI"/>
                </a:p>
              </p:txBody>
            </p:sp>
            <p:sp>
              <p:nvSpPr>
                <p:cNvPr id="370" name="Freeform 112"/>
                <p:cNvSpPr>
                  <a:spLocks/>
                </p:cNvSpPr>
                <p:nvPr/>
              </p:nvSpPr>
              <p:spPr bwMode="auto">
                <a:xfrm>
                  <a:off x="315" y="1236"/>
                  <a:ext cx="66" cy="55"/>
                </a:xfrm>
                <a:custGeom>
                  <a:avLst/>
                  <a:gdLst>
                    <a:gd name="T0" fmla="*/ 61 w 138"/>
                    <a:gd name="T1" fmla="*/ 8 h 130"/>
                    <a:gd name="T2" fmla="*/ 13 w 138"/>
                    <a:gd name="T3" fmla="*/ 8 h 130"/>
                    <a:gd name="T4" fmla="*/ 11 w 138"/>
                    <a:gd name="T5" fmla="*/ 40 h 130"/>
                    <a:gd name="T6" fmla="*/ 23 w 138"/>
                    <a:gd name="T7" fmla="*/ 55 h 130"/>
                    <a:gd name="T8" fmla="*/ 51 w 138"/>
                    <a:gd name="T9" fmla="*/ 37 h 130"/>
                    <a:gd name="T10" fmla="*/ 59 w 138"/>
                    <a:gd name="T11" fmla="*/ 30 h 130"/>
                    <a:gd name="T12" fmla="*/ 64 w 138"/>
                    <a:gd name="T13" fmla="*/ 26 h 130"/>
                    <a:gd name="T14" fmla="*/ 61 w 138"/>
                    <a:gd name="T15" fmla="*/ 8 h 130"/>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30"/>
                    <a:gd name="T26" fmla="*/ 138 w 138"/>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30">
                      <a:moveTo>
                        <a:pt x="127" y="19"/>
                      </a:moveTo>
                      <a:cubicBezTo>
                        <a:pt x="98" y="0"/>
                        <a:pt x="60" y="13"/>
                        <a:pt x="28" y="19"/>
                      </a:cubicBezTo>
                      <a:cubicBezTo>
                        <a:pt x="0" y="33"/>
                        <a:pt x="11" y="70"/>
                        <a:pt x="22" y="94"/>
                      </a:cubicBezTo>
                      <a:cubicBezTo>
                        <a:pt x="29" y="108"/>
                        <a:pt x="40" y="117"/>
                        <a:pt x="49" y="130"/>
                      </a:cubicBezTo>
                      <a:cubicBezTo>
                        <a:pt x="72" y="124"/>
                        <a:pt x="90" y="104"/>
                        <a:pt x="106" y="88"/>
                      </a:cubicBezTo>
                      <a:cubicBezTo>
                        <a:pt x="112" y="82"/>
                        <a:pt x="118" y="76"/>
                        <a:pt x="124" y="70"/>
                      </a:cubicBezTo>
                      <a:cubicBezTo>
                        <a:pt x="127" y="67"/>
                        <a:pt x="133" y="61"/>
                        <a:pt x="133" y="61"/>
                      </a:cubicBezTo>
                      <a:cubicBezTo>
                        <a:pt x="138" y="37"/>
                        <a:pt x="138" y="51"/>
                        <a:pt x="127" y="19"/>
                      </a:cubicBezTo>
                      <a:close/>
                    </a:path>
                  </a:pathLst>
                </a:custGeom>
                <a:solidFill>
                  <a:schemeClr val="bg1"/>
                </a:solidFill>
                <a:ln w="3175" cmpd="sng">
                  <a:solidFill>
                    <a:schemeClr val="tx1"/>
                  </a:solidFill>
                  <a:round/>
                  <a:headEnd/>
                  <a:tailEnd/>
                </a:ln>
              </p:spPr>
              <p:txBody>
                <a:bodyPr wrap="none" anchor="ctr"/>
                <a:lstStyle/>
                <a:p>
                  <a:endParaRPr lang="sl-SI"/>
                </a:p>
              </p:txBody>
            </p:sp>
            <p:sp>
              <p:nvSpPr>
                <p:cNvPr id="371" name="Freeform 113"/>
                <p:cNvSpPr>
                  <a:spLocks/>
                </p:cNvSpPr>
                <p:nvPr/>
              </p:nvSpPr>
              <p:spPr bwMode="auto">
                <a:xfrm>
                  <a:off x="600" y="1199"/>
                  <a:ext cx="74" cy="122"/>
                </a:xfrm>
                <a:custGeom>
                  <a:avLst/>
                  <a:gdLst>
                    <a:gd name="T0" fmla="*/ 0 w 153"/>
                    <a:gd name="T1" fmla="*/ 37 h 285"/>
                    <a:gd name="T2" fmla="*/ 6 w 153"/>
                    <a:gd name="T3" fmla="*/ 18 h 285"/>
                    <a:gd name="T4" fmla="*/ 13 w 153"/>
                    <a:gd name="T5" fmla="*/ 6 h 285"/>
                    <a:gd name="T6" fmla="*/ 25 w 153"/>
                    <a:gd name="T7" fmla="*/ 0 h 285"/>
                    <a:gd name="T8" fmla="*/ 46 w 153"/>
                    <a:gd name="T9" fmla="*/ 0 h 285"/>
                    <a:gd name="T10" fmla="*/ 59 w 153"/>
                    <a:gd name="T11" fmla="*/ 13 h 285"/>
                    <a:gd name="T12" fmla="*/ 67 w 153"/>
                    <a:gd name="T13" fmla="*/ 22 h 285"/>
                    <a:gd name="T14" fmla="*/ 73 w 153"/>
                    <a:gd name="T15" fmla="*/ 37 h 285"/>
                    <a:gd name="T16" fmla="*/ 74 w 153"/>
                    <a:gd name="T17" fmla="*/ 57 h 285"/>
                    <a:gd name="T18" fmla="*/ 61 w 153"/>
                    <a:gd name="T19" fmla="*/ 74 h 285"/>
                    <a:gd name="T20" fmla="*/ 51 w 153"/>
                    <a:gd name="T21" fmla="*/ 82 h 285"/>
                    <a:gd name="T22" fmla="*/ 49 w 153"/>
                    <a:gd name="T23" fmla="*/ 99 h 285"/>
                    <a:gd name="T24" fmla="*/ 49 w 153"/>
                    <a:gd name="T25" fmla="*/ 109 h 285"/>
                    <a:gd name="T26" fmla="*/ 42 w 153"/>
                    <a:gd name="T27" fmla="*/ 117 h 285"/>
                    <a:gd name="T28" fmla="*/ 28 w 153"/>
                    <a:gd name="T29" fmla="*/ 122 h 2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3"/>
                    <a:gd name="T46" fmla="*/ 0 h 285"/>
                    <a:gd name="T47" fmla="*/ 153 w 153"/>
                    <a:gd name="T48" fmla="*/ 285 h 28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3" h="285">
                      <a:moveTo>
                        <a:pt x="0" y="87"/>
                      </a:moveTo>
                      <a:lnTo>
                        <a:pt x="12" y="42"/>
                      </a:lnTo>
                      <a:lnTo>
                        <a:pt x="27" y="15"/>
                      </a:lnTo>
                      <a:lnTo>
                        <a:pt x="51" y="0"/>
                      </a:lnTo>
                      <a:lnTo>
                        <a:pt x="96" y="0"/>
                      </a:lnTo>
                      <a:lnTo>
                        <a:pt x="123" y="30"/>
                      </a:lnTo>
                      <a:lnTo>
                        <a:pt x="138" y="51"/>
                      </a:lnTo>
                      <a:lnTo>
                        <a:pt x="150" y="87"/>
                      </a:lnTo>
                      <a:lnTo>
                        <a:pt x="153" y="132"/>
                      </a:lnTo>
                      <a:lnTo>
                        <a:pt x="126" y="174"/>
                      </a:lnTo>
                      <a:lnTo>
                        <a:pt x="105" y="192"/>
                      </a:lnTo>
                      <a:lnTo>
                        <a:pt x="102" y="231"/>
                      </a:lnTo>
                      <a:lnTo>
                        <a:pt x="102" y="255"/>
                      </a:lnTo>
                      <a:lnTo>
                        <a:pt x="87" y="273"/>
                      </a:lnTo>
                      <a:lnTo>
                        <a:pt x="57" y="285"/>
                      </a:lnTo>
                    </a:path>
                  </a:pathLst>
                </a:custGeom>
                <a:noFill/>
                <a:ln w="3175" cmpd="sng">
                  <a:solidFill>
                    <a:schemeClr val="tx1"/>
                  </a:solidFill>
                  <a:round/>
                  <a:headEnd/>
                  <a:tailEnd/>
                </a:ln>
              </p:spPr>
              <p:txBody>
                <a:bodyPr wrap="none" anchor="ctr"/>
                <a:lstStyle/>
                <a:p>
                  <a:endParaRPr lang="sl-SI"/>
                </a:p>
              </p:txBody>
            </p:sp>
            <p:sp>
              <p:nvSpPr>
                <p:cNvPr id="372" name="Freeform 114"/>
                <p:cNvSpPr>
                  <a:spLocks/>
                </p:cNvSpPr>
                <p:nvPr/>
              </p:nvSpPr>
              <p:spPr bwMode="auto">
                <a:xfrm>
                  <a:off x="616" y="1215"/>
                  <a:ext cx="38" cy="58"/>
                </a:xfrm>
                <a:custGeom>
                  <a:avLst/>
                  <a:gdLst>
                    <a:gd name="T0" fmla="*/ 0 w 78"/>
                    <a:gd name="T1" fmla="*/ 15 h 138"/>
                    <a:gd name="T2" fmla="*/ 4 w 78"/>
                    <a:gd name="T3" fmla="*/ 5 h 138"/>
                    <a:gd name="T4" fmla="*/ 15 w 78"/>
                    <a:gd name="T5" fmla="*/ 0 h 138"/>
                    <a:gd name="T6" fmla="*/ 29 w 78"/>
                    <a:gd name="T7" fmla="*/ 5 h 138"/>
                    <a:gd name="T8" fmla="*/ 35 w 78"/>
                    <a:gd name="T9" fmla="*/ 18 h 138"/>
                    <a:gd name="T10" fmla="*/ 38 w 78"/>
                    <a:gd name="T11" fmla="*/ 29 h 138"/>
                    <a:gd name="T12" fmla="*/ 32 w 78"/>
                    <a:gd name="T13" fmla="*/ 38 h 138"/>
                    <a:gd name="T14" fmla="*/ 23 w 78"/>
                    <a:gd name="T15" fmla="*/ 50 h 138"/>
                    <a:gd name="T16" fmla="*/ 16 w 78"/>
                    <a:gd name="T17" fmla="*/ 58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138"/>
                    <a:gd name="T29" fmla="*/ 78 w 78"/>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138">
                      <a:moveTo>
                        <a:pt x="0" y="36"/>
                      </a:moveTo>
                      <a:lnTo>
                        <a:pt x="9" y="12"/>
                      </a:lnTo>
                      <a:lnTo>
                        <a:pt x="30" y="0"/>
                      </a:lnTo>
                      <a:lnTo>
                        <a:pt x="60" y="12"/>
                      </a:lnTo>
                      <a:lnTo>
                        <a:pt x="72" y="42"/>
                      </a:lnTo>
                      <a:lnTo>
                        <a:pt x="78" y="69"/>
                      </a:lnTo>
                      <a:lnTo>
                        <a:pt x="66" y="90"/>
                      </a:lnTo>
                      <a:lnTo>
                        <a:pt x="48" y="120"/>
                      </a:lnTo>
                      <a:lnTo>
                        <a:pt x="33" y="138"/>
                      </a:lnTo>
                    </a:path>
                  </a:pathLst>
                </a:custGeom>
                <a:noFill/>
                <a:ln w="3175" cmpd="sng">
                  <a:solidFill>
                    <a:schemeClr val="tx1"/>
                  </a:solidFill>
                  <a:round/>
                  <a:headEnd/>
                  <a:tailEnd/>
                </a:ln>
              </p:spPr>
              <p:txBody>
                <a:bodyPr wrap="none" anchor="ctr"/>
                <a:lstStyle/>
                <a:p>
                  <a:endParaRPr lang="sl-SI"/>
                </a:p>
              </p:txBody>
            </p:sp>
            <p:sp>
              <p:nvSpPr>
                <p:cNvPr id="373" name="Oval 115"/>
                <p:cNvSpPr>
                  <a:spLocks noChangeArrowheads="1"/>
                </p:cNvSpPr>
                <p:nvPr/>
              </p:nvSpPr>
              <p:spPr bwMode="auto">
                <a:xfrm rot="-1405188">
                  <a:off x="322" y="1252"/>
                  <a:ext cx="23" cy="32"/>
                </a:xfrm>
                <a:prstGeom prst="ellipse">
                  <a:avLst/>
                </a:prstGeom>
                <a:solidFill>
                  <a:schemeClr val="tx1"/>
                </a:solidFill>
                <a:ln w="3175">
                  <a:solidFill>
                    <a:schemeClr val="tx1"/>
                  </a:solidFill>
                  <a:round/>
                  <a:headEnd/>
                  <a:tailEnd/>
                </a:ln>
              </p:spPr>
              <p:txBody>
                <a:bodyPr wrap="none" anchor="ctr"/>
                <a:lstStyle/>
                <a:p>
                  <a:endParaRPr lang="sl-SI"/>
                </a:p>
              </p:txBody>
            </p:sp>
            <p:sp>
              <p:nvSpPr>
                <p:cNvPr id="374" name="Oval 116"/>
                <p:cNvSpPr>
                  <a:spLocks noChangeArrowheads="1"/>
                </p:cNvSpPr>
                <p:nvPr/>
              </p:nvSpPr>
              <p:spPr bwMode="auto">
                <a:xfrm rot="-941589">
                  <a:off x="457" y="1221"/>
                  <a:ext cx="29" cy="33"/>
                </a:xfrm>
                <a:prstGeom prst="ellipse">
                  <a:avLst/>
                </a:prstGeom>
                <a:solidFill>
                  <a:schemeClr val="tx1"/>
                </a:solidFill>
                <a:ln w="3175">
                  <a:solidFill>
                    <a:schemeClr val="tx1"/>
                  </a:solidFill>
                  <a:round/>
                  <a:headEnd/>
                  <a:tailEnd/>
                </a:ln>
              </p:spPr>
              <p:txBody>
                <a:bodyPr wrap="none" anchor="ctr"/>
                <a:lstStyle/>
                <a:p>
                  <a:endParaRPr lang="sl-SI"/>
                </a:p>
              </p:txBody>
            </p:sp>
            <p:sp>
              <p:nvSpPr>
                <p:cNvPr id="375" name="AutoShape 117"/>
                <p:cNvSpPr>
                  <a:spLocks noChangeArrowheads="1"/>
                </p:cNvSpPr>
                <p:nvPr/>
              </p:nvSpPr>
              <p:spPr bwMode="auto">
                <a:xfrm rot="-718975">
                  <a:off x="309" y="1227"/>
                  <a:ext cx="79" cy="84"/>
                </a:xfrm>
                <a:prstGeom prst="flowChartAlternateProcess">
                  <a:avLst/>
                </a:prstGeom>
                <a:noFill/>
                <a:ln w="3175">
                  <a:solidFill>
                    <a:schemeClr val="tx1"/>
                  </a:solidFill>
                  <a:miter lim="800000"/>
                  <a:headEnd/>
                  <a:tailEnd/>
                </a:ln>
              </p:spPr>
              <p:txBody>
                <a:bodyPr wrap="none" anchor="ctr"/>
                <a:lstStyle/>
                <a:p>
                  <a:endParaRPr lang="sl-SI"/>
                </a:p>
              </p:txBody>
            </p:sp>
            <p:sp>
              <p:nvSpPr>
                <p:cNvPr id="376" name="AutoShape 118"/>
                <p:cNvSpPr>
                  <a:spLocks noChangeArrowheads="1"/>
                </p:cNvSpPr>
                <p:nvPr/>
              </p:nvSpPr>
              <p:spPr bwMode="auto">
                <a:xfrm rot="-685054">
                  <a:off x="435" y="1203"/>
                  <a:ext cx="90" cy="84"/>
                </a:xfrm>
                <a:prstGeom prst="flowChartAlternateProcess">
                  <a:avLst/>
                </a:prstGeom>
                <a:noFill/>
                <a:ln w="3175">
                  <a:solidFill>
                    <a:schemeClr val="tx1"/>
                  </a:solidFill>
                  <a:miter lim="800000"/>
                  <a:headEnd/>
                  <a:tailEnd/>
                </a:ln>
              </p:spPr>
              <p:txBody>
                <a:bodyPr wrap="none" anchor="ctr"/>
                <a:lstStyle/>
                <a:p>
                  <a:endParaRPr lang="sl-SI"/>
                </a:p>
              </p:txBody>
            </p:sp>
            <p:sp>
              <p:nvSpPr>
                <p:cNvPr id="377" name="Line 119"/>
                <p:cNvSpPr>
                  <a:spLocks noChangeShapeType="1"/>
                </p:cNvSpPr>
                <p:nvPr/>
              </p:nvSpPr>
              <p:spPr bwMode="auto">
                <a:xfrm flipV="1">
                  <a:off x="381" y="1218"/>
                  <a:ext cx="54" cy="9"/>
                </a:xfrm>
                <a:prstGeom prst="line">
                  <a:avLst/>
                </a:prstGeom>
                <a:noFill/>
                <a:ln w="3175">
                  <a:solidFill>
                    <a:schemeClr val="tx1"/>
                  </a:solidFill>
                  <a:round/>
                  <a:headEnd/>
                  <a:tailEnd/>
                </a:ln>
              </p:spPr>
              <p:txBody>
                <a:bodyPr wrap="none" anchor="ctr"/>
                <a:lstStyle/>
                <a:p>
                  <a:endParaRPr lang="sl-SI"/>
                </a:p>
              </p:txBody>
            </p:sp>
            <p:sp>
              <p:nvSpPr>
                <p:cNvPr id="378" name="Line 120"/>
                <p:cNvSpPr>
                  <a:spLocks noChangeShapeType="1"/>
                </p:cNvSpPr>
                <p:nvPr/>
              </p:nvSpPr>
              <p:spPr bwMode="auto">
                <a:xfrm>
                  <a:off x="516" y="1205"/>
                  <a:ext cx="96" cy="1"/>
                </a:xfrm>
                <a:prstGeom prst="line">
                  <a:avLst/>
                </a:prstGeom>
                <a:noFill/>
                <a:ln w="3175">
                  <a:solidFill>
                    <a:schemeClr val="tx1"/>
                  </a:solidFill>
                  <a:round/>
                  <a:headEnd/>
                  <a:tailEnd/>
                </a:ln>
              </p:spPr>
              <p:txBody>
                <a:bodyPr wrap="none" anchor="ctr"/>
                <a:lstStyle/>
                <a:p>
                  <a:endParaRPr lang="sl-SI"/>
                </a:p>
              </p:txBody>
            </p:sp>
            <p:sp>
              <p:nvSpPr>
                <p:cNvPr id="379" name="Freeform 121"/>
                <p:cNvSpPr>
                  <a:spLocks/>
                </p:cNvSpPr>
                <p:nvPr/>
              </p:nvSpPr>
              <p:spPr bwMode="auto">
                <a:xfrm>
                  <a:off x="416" y="109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0" name="Freeform 122"/>
                <p:cNvSpPr>
                  <a:spLocks/>
                </p:cNvSpPr>
                <p:nvPr/>
              </p:nvSpPr>
              <p:spPr bwMode="auto">
                <a:xfrm>
                  <a:off x="412" y="108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1" name="Freeform 123"/>
                <p:cNvSpPr>
                  <a:spLocks/>
                </p:cNvSpPr>
                <p:nvPr/>
              </p:nvSpPr>
              <p:spPr bwMode="auto">
                <a:xfrm>
                  <a:off x="432" y="108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2" name="Freeform 124"/>
                <p:cNvSpPr>
                  <a:spLocks/>
                </p:cNvSpPr>
                <p:nvPr/>
              </p:nvSpPr>
              <p:spPr bwMode="auto">
                <a:xfrm>
                  <a:off x="452" y="108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3" name="Freeform 125"/>
                <p:cNvSpPr>
                  <a:spLocks/>
                </p:cNvSpPr>
                <p:nvPr/>
              </p:nvSpPr>
              <p:spPr bwMode="auto">
                <a:xfrm>
                  <a:off x="448" y="10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4" name="Freeform 126"/>
                <p:cNvSpPr>
                  <a:spLocks/>
                </p:cNvSpPr>
                <p:nvPr/>
              </p:nvSpPr>
              <p:spPr bwMode="auto">
                <a:xfrm>
                  <a:off x="468" y="107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5" name="Freeform 127"/>
                <p:cNvSpPr>
                  <a:spLocks/>
                </p:cNvSpPr>
                <p:nvPr/>
              </p:nvSpPr>
              <p:spPr bwMode="auto">
                <a:xfrm>
                  <a:off x="358" y="108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6" name="Freeform 128"/>
                <p:cNvSpPr>
                  <a:spLocks/>
                </p:cNvSpPr>
                <p:nvPr/>
              </p:nvSpPr>
              <p:spPr bwMode="auto">
                <a:xfrm>
                  <a:off x="354" y="10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7" name="Freeform 129"/>
                <p:cNvSpPr>
                  <a:spLocks/>
                </p:cNvSpPr>
                <p:nvPr/>
              </p:nvSpPr>
              <p:spPr bwMode="auto">
                <a:xfrm>
                  <a:off x="374" y="107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8" name="Freeform 130"/>
                <p:cNvSpPr>
                  <a:spLocks/>
                </p:cNvSpPr>
                <p:nvPr/>
              </p:nvSpPr>
              <p:spPr bwMode="auto">
                <a:xfrm>
                  <a:off x="394" y="108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89" name="Freeform 131"/>
                <p:cNvSpPr>
                  <a:spLocks/>
                </p:cNvSpPr>
                <p:nvPr/>
              </p:nvSpPr>
              <p:spPr bwMode="auto">
                <a:xfrm>
                  <a:off x="390" y="10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0" name="Freeform 132"/>
                <p:cNvSpPr>
                  <a:spLocks/>
                </p:cNvSpPr>
                <p:nvPr/>
              </p:nvSpPr>
              <p:spPr bwMode="auto">
                <a:xfrm>
                  <a:off x="410" y="10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1" name="Freeform 133"/>
                <p:cNvSpPr>
                  <a:spLocks/>
                </p:cNvSpPr>
                <p:nvPr/>
              </p:nvSpPr>
              <p:spPr bwMode="auto">
                <a:xfrm>
                  <a:off x="512" y="109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2" name="Freeform 134"/>
                <p:cNvSpPr>
                  <a:spLocks/>
                </p:cNvSpPr>
                <p:nvPr/>
              </p:nvSpPr>
              <p:spPr bwMode="auto">
                <a:xfrm>
                  <a:off x="508" y="107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3" name="Freeform 135"/>
                <p:cNvSpPr>
                  <a:spLocks/>
                </p:cNvSpPr>
                <p:nvPr/>
              </p:nvSpPr>
              <p:spPr bwMode="auto">
                <a:xfrm>
                  <a:off x="528" y="108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4" name="Freeform 136"/>
                <p:cNvSpPr>
                  <a:spLocks/>
                </p:cNvSpPr>
                <p:nvPr/>
              </p:nvSpPr>
              <p:spPr bwMode="auto">
                <a:xfrm>
                  <a:off x="548" y="108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5" name="Freeform 137"/>
                <p:cNvSpPr>
                  <a:spLocks/>
                </p:cNvSpPr>
                <p:nvPr/>
              </p:nvSpPr>
              <p:spPr bwMode="auto">
                <a:xfrm>
                  <a:off x="544" y="10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6" name="Freeform 138"/>
                <p:cNvSpPr>
                  <a:spLocks/>
                </p:cNvSpPr>
                <p:nvPr/>
              </p:nvSpPr>
              <p:spPr bwMode="auto">
                <a:xfrm>
                  <a:off x="564" y="107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7" name="Freeform 139"/>
                <p:cNvSpPr>
                  <a:spLocks/>
                </p:cNvSpPr>
                <p:nvPr/>
              </p:nvSpPr>
              <p:spPr bwMode="auto">
                <a:xfrm>
                  <a:off x="454" y="108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8" name="Freeform 140"/>
                <p:cNvSpPr>
                  <a:spLocks/>
                </p:cNvSpPr>
                <p:nvPr/>
              </p:nvSpPr>
              <p:spPr bwMode="auto">
                <a:xfrm>
                  <a:off x="450" y="10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399" name="Freeform 141"/>
                <p:cNvSpPr>
                  <a:spLocks/>
                </p:cNvSpPr>
                <p:nvPr/>
              </p:nvSpPr>
              <p:spPr bwMode="auto">
                <a:xfrm>
                  <a:off x="470" y="107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0" name="Freeform 142"/>
                <p:cNvSpPr>
                  <a:spLocks/>
                </p:cNvSpPr>
                <p:nvPr/>
              </p:nvSpPr>
              <p:spPr bwMode="auto">
                <a:xfrm>
                  <a:off x="490" y="107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1" name="Freeform 143"/>
                <p:cNvSpPr>
                  <a:spLocks/>
                </p:cNvSpPr>
                <p:nvPr/>
              </p:nvSpPr>
              <p:spPr bwMode="auto">
                <a:xfrm>
                  <a:off x="486" y="106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2" name="Freeform 144"/>
                <p:cNvSpPr>
                  <a:spLocks/>
                </p:cNvSpPr>
                <p:nvPr/>
              </p:nvSpPr>
              <p:spPr bwMode="auto">
                <a:xfrm>
                  <a:off x="506" y="10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3" name="Freeform 145"/>
                <p:cNvSpPr>
                  <a:spLocks/>
                </p:cNvSpPr>
                <p:nvPr/>
              </p:nvSpPr>
              <p:spPr bwMode="auto">
                <a:xfrm>
                  <a:off x="386" y="107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4" name="Freeform 146"/>
                <p:cNvSpPr>
                  <a:spLocks/>
                </p:cNvSpPr>
                <p:nvPr/>
              </p:nvSpPr>
              <p:spPr bwMode="auto">
                <a:xfrm>
                  <a:off x="382" y="10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5" name="Freeform 147"/>
                <p:cNvSpPr>
                  <a:spLocks/>
                </p:cNvSpPr>
                <p:nvPr/>
              </p:nvSpPr>
              <p:spPr bwMode="auto">
                <a:xfrm>
                  <a:off x="402" y="10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6" name="Freeform 148"/>
                <p:cNvSpPr>
                  <a:spLocks/>
                </p:cNvSpPr>
                <p:nvPr/>
              </p:nvSpPr>
              <p:spPr bwMode="auto">
                <a:xfrm>
                  <a:off x="422" y="10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7" name="Freeform 149"/>
                <p:cNvSpPr>
                  <a:spLocks/>
                </p:cNvSpPr>
                <p:nvPr/>
              </p:nvSpPr>
              <p:spPr bwMode="auto">
                <a:xfrm>
                  <a:off x="418" y="10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8" name="Freeform 150"/>
                <p:cNvSpPr>
                  <a:spLocks/>
                </p:cNvSpPr>
                <p:nvPr/>
              </p:nvSpPr>
              <p:spPr bwMode="auto">
                <a:xfrm>
                  <a:off x="438" y="10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09" name="Freeform 151"/>
                <p:cNvSpPr>
                  <a:spLocks/>
                </p:cNvSpPr>
                <p:nvPr/>
              </p:nvSpPr>
              <p:spPr bwMode="auto">
                <a:xfrm>
                  <a:off x="328" y="10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0" name="Freeform 152"/>
                <p:cNvSpPr>
                  <a:spLocks/>
                </p:cNvSpPr>
                <p:nvPr/>
              </p:nvSpPr>
              <p:spPr bwMode="auto">
                <a:xfrm>
                  <a:off x="324" y="10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1" name="Freeform 153"/>
                <p:cNvSpPr>
                  <a:spLocks/>
                </p:cNvSpPr>
                <p:nvPr/>
              </p:nvSpPr>
              <p:spPr bwMode="auto">
                <a:xfrm>
                  <a:off x="344" y="10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2" name="Freeform 154"/>
                <p:cNvSpPr>
                  <a:spLocks/>
                </p:cNvSpPr>
                <p:nvPr/>
              </p:nvSpPr>
              <p:spPr bwMode="auto">
                <a:xfrm>
                  <a:off x="364" y="10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3" name="Freeform 155"/>
                <p:cNvSpPr>
                  <a:spLocks/>
                </p:cNvSpPr>
                <p:nvPr/>
              </p:nvSpPr>
              <p:spPr bwMode="auto">
                <a:xfrm>
                  <a:off x="360" y="105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4" name="Freeform 156"/>
                <p:cNvSpPr>
                  <a:spLocks/>
                </p:cNvSpPr>
                <p:nvPr/>
              </p:nvSpPr>
              <p:spPr bwMode="auto">
                <a:xfrm>
                  <a:off x="380" y="105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5" name="Freeform 157"/>
                <p:cNvSpPr>
                  <a:spLocks/>
                </p:cNvSpPr>
                <p:nvPr/>
              </p:nvSpPr>
              <p:spPr bwMode="auto">
                <a:xfrm>
                  <a:off x="482" y="10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6" name="Freeform 158"/>
                <p:cNvSpPr>
                  <a:spLocks/>
                </p:cNvSpPr>
                <p:nvPr/>
              </p:nvSpPr>
              <p:spPr bwMode="auto">
                <a:xfrm>
                  <a:off x="478" y="10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7" name="Freeform 159"/>
                <p:cNvSpPr>
                  <a:spLocks/>
                </p:cNvSpPr>
                <p:nvPr/>
              </p:nvSpPr>
              <p:spPr bwMode="auto">
                <a:xfrm>
                  <a:off x="498" y="106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8" name="Freeform 160"/>
                <p:cNvSpPr>
                  <a:spLocks/>
                </p:cNvSpPr>
                <p:nvPr/>
              </p:nvSpPr>
              <p:spPr bwMode="auto">
                <a:xfrm>
                  <a:off x="518" y="10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19" name="Freeform 161"/>
                <p:cNvSpPr>
                  <a:spLocks/>
                </p:cNvSpPr>
                <p:nvPr/>
              </p:nvSpPr>
              <p:spPr bwMode="auto">
                <a:xfrm>
                  <a:off x="514" y="105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0" name="Freeform 162"/>
                <p:cNvSpPr>
                  <a:spLocks/>
                </p:cNvSpPr>
                <p:nvPr/>
              </p:nvSpPr>
              <p:spPr bwMode="auto">
                <a:xfrm>
                  <a:off x="534" y="106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1" name="Freeform 163"/>
                <p:cNvSpPr>
                  <a:spLocks/>
                </p:cNvSpPr>
                <p:nvPr/>
              </p:nvSpPr>
              <p:spPr bwMode="auto">
                <a:xfrm>
                  <a:off x="424" y="10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2" name="Freeform 164"/>
                <p:cNvSpPr>
                  <a:spLocks/>
                </p:cNvSpPr>
                <p:nvPr/>
              </p:nvSpPr>
              <p:spPr bwMode="auto">
                <a:xfrm>
                  <a:off x="420" y="105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3" name="Freeform 165"/>
                <p:cNvSpPr>
                  <a:spLocks/>
                </p:cNvSpPr>
                <p:nvPr/>
              </p:nvSpPr>
              <p:spPr bwMode="auto">
                <a:xfrm>
                  <a:off x="440" y="106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4" name="Freeform 166"/>
                <p:cNvSpPr>
                  <a:spLocks/>
                </p:cNvSpPr>
                <p:nvPr/>
              </p:nvSpPr>
              <p:spPr bwMode="auto">
                <a:xfrm>
                  <a:off x="460" y="10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5" name="Freeform 167"/>
                <p:cNvSpPr>
                  <a:spLocks/>
                </p:cNvSpPr>
                <p:nvPr/>
              </p:nvSpPr>
              <p:spPr bwMode="auto">
                <a:xfrm>
                  <a:off x="456" y="105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26" name="Freeform 168"/>
                <p:cNvSpPr>
                  <a:spLocks/>
                </p:cNvSpPr>
                <p:nvPr/>
              </p:nvSpPr>
              <p:spPr bwMode="auto">
                <a:xfrm>
                  <a:off x="476" y="105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grpSp>
              <p:nvGrpSpPr>
                <p:cNvPr id="427" name="Group 169"/>
                <p:cNvGrpSpPr>
                  <a:grpSpLocks/>
                </p:cNvGrpSpPr>
                <p:nvPr/>
              </p:nvGrpSpPr>
              <p:grpSpPr bwMode="auto">
                <a:xfrm rot="803063">
                  <a:off x="407" y="1021"/>
                  <a:ext cx="316" cy="101"/>
                  <a:chOff x="420" y="1146"/>
                  <a:chExt cx="316" cy="101"/>
                </a:xfrm>
              </p:grpSpPr>
              <p:sp>
                <p:nvSpPr>
                  <p:cNvPr id="429" name="Freeform 170"/>
                  <p:cNvSpPr>
                    <a:spLocks/>
                  </p:cNvSpPr>
                  <p:nvPr/>
                </p:nvSpPr>
                <p:spPr bwMode="auto">
                  <a:xfrm>
                    <a:off x="512" y="118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0" name="Freeform 171"/>
                  <p:cNvSpPr>
                    <a:spLocks/>
                  </p:cNvSpPr>
                  <p:nvPr/>
                </p:nvSpPr>
                <p:spPr bwMode="auto">
                  <a:xfrm>
                    <a:off x="508" y="117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1" name="Freeform 172"/>
                  <p:cNvSpPr>
                    <a:spLocks/>
                  </p:cNvSpPr>
                  <p:nvPr/>
                </p:nvSpPr>
                <p:spPr bwMode="auto">
                  <a:xfrm>
                    <a:off x="528" y="118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2" name="Freeform 173"/>
                  <p:cNvSpPr>
                    <a:spLocks/>
                  </p:cNvSpPr>
                  <p:nvPr/>
                </p:nvSpPr>
                <p:spPr bwMode="auto">
                  <a:xfrm>
                    <a:off x="548" y="118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3" name="Freeform 174"/>
                  <p:cNvSpPr>
                    <a:spLocks/>
                  </p:cNvSpPr>
                  <p:nvPr/>
                </p:nvSpPr>
                <p:spPr bwMode="auto">
                  <a:xfrm>
                    <a:off x="544" y="11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4" name="Freeform 175"/>
                  <p:cNvSpPr>
                    <a:spLocks/>
                  </p:cNvSpPr>
                  <p:nvPr/>
                </p:nvSpPr>
                <p:spPr bwMode="auto">
                  <a:xfrm>
                    <a:off x="564" y="11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5" name="Freeform 176"/>
                  <p:cNvSpPr>
                    <a:spLocks/>
                  </p:cNvSpPr>
                  <p:nvPr/>
                </p:nvSpPr>
                <p:spPr bwMode="auto">
                  <a:xfrm>
                    <a:off x="454" y="118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6" name="Freeform 177"/>
                  <p:cNvSpPr>
                    <a:spLocks/>
                  </p:cNvSpPr>
                  <p:nvPr/>
                </p:nvSpPr>
                <p:spPr bwMode="auto">
                  <a:xfrm>
                    <a:off x="450" y="11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7" name="Freeform 178"/>
                  <p:cNvSpPr>
                    <a:spLocks/>
                  </p:cNvSpPr>
                  <p:nvPr/>
                </p:nvSpPr>
                <p:spPr bwMode="auto">
                  <a:xfrm>
                    <a:off x="470" y="11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8" name="Freeform 179"/>
                  <p:cNvSpPr>
                    <a:spLocks/>
                  </p:cNvSpPr>
                  <p:nvPr/>
                </p:nvSpPr>
                <p:spPr bwMode="auto">
                  <a:xfrm>
                    <a:off x="490" y="117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39" name="Freeform 180"/>
                  <p:cNvSpPr>
                    <a:spLocks/>
                  </p:cNvSpPr>
                  <p:nvPr/>
                </p:nvSpPr>
                <p:spPr bwMode="auto">
                  <a:xfrm>
                    <a:off x="486" y="11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0" name="Freeform 181"/>
                  <p:cNvSpPr>
                    <a:spLocks/>
                  </p:cNvSpPr>
                  <p:nvPr/>
                </p:nvSpPr>
                <p:spPr bwMode="auto">
                  <a:xfrm>
                    <a:off x="506" y="11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1" name="Freeform 182"/>
                  <p:cNvSpPr>
                    <a:spLocks/>
                  </p:cNvSpPr>
                  <p:nvPr/>
                </p:nvSpPr>
                <p:spPr bwMode="auto">
                  <a:xfrm>
                    <a:off x="608" y="118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2" name="Freeform 183"/>
                  <p:cNvSpPr>
                    <a:spLocks/>
                  </p:cNvSpPr>
                  <p:nvPr/>
                </p:nvSpPr>
                <p:spPr bwMode="auto">
                  <a:xfrm>
                    <a:off x="604" y="11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3" name="Freeform 184"/>
                  <p:cNvSpPr>
                    <a:spLocks/>
                  </p:cNvSpPr>
                  <p:nvPr/>
                </p:nvSpPr>
                <p:spPr bwMode="auto">
                  <a:xfrm>
                    <a:off x="624" y="117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4" name="Freeform 185"/>
                  <p:cNvSpPr>
                    <a:spLocks/>
                  </p:cNvSpPr>
                  <p:nvPr/>
                </p:nvSpPr>
                <p:spPr bwMode="auto">
                  <a:xfrm>
                    <a:off x="644" y="118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5" name="Freeform 186"/>
                  <p:cNvSpPr>
                    <a:spLocks/>
                  </p:cNvSpPr>
                  <p:nvPr/>
                </p:nvSpPr>
                <p:spPr bwMode="auto">
                  <a:xfrm>
                    <a:off x="640" y="11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6" name="Freeform 187"/>
                  <p:cNvSpPr>
                    <a:spLocks/>
                  </p:cNvSpPr>
                  <p:nvPr/>
                </p:nvSpPr>
                <p:spPr bwMode="auto">
                  <a:xfrm>
                    <a:off x="660" y="11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7" name="Freeform 188"/>
                  <p:cNvSpPr>
                    <a:spLocks/>
                  </p:cNvSpPr>
                  <p:nvPr/>
                </p:nvSpPr>
                <p:spPr bwMode="auto">
                  <a:xfrm>
                    <a:off x="550" y="118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8" name="Freeform 189"/>
                  <p:cNvSpPr>
                    <a:spLocks/>
                  </p:cNvSpPr>
                  <p:nvPr/>
                </p:nvSpPr>
                <p:spPr bwMode="auto">
                  <a:xfrm>
                    <a:off x="546" y="116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49" name="Freeform 190"/>
                  <p:cNvSpPr>
                    <a:spLocks/>
                  </p:cNvSpPr>
                  <p:nvPr/>
                </p:nvSpPr>
                <p:spPr bwMode="auto">
                  <a:xfrm>
                    <a:off x="566" y="11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0" name="Freeform 191"/>
                  <p:cNvSpPr>
                    <a:spLocks/>
                  </p:cNvSpPr>
                  <p:nvPr/>
                </p:nvSpPr>
                <p:spPr bwMode="auto">
                  <a:xfrm>
                    <a:off x="586" y="117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1" name="Freeform 192"/>
                  <p:cNvSpPr>
                    <a:spLocks/>
                  </p:cNvSpPr>
                  <p:nvPr/>
                </p:nvSpPr>
                <p:spPr bwMode="auto">
                  <a:xfrm>
                    <a:off x="582" y="11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2" name="Freeform 193"/>
                  <p:cNvSpPr>
                    <a:spLocks/>
                  </p:cNvSpPr>
                  <p:nvPr/>
                </p:nvSpPr>
                <p:spPr bwMode="auto">
                  <a:xfrm>
                    <a:off x="602" y="116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3" name="Freeform 194"/>
                  <p:cNvSpPr>
                    <a:spLocks/>
                  </p:cNvSpPr>
                  <p:nvPr/>
                </p:nvSpPr>
                <p:spPr bwMode="auto">
                  <a:xfrm>
                    <a:off x="482" y="117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4" name="Freeform 195"/>
                  <p:cNvSpPr>
                    <a:spLocks/>
                  </p:cNvSpPr>
                  <p:nvPr/>
                </p:nvSpPr>
                <p:spPr bwMode="auto">
                  <a:xfrm>
                    <a:off x="478" y="116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5" name="Freeform 196"/>
                  <p:cNvSpPr>
                    <a:spLocks/>
                  </p:cNvSpPr>
                  <p:nvPr/>
                </p:nvSpPr>
                <p:spPr bwMode="auto">
                  <a:xfrm>
                    <a:off x="498" y="11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6" name="Freeform 197"/>
                  <p:cNvSpPr>
                    <a:spLocks/>
                  </p:cNvSpPr>
                  <p:nvPr/>
                </p:nvSpPr>
                <p:spPr bwMode="auto">
                  <a:xfrm>
                    <a:off x="518" y="116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7" name="Freeform 198"/>
                  <p:cNvSpPr>
                    <a:spLocks/>
                  </p:cNvSpPr>
                  <p:nvPr/>
                </p:nvSpPr>
                <p:spPr bwMode="auto">
                  <a:xfrm>
                    <a:off x="514" y="115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8" name="Freeform 199"/>
                  <p:cNvSpPr>
                    <a:spLocks/>
                  </p:cNvSpPr>
                  <p:nvPr/>
                </p:nvSpPr>
                <p:spPr bwMode="auto">
                  <a:xfrm>
                    <a:off x="534" y="11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59" name="Freeform 200"/>
                  <p:cNvSpPr>
                    <a:spLocks/>
                  </p:cNvSpPr>
                  <p:nvPr/>
                </p:nvSpPr>
                <p:spPr bwMode="auto">
                  <a:xfrm>
                    <a:off x="424" y="116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0" name="Freeform 201"/>
                  <p:cNvSpPr>
                    <a:spLocks/>
                  </p:cNvSpPr>
                  <p:nvPr/>
                </p:nvSpPr>
                <p:spPr bwMode="auto">
                  <a:xfrm>
                    <a:off x="420" y="115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1" name="Freeform 202"/>
                  <p:cNvSpPr>
                    <a:spLocks/>
                  </p:cNvSpPr>
                  <p:nvPr/>
                </p:nvSpPr>
                <p:spPr bwMode="auto">
                  <a:xfrm>
                    <a:off x="440" y="11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2" name="Freeform 203"/>
                  <p:cNvSpPr>
                    <a:spLocks/>
                  </p:cNvSpPr>
                  <p:nvPr/>
                </p:nvSpPr>
                <p:spPr bwMode="auto">
                  <a:xfrm>
                    <a:off x="460" y="116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3" name="Freeform 204"/>
                  <p:cNvSpPr>
                    <a:spLocks/>
                  </p:cNvSpPr>
                  <p:nvPr/>
                </p:nvSpPr>
                <p:spPr bwMode="auto">
                  <a:xfrm>
                    <a:off x="456" y="114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4" name="Freeform 205"/>
                  <p:cNvSpPr>
                    <a:spLocks/>
                  </p:cNvSpPr>
                  <p:nvPr/>
                </p:nvSpPr>
                <p:spPr bwMode="auto">
                  <a:xfrm>
                    <a:off x="476" y="115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5" name="Freeform 206"/>
                  <p:cNvSpPr>
                    <a:spLocks/>
                  </p:cNvSpPr>
                  <p:nvPr/>
                </p:nvSpPr>
                <p:spPr bwMode="auto">
                  <a:xfrm>
                    <a:off x="578" y="117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6" name="Freeform 207"/>
                  <p:cNvSpPr>
                    <a:spLocks/>
                  </p:cNvSpPr>
                  <p:nvPr/>
                </p:nvSpPr>
                <p:spPr bwMode="auto">
                  <a:xfrm>
                    <a:off x="574" y="11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7" name="Freeform 208"/>
                  <p:cNvSpPr>
                    <a:spLocks/>
                  </p:cNvSpPr>
                  <p:nvPr/>
                </p:nvSpPr>
                <p:spPr bwMode="auto">
                  <a:xfrm>
                    <a:off x="594" y="116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8" name="Freeform 209"/>
                  <p:cNvSpPr>
                    <a:spLocks/>
                  </p:cNvSpPr>
                  <p:nvPr/>
                </p:nvSpPr>
                <p:spPr bwMode="auto">
                  <a:xfrm>
                    <a:off x="614" y="11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69" name="Freeform 210"/>
                  <p:cNvSpPr>
                    <a:spLocks/>
                  </p:cNvSpPr>
                  <p:nvPr/>
                </p:nvSpPr>
                <p:spPr bwMode="auto">
                  <a:xfrm>
                    <a:off x="610" y="115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0" name="Freeform 211"/>
                  <p:cNvSpPr>
                    <a:spLocks/>
                  </p:cNvSpPr>
                  <p:nvPr/>
                </p:nvSpPr>
                <p:spPr bwMode="auto">
                  <a:xfrm>
                    <a:off x="630" y="115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1" name="Freeform 212"/>
                  <p:cNvSpPr>
                    <a:spLocks/>
                  </p:cNvSpPr>
                  <p:nvPr/>
                </p:nvSpPr>
                <p:spPr bwMode="auto">
                  <a:xfrm>
                    <a:off x="520" y="1164"/>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2" name="Freeform 213"/>
                  <p:cNvSpPr>
                    <a:spLocks/>
                  </p:cNvSpPr>
                  <p:nvPr/>
                </p:nvSpPr>
                <p:spPr bwMode="auto">
                  <a:xfrm>
                    <a:off x="516" y="1152"/>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3" name="Freeform 214"/>
                  <p:cNvSpPr>
                    <a:spLocks/>
                  </p:cNvSpPr>
                  <p:nvPr/>
                </p:nvSpPr>
                <p:spPr bwMode="auto">
                  <a:xfrm>
                    <a:off x="536" y="115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4" name="Freeform 215"/>
                  <p:cNvSpPr>
                    <a:spLocks/>
                  </p:cNvSpPr>
                  <p:nvPr/>
                </p:nvSpPr>
                <p:spPr bwMode="auto">
                  <a:xfrm>
                    <a:off x="556" y="1158"/>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5" name="Freeform 216"/>
                  <p:cNvSpPr>
                    <a:spLocks/>
                  </p:cNvSpPr>
                  <p:nvPr/>
                </p:nvSpPr>
                <p:spPr bwMode="auto">
                  <a:xfrm>
                    <a:off x="552" y="1146"/>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sp>
                <p:nvSpPr>
                  <p:cNvPr id="476" name="Freeform 217"/>
                  <p:cNvSpPr>
                    <a:spLocks/>
                  </p:cNvSpPr>
                  <p:nvPr/>
                </p:nvSpPr>
                <p:spPr bwMode="auto">
                  <a:xfrm>
                    <a:off x="572" y="1150"/>
                    <a:ext cx="76" cy="59"/>
                  </a:xfrm>
                  <a:custGeom>
                    <a:avLst/>
                    <a:gdLst>
                      <a:gd name="T0" fmla="*/ 0 w 76"/>
                      <a:gd name="T1" fmla="*/ 59 h 59"/>
                      <a:gd name="T2" fmla="*/ 46 w 76"/>
                      <a:gd name="T3" fmla="*/ 14 h 59"/>
                      <a:gd name="T4" fmla="*/ 66 w 76"/>
                      <a:gd name="T5" fmla="*/ 5 h 59"/>
                      <a:gd name="T6" fmla="*/ 76 w 76"/>
                      <a:gd name="T7" fmla="*/ 0 h 59"/>
                      <a:gd name="T8" fmla="*/ 0 60000 65536"/>
                      <a:gd name="T9" fmla="*/ 0 60000 65536"/>
                      <a:gd name="T10" fmla="*/ 0 60000 65536"/>
                      <a:gd name="T11" fmla="*/ 0 60000 65536"/>
                      <a:gd name="T12" fmla="*/ 0 w 76"/>
                      <a:gd name="T13" fmla="*/ 0 h 59"/>
                      <a:gd name="T14" fmla="*/ 76 w 76"/>
                      <a:gd name="T15" fmla="*/ 59 h 59"/>
                    </a:gdLst>
                    <a:ahLst/>
                    <a:cxnLst>
                      <a:cxn ang="T8">
                        <a:pos x="T0" y="T1"/>
                      </a:cxn>
                      <a:cxn ang="T9">
                        <a:pos x="T2" y="T3"/>
                      </a:cxn>
                      <a:cxn ang="T10">
                        <a:pos x="T4" y="T5"/>
                      </a:cxn>
                      <a:cxn ang="T11">
                        <a:pos x="T6" y="T7"/>
                      </a:cxn>
                    </a:cxnLst>
                    <a:rect l="T12" t="T13" r="T14" b="T15"/>
                    <a:pathLst>
                      <a:path w="76" h="59">
                        <a:moveTo>
                          <a:pt x="0" y="59"/>
                        </a:moveTo>
                        <a:cubicBezTo>
                          <a:pt x="14" y="41"/>
                          <a:pt x="21" y="17"/>
                          <a:pt x="46" y="14"/>
                        </a:cubicBezTo>
                        <a:cubicBezTo>
                          <a:pt x="53" y="10"/>
                          <a:pt x="58" y="6"/>
                          <a:pt x="66" y="5"/>
                        </a:cubicBezTo>
                        <a:cubicBezTo>
                          <a:pt x="69" y="3"/>
                          <a:pt x="72" y="0"/>
                          <a:pt x="76" y="0"/>
                        </a:cubicBezTo>
                      </a:path>
                    </a:pathLst>
                  </a:custGeom>
                  <a:noFill/>
                  <a:ln w="3175">
                    <a:solidFill>
                      <a:schemeClr val="tx1"/>
                    </a:solidFill>
                    <a:round/>
                    <a:headEnd/>
                    <a:tailEnd/>
                  </a:ln>
                </p:spPr>
                <p:txBody>
                  <a:bodyPr wrap="none" anchor="ctr"/>
                  <a:lstStyle/>
                  <a:p>
                    <a:endParaRPr lang="sl-SI"/>
                  </a:p>
                </p:txBody>
              </p:sp>
            </p:grpSp>
            <p:sp>
              <p:nvSpPr>
                <p:cNvPr id="428" name="Freeform 218"/>
                <p:cNvSpPr>
                  <a:spLocks/>
                </p:cNvSpPr>
                <p:nvPr/>
              </p:nvSpPr>
              <p:spPr bwMode="auto">
                <a:xfrm>
                  <a:off x="408" y="1395"/>
                  <a:ext cx="99" cy="41"/>
                </a:xfrm>
                <a:custGeom>
                  <a:avLst/>
                  <a:gdLst>
                    <a:gd name="T0" fmla="*/ 23 w 99"/>
                    <a:gd name="T1" fmla="*/ 6 h 41"/>
                    <a:gd name="T2" fmla="*/ 39 w 99"/>
                    <a:gd name="T3" fmla="*/ 2 h 41"/>
                    <a:gd name="T4" fmla="*/ 62 w 99"/>
                    <a:gd name="T5" fmla="*/ 0 h 41"/>
                    <a:gd name="T6" fmla="*/ 75 w 99"/>
                    <a:gd name="T7" fmla="*/ 2 h 41"/>
                    <a:gd name="T8" fmla="*/ 86 w 99"/>
                    <a:gd name="T9" fmla="*/ 3 h 41"/>
                    <a:gd name="T10" fmla="*/ 99 w 99"/>
                    <a:gd name="T11" fmla="*/ 5 h 41"/>
                    <a:gd name="T12" fmla="*/ 89 w 99"/>
                    <a:gd name="T13" fmla="*/ 12 h 41"/>
                    <a:gd name="T14" fmla="*/ 77 w 99"/>
                    <a:gd name="T15" fmla="*/ 24 h 41"/>
                    <a:gd name="T16" fmla="*/ 69 w 99"/>
                    <a:gd name="T17" fmla="*/ 33 h 41"/>
                    <a:gd name="T18" fmla="*/ 57 w 99"/>
                    <a:gd name="T19" fmla="*/ 38 h 41"/>
                    <a:gd name="T20" fmla="*/ 35 w 99"/>
                    <a:gd name="T21" fmla="*/ 41 h 41"/>
                    <a:gd name="T22" fmla="*/ 18 w 99"/>
                    <a:gd name="T23" fmla="*/ 41 h 41"/>
                    <a:gd name="T24" fmla="*/ 6 w 99"/>
                    <a:gd name="T25" fmla="*/ 39 h 41"/>
                    <a:gd name="T26" fmla="*/ 0 w 99"/>
                    <a:gd name="T27" fmla="*/ 29 h 41"/>
                    <a:gd name="T28" fmla="*/ 2 w 99"/>
                    <a:gd name="T29" fmla="*/ 14 h 41"/>
                    <a:gd name="T30" fmla="*/ 9 w 99"/>
                    <a:gd name="T31" fmla="*/ 6 h 41"/>
                    <a:gd name="T32" fmla="*/ 23 w 99"/>
                    <a:gd name="T33" fmla="*/ 6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9"/>
                    <a:gd name="T52" fmla="*/ 0 h 41"/>
                    <a:gd name="T53" fmla="*/ 99 w 99"/>
                    <a:gd name="T54" fmla="*/ 41 h 4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9" h="41">
                      <a:moveTo>
                        <a:pt x="23" y="6"/>
                      </a:moveTo>
                      <a:lnTo>
                        <a:pt x="39" y="2"/>
                      </a:lnTo>
                      <a:lnTo>
                        <a:pt x="62" y="0"/>
                      </a:lnTo>
                      <a:lnTo>
                        <a:pt x="75" y="2"/>
                      </a:lnTo>
                      <a:lnTo>
                        <a:pt x="86" y="3"/>
                      </a:lnTo>
                      <a:lnTo>
                        <a:pt x="99" y="5"/>
                      </a:lnTo>
                      <a:lnTo>
                        <a:pt x="89" y="12"/>
                      </a:lnTo>
                      <a:lnTo>
                        <a:pt x="77" y="24"/>
                      </a:lnTo>
                      <a:lnTo>
                        <a:pt x="69" y="33"/>
                      </a:lnTo>
                      <a:lnTo>
                        <a:pt x="57" y="38"/>
                      </a:lnTo>
                      <a:lnTo>
                        <a:pt x="35" y="41"/>
                      </a:lnTo>
                      <a:lnTo>
                        <a:pt x="18" y="41"/>
                      </a:lnTo>
                      <a:lnTo>
                        <a:pt x="6" y="39"/>
                      </a:lnTo>
                      <a:lnTo>
                        <a:pt x="0" y="29"/>
                      </a:lnTo>
                      <a:lnTo>
                        <a:pt x="2" y="14"/>
                      </a:lnTo>
                      <a:lnTo>
                        <a:pt x="9" y="6"/>
                      </a:lnTo>
                      <a:lnTo>
                        <a:pt x="23" y="6"/>
                      </a:lnTo>
                      <a:close/>
                    </a:path>
                  </a:pathLst>
                </a:custGeom>
                <a:solidFill>
                  <a:schemeClr val="tx1"/>
                </a:solidFill>
                <a:ln w="3175">
                  <a:solidFill>
                    <a:srgbClr val="CC3300"/>
                  </a:solidFill>
                  <a:round/>
                  <a:headEnd/>
                  <a:tailEnd/>
                </a:ln>
              </p:spPr>
              <p:txBody>
                <a:bodyPr wrap="none" anchor="ctr"/>
                <a:lstStyle/>
                <a:p>
                  <a:endParaRPr lang="sl-SI"/>
                </a:p>
              </p:txBody>
            </p:sp>
          </p:grpSp>
          <p:sp>
            <p:nvSpPr>
              <p:cNvPr id="258" name="Freeform 219"/>
              <p:cNvSpPr>
                <a:spLocks/>
              </p:cNvSpPr>
              <p:nvPr/>
            </p:nvSpPr>
            <p:spPr bwMode="auto">
              <a:xfrm>
                <a:off x="6405500" y="1429512"/>
                <a:ext cx="1404938" cy="1812925"/>
              </a:xfrm>
              <a:custGeom>
                <a:avLst/>
                <a:gdLst>
                  <a:gd name="T0" fmla="*/ 1269700 w 2566"/>
                  <a:gd name="T1" fmla="*/ 113811 h 3154"/>
                  <a:gd name="T2" fmla="*/ 1213306 w 2566"/>
                  <a:gd name="T3" fmla="*/ 101165 h 3154"/>
                  <a:gd name="T4" fmla="*/ 1155816 w 2566"/>
                  <a:gd name="T5" fmla="*/ 89669 h 3154"/>
                  <a:gd name="T6" fmla="*/ 1097231 w 2566"/>
                  <a:gd name="T7" fmla="*/ 78173 h 3154"/>
                  <a:gd name="T8" fmla="*/ 1038647 w 2566"/>
                  <a:gd name="T9" fmla="*/ 66677 h 3154"/>
                  <a:gd name="T10" fmla="*/ 978967 w 2566"/>
                  <a:gd name="T11" fmla="*/ 55756 h 3154"/>
                  <a:gd name="T12" fmla="*/ 919287 w 2566"/>
                  <a:gd name="T13" fmla="*/ 44835 h 3154"/>
                  <a:gd name="T14" fmla="*/ 859060 w 2566"/>
                  <a:gd name="T15" fmla="*/ 33913 h 3154"/>
                  <a:gd name="T16" fmla="*/ 799380 w 2566"/>
                  <a:gd name="T17" fmla="*/ 22992 h 3154"/>
                  <a:gd name="T18" fmla="*/ 739700 w 2566"/>
                  <a:gd name="T19" fmla="*/ 11496 h 3154"/>
                  <a:gd name="T20" fmla="*/ 680568 w 2566"/>
                  <a:gd name="T21" fmla="*/ 0 h 3154"/>
                  <a:gd name="T22" fmla="*/ 617056 w 2566"/>
                  <a:gd name="T23" fmla="*/ 150598 h 3154"/>
                  <a:gd name="T24" fmla="*/ 552996 w 2566"/>
                  <a:gd name="T25" fmla="*/ 301196 h 3154"/>
                  <a:gd name="T26" fmla="*/ 490031 w 2566"/>
                  <a:gd name="T27" fmla="*/ 451794 h 3154"/>
                  <a:gd name="T28" fmla="*/ 425971 w 2566"/>
                  <a:gd name="T29" fmla="*/ 601818 h 3154"/>
                  <a:gd name="T30" fmla="*/ 361911 w 2566"/>
                  <a:gd name="T31" fmla="*/ 752416 h 3154"/>
                  <a:gd name="T32" fmla="*/ 298399 w 2566"/>
                  <a:gd name="T33" fmla="*/ 903014 h 3154"/>
                  <a:gd name="T34" fmla="*/ 234339 w 2566"/>
                  <a:gd name="T35" fmla="*/ 1053037 h 3154"/>
                  <a:gd name="T36" fmla="*/ 170279 w 2566"/>
                  <a:gd name="T37" fmla="*/ 1203635 h 3154"/>
                  <a:gd name="T38" fmla="*/ 106767 w 2566"/>
                  <a:gd name="T39" fmla="*/ 1354233 h 3154"/>
                  <a:gd name="T40" fmla="*/ 42707 w 2566"/>
                  <a:gd name="T41" fmla="*/ 1504831 h 3154"/>
                  <a:gd name="T42" fmla="*/ 15331 w 2566"/>
                  <a:gd name="T43" fmla="*/ 1611744 h 3154"/>
                  <a:gd name="T44" fmla="*/ 60227 w 2566"/>
                  <a:gd name="T45" fmla="*/ 1631288 h 3154"/>
                  <a:gd name="T46" fmla="*/ 104576 w 2566"/>
                  <a:gd name="T47" fmla="*/ 1649681 h 3154"/>
                  <a:gd name="T48" fmla="*/ 150021 w 2566"/>
                  <a:gd name="T49" fmla="*/ 1666351 h 3154"/>
                  <a:gd name="T50" fmla="*/ 194917 w 2566"/>
                  <a:gd name="T51" fmla="*/ 1682445 h 3154"/>
                  <a:gd name="T52" fmla="*/ 239814 w 2566"/>
                  <a:gd name="T53" fmla="*/ 1697390 h 3154"/>
                  <a:gd name="T54" fmla="*/ 285806 w 2566"/>
                  <a:gd name="T55" fmla="*/ 1712335 h 3154"/>
                  <a:gd name="T56" fmla="*/ 331250 w 2566"/>
                  <a:gd name="T57" fmla="*/ 1725555 h 3154"/>
                  <a:gd name="T58" fmla="*/ 377789 w 2566"/>
                  <a:gd name="T59" fmla="*/ 1739350 h 3154"/>
                  <a:gd name="T60" fmla="*/ 424328 w 2566"/>
                  <a:gd name="T61" fmla="*/ 1752571 h 3154"/>
                  <a:gd name="T62" fmla="*/ 471963 w 2566"/>
                  <a:gd name="T63" fmla="*/ 1766366 h 3154"/>
                  <a:gd name="T64" fmla="*/ 506457 w 2566"/>
                  <a:gd name="T65" fmla="*/ 1776138 h 3154"/>
                  <a:gd name="T66" fmla="*/ 533833 w 2566"/>
                  <a:gd name="T67" fmla="*/ 1783610 h 3154"/>
                  <a:gd name="T68" fmla="*/ 560661 w 2566"/>
                  <a:gd name="T69" fmla="*/ 1791657 h 3154"/>
                  <a:gd name="T70" fmla="*/ 588585 w 2566"/>
                  <a:gd name="T71" fmla="*/ 1799705 h 3154"/>
                  <a:gd name="T72" fmla="*/ 616508 w 2566"/>
                  <a:gd name="T73" fmla="*/ 1807177 h 3154"/>
                  <a:gd name="T74" fmla="*/ 651550 w 2566"/>
                  <a:gd name="T75" fmla="*/ 1804303 h 3154"/>
                  <a:gd name="T76" fmla="*/ 698636 w 2566"/>
                  <a:gd name="T77" fmla="*/ 1777287 h 3154"/>
                  <a:gd name="T78" fmla="*/ 745176 w 2566"/>
                  <a:gd name="T79" fmla="*/ 1751996 h 3154"/>
                  <a:gd name="T80" fmla="*/ 791715 w 2566"/>
                  <a:gd name="T81" fmla="*/ 1727280 h 3154"/>
                  <a:gd name="T82" fmla="*/ 837159 w 2566"/>
                  <a:gd name="T83" fmla="*/ 1703713 h 3154"/>
                  <a:gd name="T84" fmla="*/ 884246 w 2566"/>
                  <a:gd name="T85" fmla="*/ 1680146 h 3154"/>
                  <a:gd name="T86" fmla="*/ 931333 w 2566"/>
                  <a:gd name="T87" fmla="*/ 1658303 h 3154"/>
                  <a:gd name="T88" fmla="*/ 978967 w 2566"/>
                  <a:gd name="T89" fmla="*/ 1637036 h 3154"/>
                  <a:gd name="T90" fmla="*/ 1027149 w 2566"/>
                  <a:gd name="T91" fmla="*/ 1617492 h 3154"/>
                  <a:gd name="T92" fmla="*/ 1076973 w 2566"/>
                  <a:gd name="T93" fmla="*/ 1599099 h 3154"/>
                  <a:gd name="T94" fmla="*/ 1128440 w 2566"/>
                  <a:gd name="T95" fmla="*/ 1581855 h 3154"/>
                  <a:gd name="T96" fmla="*/ 1176074 w 2566"/>
                  <a:gd name="T97" fmla="*/ 1455398 h 3154"/>
                  <a:gd name="T98" fmla="*/ 1207283 w 2566"/>
                  <a:gd name="T99" fmla="*/ 1276060 h 3154"/>
                  <a:gd name="T100" fmla="*/ 1217686 w 2566"/>
                  <a:gd name="T101" fmla="*/ 1113966 h 3154"/>
                  <a:gd name="T102" fmla="*/ 1247252 w 2566"/>
                  <a:gd name="T103" fmla="*/ 1090974 h 3154"/>
                  <a:gd name="T104" fmla="*/ 1274628 w 2566"/>
                  <a:gd name="T105" fmla="*/ 1067982 h 3154"/>
                  <a:gd name="T106" fmla="*/ 1278461 w 2566"/>
                  <a:gd name="T107" fmla="*/ 997856 h 3154"/>
                  <a:gd name="T108" fmla="*/ 1285579 w 2566"/>
                  <a:gd name="T109" fmla="*/ 845534 h 3154"/>
                  <a:gd name="T110" fmla="*/ 1308574 w 2566"/>
                  <a:gd name="T111" fmla="*/ 688038 h 3154"/>
                  <a:gd name="T112" fmla="*/ 1340878 w 2566"/>
                  <a:gd name="T113" fmla="*/ 523644 h 3154"/>
                  <a:gd name="T114" fmla="*/ 1375372 w 2566"/>
                  <a:gd name="T115" fmla="*/ 351204 h 3154"/>
                  <a:gd name="T116" fmla="*/ 1404938 w 2566"/>
                  <a:gd name="T117" fmla="*/ 170141 h 3154"/>
                  <a:gd name="T118" fmla="*/ 1368254 w 2566"/>
                  <a:gd name="T119" fmla="*/ 151748 h 3154"/>
                  <a:gd name="T120" fmla="*/ 1331023 w 2566"/>
                  <a:gd name="T121" fmla="*/ 133929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259" name="Freeform 220"/>
              <p:cNvSpPr>
                <a:spLocks/>
              </p:cNvSpPr>
              <p:nvPr/>
            </p:nvSpPr>
            <p:spPr bwMode="auto">
              <a:xfrm>
                <a:off x="6767450" y="1553337"/>
                <a:ext cx="1042988" cy="1689100"/>
              </a:xfrm>
              <a:custGeom>
                <a:avLst/>
                <a:gdLst>
                  <a:gd name="T0" fmla="*/ 753908 w 1905"/>
                  <a:gd name="T1" fmla="*/ 700681 h 2941"/>
                  <a:gd name="T2" fmla="*/ 722700 w 1905"/>
                  <a:gd name="T3" fmla="*/ 692640 h 2941"/>
                  <a:gd name="T4" fmla="*/ 689850 w 1905"/>
                  <a:gd name="T5" fmla="*/ 687471 h 2941"/>
                  <a:gd name="T6" fmla="*/ 657000 w 1905"/>
                  <a:gd name="T7" fmla="*/ 684025 h 2941"/>
                  <a:gd name="T8" fmla="*/ 625793 w 1905"/>
                  <a:gd name="T9" fmla="*/ 681728 h 2941"/>
                  <a:gd name="T10" fmla="*/ 585278 w 1905"/>
                  <a:gd name="T11" fmla="*/ 687471 h 2941"/>
                  <a:gd name="T12" fmla="*/ 522315 w 1905"/>
                  <a:gd name="T13" fmla="*/ 704127 h 2941"/>
                  <a:gd name="T14" fmla="*/ 461543 w 1905"/>
                  <a:gd name="T15" fmla="*/ 720782 h 2941"/>
                  <a:gd name="T16" fmla="*/ 401318 w 1905"/>
                  <a:gd name="T17" fmla="*/ 738586 h 2941"/>
                  <a:gd name="T18" fmla="*/ 342735 w 1905"/>
                  <a:gd name="T19" fmla="*/ 756965 h 2941"/>
                  <a:gd name="T20" fmla="*/ 285795 w 1905"/>
                  <a:gd name="T21" fmla="*/ 777066 h 2941"/>
                  <a:gd name="T22" fmla="*/ 229950 w 1905"/>
                  <a:gd name="T23" fmla="*/ 798317 h 2941"/>
                  <a:gd name="T24" fmla="*/ 176295 w 1905"/>
                  <a:gd name="T25" fmla="*/ 821864 h 2941"/>
                  <a:gd name="T26" fmla="*/ 123188 w 1905"/>
                  <a:gd name="T27" fmla="*/ 847134 h 2941"/>
                  <a:gd name="T28" fmla="*/ 72818 w 1905"/>
                  <a:gd name="T29" fmla="*/ 874128 h 2941"/>
                  <a:gd name="T30" fmla="*/ 24638 w 1905"/>
                  <a:gd name="T31" fmla="*/ 903993 h 2941"/>
                  <a:gd name="T32" fmla="*/ 0 w 1905"/>
                  <a:gd name="T33" fmla="*/ 992440 h 2941"/>
                  <a:gd name="T34" fmla="*/ 4380 w 1905"/>
                  <a:gd name="T35" fmla="*/ 1083183 h 2941"/>
                  <a:gd name="T36" fmla="*/ 8213 w 1905"/>
                  <a:gd name="T37" fmla="*/ 1109028 h 2941"/>
                  <a:gd name="T38" fmla="*/ 18068 w 1905"/>
                  <a:gd name="T39" fmla="*/ 1131427 h 2941"/>
                  <a:gd name="T40" fmla="*/ 45443 w 1905"/>
                  <a:gd name="T41" fmla="*/ 1150954 h 2941"/>
                  <a:gd name="T42" fmla="*/ 83220 w 1905"/>
                  <a:gd name="T43" fmla="*/ 1164738 h 2941"/>
                  <a:gd name="T44" fmla="*/ 121545 w 1905"/>
                  <a:gd name="T45" fmla="*/ 1177948 h 2941"/>
                  <a:gd name="T46" fmla="*/ 120450 w 1905"/>
                  <a:gd name="T47" fmla="*/ 1525416 h 2941"/>
                  <a:gd name="T48" fmla="*/ 144540 w 1905"/>
                  <a:gd name="T49" fmla="*/ 1652343 h 2941"/>
                  <a:gd name="T50" fmla="*/ 171915 w 1905"/>
                  <a:gd name="T51" fmla="*/ 1659809 h 2941"/>
                  <a:gd name="T52" fmla="*/ 198743 w 1905"/>
                  <a:gd name="T53" fmla="*/ 1667850 h 2941"/>
                  <a:gd name="T54" fmla="*/ 226665 w 1905"/>
                  <a:gd name="T55" fmla="*/ 1675890 h 2941"/>
                  <a:gd name="T56" fmla="*/ 254588 w 1905"/>
                  <a:gd name="T57" fmla="*/ 1683357 h 2941"/>
                  <a:gd name="T58" fmla="*/ 289628 w 1905"/>
                  <a:gd name="T59" fmla="*/ 1680485 h 2941"/>
                  <a:gd name="T60" fmla="*/ 336713 w 1905"/>
                  <a:gd name="T61" fmla="*/ 1653492 h 2941"/>
                  <a:gd name="T62" fmla="*/ 383250 w 1905"/>
                  <a:gd name="T63" fmla="*/ 1628221 h 2941"/>
                  <a:gd name="T64" fmla="*/ 429788 w 1905"/>
                  <a:gd name="T65" fmla="*/ 1603525 h 2941"/>
                  <a:gd name="T66" fmla="*/ 475230 w 1905"/>
                  <a:gd name="T67" fmla="*/ 1579978 h 2941"/>
                  <a:gd name="T68" fmla="*/ 522315 w 1905"/>
                  <a:gd name="T69" fmla="*/ 1556430 h 2941"/>
                  <a:gd name="T70" fmla="*/ 569400 w 1905"/>
                  <a:gd name="T71" fmla="*/ 1534606 h 2941"/>
                  <a:gd name="T72" fmla="*/ 617033 w 1905"/>
                  <a:gd name="T73" fmla="*/ 1513356 h 2941"/>
                  <a:gd name="T74" fmla="*/ 665213 w 1905"/>
                  <a:gd name="T75" fmla="*/ 1493828 h 2941"/>
                  <a:gd name="T76" fmla="*/ 715035 w 1905"/>
                  <a:gd name="T77" fmla="*/ 1475450 h 2941"/>
                  <a:gd name="T78" fmla="*/ 766500 w 1905"/>
                  <a:gd name="T79" fmla="*/ 1458220 h 2941"/>
                  <a:gd name="T80" fmla="*/ 814133 w 1905"/>
                  <a:gd name="T81" fmla="*/ 1331868 h 2941"/>
                  <a:gd name="T82" fmla="*/ 845340 w 1905"/>
                  <a:gd name="T83" fmla="*/ 1152677 h 2941"/>
                  <a:gd name="T84" fmla="*/ 855743 w 1905"/>
                  <a:gd name="T85" fmla="*/ 990717 h 2941"/>
                  <a:gd name="T86" fmla="*/ 885308 w 1905"/>
                  <a:gd name="T87" fmla="*/ 967743 h 2941"/>
                  <a:gd name="T88" fmla="*/ 912683 w 1905"/>
                  <a:gd name="T89" fmla="*/ 944770 h 2941"/>
                  <a:gd name="T90" fmla="*/ 916515 w 1905"/>
                  <a:gd name="T91" fmla="*/ 874702 h 2941"/>
                  <a:gd name="T92" fmla="*/ 923633 w 1905"/>
                  <a:gd name="T93" fmla="*/ 722505 h 2941"/>
                  <a:gd name="T94" fmla="*/ 946628 w 1905"/>
                  <a:gd name="T95" fmla="*/ 565139 h 2941"/>
                  <a:gd name="T96" fmla="*/ 978930 w 1905"/>
                  <a:gd name="T97" fmla="*/ 400881 h 2941"/>
                  <a:gd name="T98" fmla="*/ 1013423 w 1905"/>
                  <a:gd name="T99" fmla="*/ 228583 h 2941"/>
                  <a:gd name="T100" fmla="*/ 1042988 w 1905"/>
                  <a:gd name="T101" fmla="*/ 47669 h 2941"/>
                  <a:gd name="T102" fmla="*/ 1006305 w 1905"/>
                  <a:gd name="T103" fmla="*/ 29291 h 2941"/>
                  <a:gd name="T104" fmla="*/ 969075 w 1905"/>
                  <a:gd name="T105" fmla="*/ 1148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260" name="Freeform 221"/>
              <p:cNvSpPr>
                <a:spLocks/>
              </p:cNvSpPr>
              <p:nvPr/>
            </p:nvSpPr>
            <p:spPr bwMode="auto">
              <a:xfrm>
                <a:off x="6767450" y="1553337"/>
                <a:ext cx="1042988" cy="1689100"/>
              </a:xfrm>
              <a:custGeom>
                <a:avLst/>
                <a:gdLst>
                  <a:gd name="T0" fmla="*/ 916515 w 1905"/>
                  <a:gd name="T1" fmla="*/ 35034 h 2941"/>
                  <a:gd name="T2" fmla="*/ 874905 w 1905"/>
                  <a:gd name="T3" fmla="*/ 134393 h 2941"/>
                  <a:gd name="T4" fmla="*/ 838770 w 1905"/>
                  <a:gd name="T5" fmla="*/ 275103 h 2941"/>
                  <a:gd name="T6" fmla="*/ 807563 w 1905"/>
                  <a:gd name="T7" fmla="*/ 437064 h 2941"/>
                  <a:gd name="T8" fmla="*/ 784568 w 1905"/>
                  <a:gd name="T9" fmla="*/ 604194 h 2941"/>
                  <a:gd name="T10" fmla="*/ 763215 w 1905"/>
                  <a:gd name="T11" fmla="*/ 704127 h 2941"/>
                  <a:gd name="T12" fmla="*/ 733103 w 1905"/>
                  <a:gd name="T13" fmla="*/ 695512 h 2941"/>
                  <a:gd name="T14" fmla="*/ 700800 w 1905"/>
                  <a:gd name="T15" fmla="*/ 688620 h 2941"/>
                  <a:gd name="T16" fmla="*/ 667403 w 1905"/>
                  <a:gd name="T17" fmla="*/ 684600 h 2941"/>
                  <a:gd name="T18" fmla="*/ 635648 w 1905"/>
                  <a:gd name="T19" fmla="*/ 682877 h 2941"/>
                  <a:gd name="T20" fmla="*/ 606083 w 1905"/>
                  <a:gd name="T21" fmla="*/ 681728 h 2941"/>
                  <a:gd name="T22" fmla="*/ 543120 w 1905"/>
                  <a:gd name="T23" fmla="*/ 697809 h 2941"/>
                  <a:gd name="T24" fmla="*/ 481800 w 1905"/>
                  <a:gd name="T25" fmla="*/ 715039 h 2941"/>
                  <a:gd name="T26" fmla="*/ 421028 w 1905"/>
                  <a:gd name="T27" fmla="*/ 732269 h 2941"/>
                  <a:gd name="T28" fmla="*/ 361898 w 1905"/>
                  <a:gd name="T29" fmla="*/ 750647 h 2941"/>
                  <a:gd name="T30" fmla="*/ 304410 w 1905"/>
                  <a:gd name="T31" fmla="*/ 770174 h 2941"/>
                  <a:gd name="T32" fmla="*/ 248565 w 1905"/>
                  <a:gd name="T33" fmla="*/ 790850 h 2941"/>
                  <a:gd name="T34" fmla="*/ 193815 w 1905"/>
                  <a:gd name="T35" fmla="*/ 813823 h 2941"/>
                  <a:gd name="T36" fmla="*/ 140708 w 1905"/>
                  <a:gd name="T37" fmla="*/ 838520 h 2941"/>
                  <a:gd name="T38" fmla="*/ 89790 w 1905"/>
                  <a:gd name="T39" fmla="*/ 864939 h 2941"/>
                  <a:gd name="T40" fmla="*/ 40515 w 1905"/>
                  <a:gd name="T41" fmla="*/ 894229 h 2941"/>
                  <a:gd name="T42" fmla="*/ 1095 w 1905"/>
                  <a:gd name="T43" fmla="*/ 952237 h 2941"/>
                  <a:gd name="T44" fmla="*/ 3833 w 1905"/>
                  <a:gd name="T45" fmla="*/ 1075143 h 2941"/>
                  <a:gd name="T46" fmla="*/ 6023 w 1905"/>
                  <a:gd name="T47" fmla="*/ 1100413 h 2941"/>
                  <a:gd name="T48" fmla="*/ 13688 w 1905"/>
                  <a:gd name="T49" fmla="*/ 1125109 h 2941"/>
                  <a:gd name="T50" fmla="*/ 33945 w 1905"/>
                  <a:gd name="T51" fmla="*/ 1144637 h 2941"/>
                  <a:gd name="T52" fmla="*/ 70628 w 1905"/>
                  <a:gd name="T53" fmla="*/ 1160718 h 2941"/>
                  <a:gd name="T54" fmla="*/ 108953 w 1905"/>
                  <a:gd name="T55" fmla="*/ 1173353 h 2941"/>
                  <a:gd name="T56" fmla="*/ 118260 w 1905"/>
                  <a:gd name="T57" fmla="*/ 1407105 h 2941"/>
                  <a:gd name="T58" fmla="*/ 134685 w 1905"/>
                  <a:gd name="T59" fmla="*/ 1649471 h 2941"/>
                  <a:gd name="T60" fmla="*/ 162060 w 1905"/>
                  <a:gd name="T61" fmla="*/ 1656938 h 2941"/>
                  <a:gd name="T62" fmla="*/ 189435 w 1905"/>
                  <a:gd name="T63" fmla="*/ 1664978 h 2941"/>
                  <a:gd name="T64" fmla="*/ 217358 w 1905"/>
                  <a:gd name="T65" fmla="*/ 1673019 h 2941"/>
                  <a:gd name="T66" fmla="*/ 245280 w 1905"/>
                  <a:gd name="T67" fmla="*/ 1681059 h 2941"/>
                  <a:gd name="T68" fmla="*/ 273750 w 1905"/>
                  <a:gd name="T69" fmla="*/ 1689100 h 2941"/>
                  <a:gd name="T70" fmla="*/ 321383 w 1905"/>
                  <a:gd name="T71" fmla="*/ 1662107 h 2941"/>
                  <a:gd name="T72" fmla="*/ 367373 w 1905"/>
                  <a:gd name="T73" fmla="*/ 1636836 h 2941"/>
                  <a:gd name="T74" fmla="*/ 413910 w 1905"/>
                  <a:gd name="T75" fmla="*/ 1611566 h 2941"/>
                  <a:gd name="T76" fmla="*/ 460448 w 1905"/>
                  <a:gd name="T77" fmla="*/ 1588018 h 2941"/>
                  <a:gd name="T78" fmla="*/ 506438 w 1905"/>
                  <a:gd name="T79" fmla="*/ 1564471 h 2941"/>
                  <a:gd name="T80" fmla="*/ 553523 w 1905"/>
                  <a:gd name="T81" fmla="*/ 1542072 h 2941"/>
                  <a:gd name="T82" fmla="*/ 600608 w 1905"/>
                  <a:gd name="T83" fmla="*/ 1520822 h 2941"/>
                  <a:gd name="T84" fmla="*/ 649335 w 1905"/>
                  <a:gd name="T85" fmla="*/ 1500146 h 2941"/>
                  <a:gd name="T86" fmla="*/ 698610 w 1905"/>
                  <a:gd name="T87" fmla="*/ 1481193 h 2941"/>
                  <a:gd name="T88" fmla="*/ 749528 w 1905"/>
                  <a:gd name="T89" fmla="*/ 1463389 h 2941"/>
                  <a:gd name="T90" fmla="*/ 800445 w 1905"/>
                  <a:gd name="T91" fmla="*/ 1392172 h 2941"/>
                  <a:gd name="T92" fmla="*/ 837128 w 1905"/>
                  <a:gd name="T93" fmla="*/ 1211259 h 2941"/>
                  <a:gd name="T94" fmla="*/ 854648 w 1905"/>
                  <a:gd name="T95" fmla="*/ 1041832 h 2941"/>
                  <a:gd name="T96" fmla="*/ 874905 w 1905"/>
                  <a:gd name="T97" fmla="*/ 975210 h 2941"/>
                  <a:gd name="T98" fmla="*/ 905018 w 1905"/>
                  <a:gd name="T99" fmla="*/ 953385 h 2941"/>
                  <a:gd name="T100" fmla="*/ 918158 w 1905"/>
                  <a:gd name="T101" fmla="*/ 924669 h 2941"/>
                  <a:gd name="T102" fmla="*/ 919253 w 1905"/>
                  <a:gd name="T103" fmla="*/ 773620 h 2941"/>
                  <a:gd name="T104" fmla="*/ 937868 w 1905"/>
                  <a:gd name="T105" fmla="*/ 617977 h 2941"/>
                  <a:gd name="T106" fmla="*/ 967433 w 1905"/>
                  <a:gd name="T107" fmla="*/ 456591 h 2941"/>
                  <a:gd name="T108" fmla="*/ 1001925 w 1905"/>
                  <a:gd name="T109" fmla="*/ 287164 h 2941"/>
                  <a:gd name="T110" fmla="*/ 1034228 w 1905"/>
                  <a:gd name="T111" fmla="*/ 108548 h 2941"/>
                  <a:gd name="T112" fmla="*/ 1018350 w 1905"/>
                  <a:gd name="T113" fmla="*/ 35608 h 2941"/>
                  <a:gd name="T114" fmla="*/ 981668 w 1905"/>
                  <a:gd name="T115" fmla="*/ 17804 h 2941"/>
                  <a:gd name="T116" fmla="*/ 94498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grpSp>
            <p:nvGrpSpPr>
              <p:cNvPr id="261" name="Group 223"/>
              <p:cNvGrpSpPr>
                <a:grpSpLocks/>
              </p:cNvGrpSpPr>
              <p:nvPr/>
            </p:nvGrpSpPr>
            <p:grpSpPr bwMode="auto">
              <a:xfrm>
                <a:off x="7477062" y="3509138"/>
                <a:ext cx="1190625" cy="647700"/>
                <a:chOff x="1050" y="2802"/>
                <a:chExt cx="750" cy="408"/>
              </a:xfrm>
            </p:grpSpPr>
            <p:sp>
              <p:nvSpPr>
                <p:cNvPr id="363" name="Freeform 224"/>
                <p:cNvSpPr>
                  <a:spLocks/>
                </p:cNvSpPr>
                <p:nvPr/>
              </p:nvSpPr>
              <p:spPr bwMode="auto">
                <a:xfrm>
                  <a:off x="1518" y="2832"/>
                  <a:ext cx="228" cy="138"/>
                </a:xfrm>
                <a:custGeom>
                  <a:avLst/>
                  <a:gdLst>
                    <a:gd name="T0" fmla="*/ 18 w 228"/>
                    <a:gd name="T1" fmla="*/ 24 h 138"/>
                    <a:gd name="T2" fmla="*/ 228 w 228"/>
                    <a:gd name="T3" fmla="*/ 0 h 138"/>
                    <a:gd name="T4" fmla="*/ 228 w 228"/>
                    <a:gd name="T5" fmla="*/ 108 h 138"/>
                    <a:gd name="T6" fmla="*/ 102 w 228"/>
                    <a:gd name="T7" fmla="*/ 138 h 138"/>
                    <a:gd name="T8" fmla="*/ 0 w 228"/>
                    <a:gd name="T9" fmla="*/ 102 h 138"/>
                    <a:gd name="T10" fmla="*/ 18 w 228"/>
                    <a:gd name="T11" fmla="*/ 24 h 138"/>
                    <a:gd name="T12" fmla="*/ 0 60000 65536"/>
                    <a:gd name="T13" fmla="*/ 0 60000 65536"/>
                    <a:gd name="T14" fmla="*/ 0 60000 65536"/>
                    <a:gd name="T15" fmla="*/ 0 60000 65536"/>
                    <a:gd name="T16" fmla="*/ 0 60000 65536"/>
                    <a:gd name="T17" fmla="*/ 0 60000 65536"/>
                    <a:gd name="T18" fmla="*/ 0 w 228"/>
                    <a:gd name="T19" fmla="*/ 0 h 138"/>
                    <a:gd name="T20" fmla="*/ 228 w 228"/>
                    <a:gd name="T21" fmla="*/ 138 h 138"/>
                  </a:gdLst>
                  <a:ahLst/>
                  <a:cxnLst>
                    <a:cxn ang="T12">
                      <a:pos x="T0" y="T1"/>
                    </a:cxn>
                    <a:cxn ang="T13">
                      <a:pos x="T2" y="T3"/>
                    </a:cxn>
                    <a:cxn ang="T14">
                      <a:pos x="T4" y="T5"/>
                    </a:cxn>
                    <a:cxn ang="T15">
                      <a:pos x="T6" y="T7"/>
                    </a:cxn>
                    <a:cxn ang="T16">
                      <a:pos x="T8" y="T9"/>
                    </a:cxn>
                    <a:cxn ang="T17">
                      <a:pos x="T10" y="T11"/>
                    </a:cxn>
                  </a:cxnLst>
                  <a:rect l="T18" t="T19" r="T20" b="T21"/>
                  <a:pathLst>
                    <a:path w="228" h="138">
                      <a:moveTo>
                        <a:pt x="18" y="24"/>
                      </a:moveTo>
                      <a:lnTo>
                        <a:pt x="228" y="0"/>
                      </a:lnTo>
                      <a:lnTo>
                        <a:pt x="228" y="108"/>
                      </a:lnTo>
                      <a:lnTo>
                        <a:pt x="102" y="138"/>
                      </a:lnTo>
                      <a:lnTo>
                        <a:pt x="0" y="102"/>
                      </a:lnTo>
                      <a:lnTo>
                        <a:pt x="18" y="24"/>
                      </a:lnTo>
                      <a:close/>
                    </a:path>
                  </a:pathLst>
                </a:custGeom>
                <a:solidFill>
                  <a:srgbClr val="DDDDDD"/>
                </a:solidFill>
                <a:ln w="3175">
                  <a:solidFill>
                    <a:schemeClr val="tx1"/>
                  </a:solidFill>
                  <a:round/>
                  <a:headEnd/>
                  <a:tailEnd/>
                </a:ln>
              </p:spPr>
              <p:txBody>
                <a:bodyPr wrap="none" anchor="ctr"/>
                <a:lstStyle/>
                <a:p>
                  <a:endParaRPr lang="sl-SI"/>
                </a:p>
              </p:txBody>
            </p:sp>
            <p:sp>
              <p:nvSpPr>
                <p:cNvPr id="364" name="Freeform 225"/>
                <p:cNvSpPr>
                  <a:spLocks/>
                </p:cNvSpPr>
                <p:nvPr/>
              </p:nvSpPr>
              <p:spPr bwMode="auto">
                <a:xfrm>
                  <a:off x="1050" y="2802"/>
                  <a:ext cx="750" cy="408"/>
                </a:xfrm>
                <a:custGeom>
                  <a:avLst/>
                  <a:gdLst>
                    <a:gd name="T0" fmla="*/ 492 w 750"/>
                    <a:gd name="T1" fmla="*/ 48 h 408"/>
                    <a:gd name="T2" fmla="*/ 486 w 750"/>
                    <a:gd name="T3" fmla="*/ 132 h 408"/>
                    <a:gd name="T4" fmla="*/ 750 w 750"/>
                    <a:gd name="T5" fmla="*/ 222 h 408"/>
                    <a:gd name="T6" fmla="*/ 744 w 750"/>
                    <a:gd name="T7" fmla="*/ 342 h 408"/>
                    <a:gd name="T8" fmla="*/ 432 w 750"/>
                    <a:gd name="T9" fmla="*/ 270 h 408"/>
                    <a:gd name="T10" fmla="*/ 0 w 750"/>
                    <a:gd name="T11" fmla="*/ 408 h 408"/>
                    <a:gd name="T12" fmla="*/ 6 w 750"/>
                    <a:gd name="T13" fmla="*/ 300 h 408"/>
                    <a:gd name="T14" fmla="*/ 324 w 750"/>
                    <a:gd name="T15" fmla="*/ 138 h 408"/>
                    <a:gd name="T16" fmla="*/ 168 w 750"/>
                    <a:gd name="T17" fmla="*/ 222 h 408"/>
                    <a:gd name="T18" fmla="*/ 24 w 750"/>
                    <a:gd name="T19" fmla="*/ 210 h 408"/>
                    <a:gd name="T20" fmla="*/ 24 w 750"/>
                    <a:gd name="T21" fmla="*/ 126 h 408"/>
                    <a:gd name="T22" fmla="*/ 282 w 750"/>
                    <a:gd name="T23" fmla="*/ 114 h 408"/>
                    <a:gd name="T24" fmla="*/ 294 w 750"/>
                    <a:gd name="T25" fmla="*/ 0 h 408"/>
                    <a:gd name="T26" fmla="*/ 492 w 750"/>
                    <a:gd name="T27" fmla="*/ 48 h 4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0"/>
                    <a:gd name="T43" fmla="*/ 0 h 408"/>
                    <a:gd name="T44" fmla="*/ 750 w 750"/>
                    <a:gd name="T45" fmla="*/ 408 h 4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0" h="408">
                      <a:moveTo>
                        <a:pt x="492" y="48"/>
                      </a:moveTo>
                      <a:lnTo>
                        <a:pt x="486" y="132"/>
                      </a:lnTo>
                      <a:lnTo>
                        <a:pt x="750" y="222"/>
                      </a:lnTo>
                      <a:lnTo>
                        <a:pt x="744" y="342"/>
                      </a:lnTo>
                      <a:lnTo>
                        <a:pt x="432" y="270"/>
                      </a:lnTo>
                      <a:lnTo>
                        <a:pt x="0" y="408"/>
                      </a:lnTo>
                      <a:lnTo>
                        <a:pt x="6" y="300"/>
                      </a:lnTo>
                      <a:lnTo>
                        <a:pt x="324" y="138"/>
                      </a:lnTo>
                      <a:lnTo>
                        <a:pt x="168" y="222"/>
                      </a:lnTo>
                      <a:lnTo>
                        <a:pt x="24" y="210"/>
                      </a:lnTo>
                      <a:lnTo>
                        <a:pt x="24" y="126"/>
                      </a:lnTo>
                      <a:lnTo>
                        <a:pt x="282" y="114"/>
                      </a:lnTo>
                      <a:lnTo>
                        <a:pt x="294" y="0"/>
                      </a:lnTo>
                      <a:lnTo>
                        <a:pt x="492" y="48"/>
                      </a:lnTo>
                      <a:close/>
                    </a:path>
                  </a:pathLst>
                </a:custGeom>
                <a:solidFill>
                  <a:srgbClr val="DDDDDD"/>
                </a:solidFill>
                <a:ln w="3175">
                  <a:solidFill>
                    <a:schemeClr val="tx1"/>
                  </a:solidFill>
                  <a:round/>
                  <a:headEnd/>
                  <a:tailEnd/>
                </a:ln>
              </p:spPr>
              <p:txBody>
                <a:bodyPr wrap="none" anchor="ctr"/>
                <a:lstStyle/>
                <a:p>
                  <a:endParaRPr lang="sl-SI"/>
                </a:p>
              </p:txBody>
            </p:sp>
          </p:grpSp>
          <p:sp>
            <p:nvSpPr>
              <p:cNvPr id="262" name="Freeform 226"/>
              <p:cNvSpPr>
                <a:spLocks/>
              </p:cNvSpPr>
              <p:nvPr/>
            </p:nvSpPr>
            <p:spPr bwMode="auto">
              <a:xfrm>
                <a:off x="7632637" y="1774000"/>
                <a:ext cx="1404938" cy="1812925"/>
              </a:xfrm>
              <a:custGeom>
                <a:avLst/>
                <a:gdLst>
                  <a:gd name="T0" fmla="*/ 1269700 w 2566"/>
                  <a:gd name="T1" fmla="*/ 113811 h 3154"/>
                  <a:gd name="T2" fmla="*/ 1213306 w 2566"/>
                  <a:gd name="T3" fmla="*/ 101165 h 3154"/>
                  <a:gd name="T4" fmla="*/ 1155816 w 2566"/>
                  <a:gd name="T5" fmla="*/ 89669 h 3154"/>
                  <a:gd name="T6" fmla="*/ 1097231 w 2566"/>
                  <a:gd name="T7" fmla="*/ 78173 h 3154"/>
                  <a:gd name="T8" fmla="*/ 1038647 w 2566"/>
                  <a:gd name="T9" fmla="*/ 66677 h 3154"/>
                  <a:gd name="T10" fmla="*/ 978967 w 2566"/>
                  <a:gd name="T11" fmla="*/ 55756 h 3154"/>
                  <a:gd name="T12" fmla="*/ 919287 w 2566"/>
                  <a:gd name="T13" fmla="*/ 44835 h 3154"/>
                  <a:gd name="T14" fmla="*/ 859060 w 2566"/>
                  <a:gd name="T15" fmla="*/ 33913 h 3154"/>
                  <a:gd name="T16" fmla="*/ 799380 w 2566"/>
                  <a:gd name="T17" fmla="*/ 22992 h 3154"/>
                  <a:gd name="T18" fmla="*/ 739700 w 2566"/>
                  <a:gd name="T19" fmla="*/ 11496 h 3154"/>
                  <a:gd name="T20" fmla="*/ 680568 w 2566"/>
                  <a:gd name="T21" fmla="*/ 0 h 3154"/>
                  <a:gd name="T22" fmla="*/ 617056 w 2566"/>
                  <a:gd name="T23" fmla="*/ 150598 h 3154"/>
                  <a:gd name="T24" fmla="*/ 552996 w 2566"/>
                  <a:gd name="T25" fmla="*/ 301196 h 3154"/>
                  <a:gd name="T26" fmla="*/ 490031 w 2566"/>
                  <a:gd name="T27" fmla="*/ 451794 h 3154"/>
                  <a:gd name="T28" fmla="*/ 425971 w 2566"/>
                  <a:gd name="T29" fmla="*/ 601818 h 3154"/>
                  <a:gd name="T30" fmla="*/ 361911 w 2566"/>
                  <a:gd name="T31" fmla="*/ 752416 h 3154"/>
                  <a:gd name="T32" fmla="*/ 298399 w 2566"/>
                  <a:gd name="T33" fmla="*/ 903014 h 3154"/>
                  <a:gd name="T34" fmla="*/ 234339 w 2566"/>
                  <a:gd name="T35" fmla="*/ 1053037 h 3154"/>
                  <a:gd name="T36" fmla="*/ 170279 w 2566"/>
                  <a:gd name="T37" fmla="*/ 1203635 h 3154"/>
                  <a:gd name="T38" fmla="*/ 106767 w 2566"/>
                  <a:gd name="T39" fmla="*/ 1354233 h 3154"/>
                  <a:gd name="T40" fmla="*/ 42707 w 2566"/>
                  <a:gd name="T41" fmla="*/ 1504831 h 3154"/>
                  <a:gd name="T42" fmla="*/ 15331 w 2566"/>
                  <a:gd name="T43" fmla="*/ 1611744 h 3154"/>
                  <a:gd name="T44" fmla="*/ 60227 w 2566"/>
                  <a:gd name="T45" fmla="*/ 1631288 h 3154"/>
                  <a:gd name="T46" fmla="*/ 104576 w 2566"/>
                  <a:gd name="T47" fmla="*/ 1649681 h 3154"/>
                  <a:gd name="T48" fmla="*/ 150021 w 2566"/>
                  <a:gd name="T49" fmla="*/ 1666351 h 3154"/>
                  <a:gd name="T50" fmla="*/ 194917 w 2566"/>
                  <a:gd name="T51" fmla="*/ 1682445 h 3154"/>
                  <a:gd name="T52" fmla="*/ 239814 w 2566"/>
                  <a:gd name="T53" fmla="*/ 1697390 h 3154"/>
                  <a:gd name="T54" fmla="*/ 285806 w 2566"/>
                  <a:gd name="T55" fmla="*/ 1712335 h 3154"/>
                  <a:gd name="T56" fmla="*/ 331250 w 2566"/>
                  <a:gd name="T57" fmla="*/ 1725555 h 3154"/>
                  <a:gd name="T58" fmla="*/ 377789 w 2566"/>
                  <a:gd name="T59" fmla="*/ 1739350 h 3154"/>
                  <a:gd name="T60" fmla="*/ 424328 w 2566"/>
                  <a:gd name="T61" fmla="*/ 1752571 h 3154"/>
                  <a:gd name="T62" fmla="*/ 471963 w 2566"/>
                  <a:gd name="T63" fmla="*/ 1766366 h 3154"/>
                  <a:gd name="T64" fmla="*/ 506457 w 2566"/>
                  <a:gd name="T65" fmla="*/ 1776138 h 3154"/>
                  <a:gd name="T66" fmla="*/ 533833 w 2566"/>
                  <a:gd name="T67" fmla="*/ 1783610 h 3154"/>
                  <a:gd name="T68" fmla="*/ 560661 w 2566"/>
                  <a:gd name="T69" fmla="*/ 1791657 h 3154"/>
                  <a:gd name="T70" fmla="*/ 588585 w 2566"/>
                  <a:gd name="T71" fmla="*/ 1799705 h 3154"/>
                  <a:gd name="T72" fmla="*/ 616508 w 2566"/>
                  <a:gd name="T73" fmla="*/ 1807177 h 3154"/>
                  <a:gd name="T74" fmla="*/ 651550 w 2566"/>
                  <a:gd name="T75" fmla="*/ 1804303 h 3154"/>
                  <a:gd name="T76" fmla="*/ 698636 w 2566"/>
                  <a:gd name="T77" fmla="*/ 1777287 h 3154"/>
                  <a:gd name="T78" fmla="*/ 745176 w 2566"/>
                  <a:gd name="T79" fmla="*/ 1751996 h 3154"/>
                  <a:gd name="T80" fmla="*/ 791715 w 2566"/>
                  <a:gd name="T81" fmla="*/ 1727280 h 3154"/>
                  <a:gd name="T82" fmla="*/ 837159 w 2566"/>
                  <a:gd name="T83" fmla="*/ 1703713 h 3154"/>
                  <a:gd name="T84" fmla="*/ 884246 w 2566"/>
                  <a:gd name="T85" fmla="*/ 1680146 h 3154"/>
                  <a:gd name="T86" fmla="*/ 931333 w 2566"/>
                  <a:gd name="T87" fmla="*/ 1658303 h 3154"/>
                  <a:gd name="T88" fmla="*/ 978967 w 2566"/>
                  <a:gd name="T89" fmla="*/ 1637036 h 3154"/>
                  <a:gd name="T90" fmla="*/ 1027149 w 2566"/>
                  <a:gd name="T91" fmla="*/ 1617492 h 3154"/>
                  <a:gd name="T92" fmla="*/ 1076973 w 2566"/>
                  <a:gd name="T93" fmla="*/ 1599099 h 3154"/>
                  <a:gd name="T94" fmla="*/ 1128440 w 2566"/>
                  <a:gd name="T95" fmla="*/ 1581855 h 3154"/>
                  <a:gd name="T96" fmla="*/ 1176074 w 2566"/>
                  <a:gd name="T97" fmla="*/ 1455398 h 3154"/>
                  <a:gd name="T98" fmla="*/ 1207283 w 2566"/>
                  <a:gd name="T99" fmla="*/ 1276060 h 3154"/>
                  <a:gd name="T100" fmla="*/ 1217686 w 2566"/>
                  <a:gd name="T101" fmla="*/ 1113966 h 3154"/>
                  <a:gd name="T102" fmla="*/ 1247252 w 2566"/>
                  <a:gd name="T103" fmla="*/ 1090974 h 3154"/>
                  <a:gd name="T104" fmla="*/ 1274628 w 2566"/>
                  <a:gd name="T105" fmla="*/ 1067982 h 3154"/>
                  <a:gd name="T106" fmla="*/ 1278461 w 2566"/>
                  <a:gd name="T107" fmla="*/ 997856 h 3154"/>
                  <a:gd name="T108" fmla="*/ 1285579 w 2566"/>
                  <a:gd name="T109" fmla="*/ 845534 h 3154"/>
                  <a:gd name="T110" fmla="*/ 1308574 w 2566"/>
                  <a:gd name="T111" fmla="*/ 688038 h 3154"/>
                  <a:gd name="T112" fmla="*/ 1340878 w 2566"/>
                  <a:gd name="T113" fmla="*/ 523644 h 3154"/>
                  <a:gd name="T114" fmla="*/ 1375372 w 2566"/>
                  <a:gd name="T115" fmla="*/ 351204 h 3154"/>
                  <a:gd name="T116" fmla="*/ 1404938 w 2566"/>
                  <a:gd name="T117" fmla="*/ 170141 h 3154"/>
                  <a:gd name="T118" fmla="*/ 1368254 w 2566"/>
                  <a:gd name="T119" fmla="*/ 151748 h 3154"/>
                  <a:gd name="T120" fmla="*/ 1331023 w 2566"/>
                  <a:gd name="T121" fmla="*/ 133929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263" name="Freeform 279"/>
              <p:cNvSpPr>
                <a:spLocks/>
              </p:cNvSpPr>
              <p:nvPr/>
            </p:nvSpPr>
            <p:spPr bwMode="auto">
              <a:xfrm>
                <a:off x="7542150" y="1553338"/>
                <a:ext cx="171450" cy="631825"/>
              </a:xfrm>
              <a:custGeom>
                <a:avLst/>
                <a:gdLst>
                  <a:gd name="T0" fmla="*/ 0 w 311"/>
                  <a:gd name="T1" fmla="*/ 631825 h 1102"/>
                  <a:gd name="T2" fmla="*/ 11577 w 311"/>
                  <a:gd name="T3" fmla="*/ 572197 h 1102"/>
                  <a:gd name="T4" fmla="*/ 22603 w 311"/>
                  <a:gd name="T5" fmla="*/ 514289 h 1102"/>
                  <a:gd name="T6" fmla="*/ 33077 w 311"/>
                  <a:gd name="T7" fmla="*/ 457528 h 1102"/>
                  <a:gd name="T8" fmla="*/ 43552 w 311"/>
                  <a:gd name="T9" fmla="*/ 403061 h 1102"/>
                  <a:gd name="T10" fmla="*/ 52923 w 311"/>
                  <a:gd name="T11" fmla="*/ 350886 h 1102"/>
                  <a:gd name="T12" fmla="*/ 63398 w 311"/>
                  <a:gd name="T13" fmla="*/ 301006 h 1102"/>
                  <a:gd name="T14" fmla="*/ 72770 w 311"/>
                  <a:gd name="T15" fmla="*/ 253991 h 1102"/>
                  <a:gd name="T16" fmla="*/ 82693 w 311"/>
                  <a:gd name="T17" fmla="*/ 209844 h 1102"/>
                  <a:gd name="T18" fmla="*/ 92616 w 311"/>
                  <a:gd name="T19" fmla="*/ 169136 h 1102"/>
                  <a:gd name="T20" fmla="*/ 102539 w 311"/>
                  <a:gd name="T21" fmla="*/ 132442 h 1102"/>
                  <a:gd name="T22" fmla="*/ 112462 w 311"/>
                  <a:gd name="T23" fmla="*/ 99188 h 1102"/>
                  <a:gd name="T24" fmla="*/ 123488 w 311"/>
                  <a:gd name="T25" fmla="*/ 69948 h 1102"/>
                  <a:gd name="T26" fmla="*/ 135065 w 311"/>
                  <a:gd name="T27" fmla="*/ 45294 h 1102"/>
                  <a:gd name="T28" fmla="*/ 146091 w 311"/>
                  <a:gd name="T29" fmla="*/ 24654 h 1102"/>
                  <a:gd name="T30" fmla="*/ 158219 w 311"/>
                  <a:gd name="T31" fmla="*/ 10320 h 1102"/>
                  <a:gd name="T32" fmla="*/ 171450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264" name="Freeform 280"/>
              <p:cNvSpPr>
                <a:spLocks/>
              </p:cNvSpPr>
              <p:nvPr/>
            </p:nvSpPr>
            <p:spPr bwMode="auto">
              <a:xfrm>
                <a:off x="6986525" y="3199575"/>
                <a:ext cx="73025" cy="146050"/>
              </a:xfrm>
              <a:custGeom>
                <a:avLst/>
                <a:gdLst>
                  <a:gd name="T0" fmla="*/ 73025 w 130"/>
                  <a:gd name="T1" fmla="*/ 136777 h 252"/>
                  <a:gd name="T2" fmla="*/ 60105 w 130"/>
                  <a:gd name="T3" fmla="*/ 141413 h 252"/>
                  <a:gd name="T4" fmla="*/ 47747 w 130"/>
                  <a:gd name="T5" fmla="*/ 144891 h 252"/>
                  <a:gd name="T6" fmla="*/ 35389 w 130"/>
                  <a:gd name="T7" fmla="*/ 146050 h 252"/>
                  <a:gd name="T8" fmla="*/ 24716 w 130"/>
                  <a:gd name="T9" fmla="*/ 146050 h 252"/>
                  <a:gd name="T10" fmla="*/ 15167 w 130"/>
                  <a:gd name="T11" fmla="*/ 143732 h 252"/>
                  <a:gd name="T12" fmla="*/ 8426 w 130"/>
                  <a:gd name="T13" fmla="*/ 137357 h 252"/>
                  <a:gd name="T14" fmla="*/ 2809 w 130"/>
                  <a:gd name="T15" fmla="*/ 128084 h 252"/>
                  <a:gd name="T16" fmla="*/ 1123 w 130"/>
                  <a:gd name="T17" fmla="*/ 115333 h 252"/>
                  <a:gd name="T18" fmla="*/ 562 w 130"/>
                  <a:gd name="T19" fmla="*/ 85775 h 252"/>
                  <a:gd name="T20" fmla="*/ 562 w 130"/>
                  <a:gd name="T21" fmla="*/ 57377 h 252"/>
                  <a:gd name="T22" fmla="*/ 562 w 130"/>
                  <a:gd name="T23" fmla="*/ 29558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grpSp>
            <p:nvGrpSpPr>
              <p:cNvPr id="265" name="Group 281"/>
              <p:cNvGrpSpPr>
                <a:grpSpLocks/>
              </p:cNvGrpSpPr>
              <p:nvPr/>
            </p:nvGrpSpPr>
            <p:grpSpPr bwMode="auto">
              <a:xfrm>
                <a:off x="6888100" y="2310575"/>
                <a:ext cx="688975" cy="931863"/>
                <a:chOff x="4448" y="2171"/>
                <a:chExt cx="419" cy="540"/>
              </a:xfrm>
              <a:solidFill>
                <a:srgbClr val="99CC99"/>
              </a:solidFill>
            </p:grpSpPr>
            <p:sp>
              <p:nvSpPr>
                <p:cNvPr id="360" name="Freeform 282"/>
                <p:cNvSpPr>
                  <a:spLocks/>
                </p:cNvSpPr>
                <p:nvPr/>
              </p:nvSpPr>
              <p:spPr bwMode="auto">
                <a:xfrm>
                  <a:off x="4484" y="2171"/>
                  <a:ext cx="383" cy="540"/>
                </a:xfrm>
                <a:custGeom>
                  <a:avLst/>
                  <a:gdLst>
                    <a:gd name="T0" fmla="*/ 1118 w 1147"/>
                    <a:gd name="T1" fmla="*/ 6 h 1622"/>
                    <a:gd name="T2" fmla="*/ 1059 w 1147"/>
                    <a:gd name="T3" fmla="*/ 20 h 1622"/>
                    <a:gd name="T4" fmla="*/ 999 w 1147"/>
                    <a:gd name="T5" fmla="*/ 33 h 1622"/>
                    <a:gd name="T6" fmla="*/ 940 w 1147"/>
                    <a:gd name="T7" fmla="*/ 48 h 1622"/>
                    <a:gd name="T8" fmla="*/ 880 w 1147"/>
                    <a:gd name="T9" fmla="*/ 63 h 1622"/>
                    <a:gd name="T10" fmla="*/ 820 w 1147"/>
                    <a:gd name="T11" fmla="*/ 80 h 1622"/>
                    <a:gd name="T12" fmla="*/ 758 w 1147"/>
                    <a:gd name="T13" fmla="*/ 97 h 1622"/>
                    <a:gd name="T14" fmla="*/ 698 w 1147"/>
                    <a:gd name="T15" fmla="*/ 115 h 1622"/>
                    <a:gd name="T16" fmla="*/ 637 w 1147"/>
                    <a:gd name="T17" fmla="*/ 135 h 1622"/>
                    <a:gd name="T18" fmla="*/ 577 w 1147"/>
                    <a:gd name="T19" fmla="*/ 154 h 1622"/>
                    <a:gd name="T20" fmla="*/ 515 w 1147"/>
                    <a:gd name="T21" fmla="*/ 175 h 1622"/>
                    <a:gd name="T22" fmla="*/ 455 w 1147"/>
                    <a:gd name="T23" fmla="*/ 199 h 1622"/>
                    <a:gd name="T24" fmla="*/ 395 w 1147"/>
                    <a:gd name="T25" fmla="*/ 222 h 1622"/>
                    <a:gd name="T26" fmla="*/ 335 w 1147"/>
                    <a:gd name="T27" fmla="*/ 245 h 1622"/>
                    <a:gd name="T28" fmla="*/ 274 w 1147"/>
                    <a:gd name="T29" fmla="*/ 270 h 1622"/>
                    <a:gd name="T30" fmla="*/ 215 w 1147"/>
                    <a:gd name="T31" fmla="*/ 297 h 1622"/>
                    <a:gd name="T32" fmla="*/ 171 w 1147"/>
                    <a:gd name="T33" fmla="*/ 318 h 1622"/>
                    <a:gd name="T34" fmla="*/ 139 w 1147"/>
                    <a:gd name="T35" fmla="*/ 334 h 1622"/>
                    <a:gd name="T36" fmla="*/ 107 w 1147"/>
                    <a:gd name="T37" fmla="*/ 351 h 1622"/>
                    <a:gd name="T38" fmla="*/ 76 w 1147"/>
                    <a:gd name="T39" fmla="*/ 371 h 1622"/>
                    <a:gd name="T40" fmla="*/ 50 w 1147"/>
                    <a:gd name="T41" fmla="*/ 393 h 1622"/>
                    <a:gd name="T42" fmla="*/ 26 w 1147"/>
                    <a:gd name="T43" fmla="*/ 419 h 1622"/>
                    <a:gd name="T44" fmla="*/ 10 w 1147"/>
                    <a:gd name="T45" fmla="*/ 445 h 1622"/>
                    <a:gd name="T46" fmla="*/ 1 w 1147"/>
                    <a:gd name="T47" fmla="*/ 476 h 1622"/>
                    <a:gd name="T48" fmla="*/ 2 w 1147"/>
                    <a:gd name="T49" fmla="*/ 562 h 1622"/>
                    <a:gd name="T50" fmla="*/ 12 w 1147"/>
                    <a:gd name="T51" fmla="*/ 684 h 1622"/>
                    <a:gd name="T52" fmla="*/ 31 w 1147"/>
                    <a:gd name="T53" fmla="*/ 744 h 1622"/>
                    <a:gd name="T54" fmla="*/ 59 w 1147"/>
                    <a:gd name="T55" fmla="*/ 747 h 1622"/>
                    <a:gd name="T56" fmla="*/ 85 w 1147"/>
                    <a:gd name="T57" fmla="*/ 749 h 1622"/>
                    <a:gd name="T58" fmla="*/ 112 w 1147"/>
                    <a:gd name="T59" fmla="*/ 745 h 1622"/>
                    <a:gd name="T60" fmla="*/ 107 w 1147"/>
                    <a:gd name="T61" fmla="*/ 762 h 1622"/>
                    <a:gd name="T62" fmla="*/ 84 w 1147"/>
                    <a:gd name="T63" fmla="*/ 806 h 1622"/>
                    <a:gd name="T64" fmla="*/ 72 w 1147"/>
                    <a:gd name="T65" fmla="*/ 853 h 1622"/>
                    <a:gd name="T66" fmla="*/ 67 w 1147"/>
                    <a:gd name="T67" fmla="*/ 904 h 1622"/>
                    <a:gd name="T68" fmla="*/ 76 w 1147"/>
                    <a:gd name="T69" fmla="*/ 1025 h 1622"/>
                    <a:gd name="T70" fmla="*/ 102 w 1147"/>
                    <a:gd name="T71" fmla="*/ 1191 h 1622"/>
                    <a:gd name="T72" fmla="*/ 132 w 1147"/>
                    <a:gd name="T73" fmla="*/ 1346 h 1622"/>
                    <a:gd name="T74" fmla="*/ 160 w 1147"/>
                    <a:gd name="T75" fmla="*/ 1519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grpFill/>
                <a:ln w="3175">
                  <a:solidFill>
                    <a:srgbClr val="000000"/>
                  </a:solidFill>
                  <a:prstDash val="solid"/>
                  <a:round/>
                  <a:headEnd/>
                  <a:tailEnd/>
                </a:ln>
              </p:spPr>
              <p:txBody>
                <a:bodyPr/>
                <a:lstStyle/>
                <a:p>
                  <a:pPr>
                    <a:defRPr/>
                  </a:pPr>
                  <a:endParaRPr lang="sl-SI"/>
                </a:p>
              </p:txBody>
            </p:sp>
            <p:sp>
              <p:nvSpPr>
                <p:cNvPr id="361" name="Freeform 283"/>
                <p:cNvSpPr>
                  <a:spLocks/>
                </p:cNvSpPr>
                <p:nvPr/>
              </p:nvSpPr>
              <p:spPr bwMode="auto">
                <a:xfrm>
                  <a:off x="4448" y="2415"/>
                  <a:ext cx="42" cy="3"/>
                </a:xfrm>
                <a:custGeom>
                  <a:avLst/>
                  <a:gdLst>
                    <a:gd name="T0" fmla="*/ 0 w 125"/>
                    <a:gd name="T1" fmla="*/ 0 h 11"/>
                    <a:gd name="T2" fmla="*/ 16 w 125"/>
                    <a:gd name="T3" fmla="*/ 4 h 11"/>
                    <a:gd name="T4" fmla="*/ 32 w 125"/>
                    <a:gd name="T5" fmla="*/ 7 h 11"/>
                    <a:gd name="T6" fmla="*/ 47 w 125"/>
                    <a:gd name="T7" fmla="*/ 8 h 11"/>
                    <a:gd name="T8" fmla="*/ 64 w 125"/>
                    <a:gd name="T9" fmla="*/ 10 h 11"/>
                    <a:gd name="T10" fmla="*/ 79 w 125"/>
                    <a:gd name="T11" fmla="*/ 11 h 11"/>
                    <a:gd name="T12" fmla="*/ 94 w 125"/>
                    <a:gd name="T13" fmla="*/ 11 h 11"/>
                    <a:gd name="T14" fmla="*/ 110 w 125"/>
                    <a:gd name="T15" fmla="*/ 11 h 11"/>
                    <a:gd name="T16" fmla="*/ 125 w 125"/>
                    <a:gd name="T17" fmla="*/ 1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grpFill/>
                <a:ln w="3175">
                  <a:solidFill>
                    <a:srgbClr val="000000"/>
                  </a:solidFill>
                  <a:prstDash val="solid"/>
                  <a:round/>
                  <a:headEnd/>
                  <a:tailEnd/>
                </a:ln>
              </p:spPr>
              <p:txBody>
                <a:bodyPr/>
                <a:lstStyle/>
                <a:p>
                  <a:pPr>
                    <a:defRPr/>
                  </a:pPr>
                  <a:endParaRPr lang="sl-SI"/>
                </a:p>
              </p:txBody>
            </p:sp>
            <p:sp>
              <p:nvSpPr>
                <p:cNvPr id="362" name="Freeform 284"/>
                <p:cNvSpPr>
                  <a:spLocks/>
                </p:cNvSpPr>
                <p:nvPr/>
              </p:nvSpPr>
              <p:spPr bwMode="auto">
                <a:xfrm>
                  <a:off x="4563" y="2179"/>
                  <a:ext cx="24" cy="10"/>
                </a:xfrm>
                <a:custGeom>
                  <a:avLst/>
                  <a:gdLst>
                    <a:gd name="T0" fmla="*/ 72 w 72"/>
                    <a:gd name="T1" fmla="*/ 0 h 30"/>
                    <a:gd name="T2" fmla="*/ 66 w 72"/>
                    <a:gd name="T3" fmla="*/ 8 h 30"/>
                    <a:gd name="T4" fmla="*/ 58 w 72"/>
                    <a:gd name="T5" fmla="*/ 14 h 30"/>
                    <a:gd name="T6" fmla="*/ 50 w 72"/>
                    <a:gd name="T7" fmla="*/ 20 h 30"/>
                    <a:gd name="T8" fmla="*/ 40 w 72"/>
                    <a:gd name="T9" fmla="*/ 23 h 30"/>
                    <a:gd name="T10" fmla="*/ 30 w 72"/>
                    <a:gd name="T11" fmla="*/ 27 h 30"/>
                    <a:gd name="T12" fmla="*/ 21 w 72"/>
                    <a:gd name="T13" fmla="*/ 29 h 30"/>
                    <a:gd name="T14" fmla="*/ 10 w 72"/>
                    <a:gd name="T15" fmla="*/ 30 h 30"/>
                    <a:gd name="T16" fmla="*/ 0 w 72"/>
                    <a:gd name="T17" fmla="*/ 3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grpFill/>
                <a:ln w="3175">
                  <a:solidFill>
                    <a:srgbClr val="000000"/>
                  </a:solidFill>
                  <a:prstDash val="solid"/>
                  <a:round/>
                  <a:headEnd/>
                  <a:tailEnd/>
                </a:ln>
              </p:spPr>
              <p:txBody>
                <a:bodyPr/>
                <a:lstStyle/>
                <a:p>
                  <a:pPr>
                    <a:defRPr/>
                  </a:pPr>
                  <a:endParaRPr lang="sl-SI"/>
                </a:p>
              </p:txBody>
            </p:sp>
          </p:grpSp>
          <p:grpSp>
            <p:nvGrpSpPr>
              <p:cNvPr id="266" name="Group 285"/>
              <p:cNvGrpSpPr>
                <a:grpSpLocks/>
              </p:cNvGrpSpPr>
              <p:nvPr/>
            </p:nvGrpSpPr>
            <p:grpSpPr bwMode="auto">
              <a:xfrm>
                <a:off x="6249925" y="3164650"/>
                <a:ext cx="1190625" cy="647700"/>
                <a:chOff x="1050" y="2802"/>
                <a:chExt cx="750" cy="408"/>
              </a:xfrm>
            </p:grpSpPr>
            <p:sp>
              <p:nvSpPr>
                <p:cNvPr id="358" name="Freeform 286"/>
                <p:cNvSpPr>
                  <a:spLocks/>
                </p:cNvSpPr>
                <p:nvPr/>
              </p:nvSpPr>
              <p:spPr bwMode="auto">
                <a:xfrm>
                  <a:off x="1518" y="2832"/>
                  <a:ext cx="228" cy="138"/>
                </a:xfrm>
                <a:custGeom>
                  <a:avLst/>
                  <a:gdLst>
                    <a:gd name="T0" fmla="*/ 18 w 228"/>
                    <a:gd name="T1" fmla="*/ 24 h 138"/>
                    <a:gd name="T2" fmla="*/ 228 w 228"/>
                    <a:gd name="T3" fmla="*/ 0 h 138"/>
                    <a:gd name="T4" fmla="*/ 228 w 228"/>
                    <a:gd name="T5" fmla="*/ 108 h 138"/>
                    <a:gd name="T6" fmla="*/ 102 w 228"/>
                    <a:gd name="T7" fmla="*/ 138 h 138"/>
                    <a:gd name="T8" fmla="*/ 0 w 228"/>
                    <a:gd name="T9" fmla="*/ 102 h 138"/>
                    <a:gd name="T10" fmla="*/ 18 w 228"/>
                    <a:gd name="T11" fmla="*/ 24 h 138"/>
                    <a:gd name="T12" fmla="*/ 0 60000 65536"/>
                    <a:gd name="T13" fmla="*/ 0 60000 65536"/>
                    <a:gd name="T14" fmla="*/ 0 60000 65536"/>
                    <a:gd name="T15" fmla="*/ 0 60000 65536"/>
                    <a:gd name="T16" fmla="*/ 0 60000 65536"/>
                    <a:gd name="T17" fmla="*/ 0 60000 65536"/>
                    <a:gd name="T18" fmla="*/ 0 w 228"/>
                    <a:gd name="T19" fmla="*/ 0 h 138"/>
                    <a:gd name="T20" fmla="*/ 228 w 228"/>
                    <a:gd name="T21" fmla="*/ 138 h 138"/>
                  </a:gdLst>
                  <a:ahLst/>
                  <a:cxnLst>
                    <a:cxn ang="T12">
                      <a:pos x="T0" y="T1"/>
                    </a:cxn>
                    <a:cxn ang="T13">
                      <a:pos x="T2" y="T3"/>
                    </a:cxn>
                    <a:cxn ang="T14">
                      <a:pos x="T4" y="T5"/>
                    </a:cxn>
                    <a:cxn ang="T15">
                      <a:pos x="T6" y="T7"/>
                    </a:cxn>
                    <a:cxn ang="T16">
                      <a:pos x="T8" y="T9"/>
                    </a:cxn>
                    <a:cxn ang="T17">
                      <a:pos x="T10" y="T11"/>
                    </a:cxn>
                  </a:cxnLst>
                  <a:rect l="T18" t="T19" r="T20" b="T21"/>
                  <a:pathLst>
                    <a:path w="228" h="138">
                      <a:moveTo>
                        <a:pt x="18" y="24"/>
                      </a:moveTo>
                      <a:lnTo>
                        <a:pt x="228" y="0"/>
                      </a:lnTo>
                      <a:lnTo>
                        <a:pt x="228" y="108"/>
                      </a:lnTo>
                      <a:lnTo>
                        <a:pt x="102" y="138"/>
                      </a:lnTo>
                      <a:lnTo>
                        <a:pt x="0" y="102"/>
                      </a:lnTo>
                      <a:lnTo>
                        <a:pt x="18" y="24"/>
                      </a:lnTo>
                      <a:close/>
                    </a:path>
                  </a:pathLst>
                </a:custGeom>
                <a:solidFill>
                  <a:srgbClr val="DDDDDD"/>
                </a:solidFill>
                <a:ln w="3175">
                  <a:solidFill>
                    <a:schemeClr val="tx1"/>
                  </a:solidFill>
                  <a:round/>
                  <a:headEnd/>
                  <a:tailEnd/>
                </a:ln>
              </p:spPr>
              <p:txBody>
                <a:bodyPr wrap="none" anchor="ctr"/>
                <a:lstStyle/>
                <a:p>
                  <a:endParaRPr lang="sl-SI"/>
                </a:p>
              </p:txBody>
            </p:sp>
            <p:sp>
              <p:nvSpPr>
                <p:cNvPr id="359" name="Freeform 287"/>
                <p:cNvSpPr>
                  <a:spLocks/>
                </p:cNvSpPr>
                <p:nvPr/>
              </p:nvSpPr>
              <p:spPr bwMode="auto">
                <a:xfrm>
                  <a:off x="1050" y="2802"/>
                  <a:ext cx="750" cy="408"/>
                </a:xfrm>
                <a:custGeom>
                  <a:avLst/>
                  <a:gdLst>
                    <a:gd name="T0" fmla="*/ 492 w 750"/>
                    <a:gd name="T1" fmla="*/ 48 h 408"/>
                    <a:gd name="T2" fmla="*/ 486 w 750"/>
                    <a:gd name="T3" fmla="*/ 132 h 408"/>
                    <a:gd name="T4" fmla="*/ 750 w 750"/>
                    <a:gd name="T5" fmla="*/ 222 h 408"/>
                    <a:gd name="T6" fmla="*/ 744 w 750"/>
                    <a:gd name="T7" fmla="*/ 342 h 408"/>
                    <a:gd name="T8" fmla="*/ 432 w 750"/>
                    <a:gd name="T9" fmla="*/ 270 h 408"/>
                    <a:gd name="T10" fmla="*/ 0 w 750"/>
                    <a:gd name="T11" fmla="*/ 408 h 408"/>
                    <a:gd name="T12" fmla="*/ 6 w 750"/>
                    <a:gd name="T13" fmla="*/ 300 h 408"/>
                    <a:gd name="T14" fmla="*/ 324 w 750"/>
                    <a:gd name="T15" fmla="*/ 138 h 408"/>
                    <a:gd name="T16" fmla="*/ 168 w 750"/>
                    <a:gd name="T17" fmla="*/ 222 h 408"/>
                    <a:gd name="T18" fmla="*/ 24 w 750"/>
                    <a:gd name="T19" fmla="*/ 210 h 408"/>
                    <a:gd name="T20" fmla="*/ 24 w 750"/>
                    <a:gd name="T21" fmla="*/ 126 h 408"/>
                    <a:gd name="T22" fmla="*/ 282 w 750"/>
                    <a:gd name="T23" fmla="*/ 114 h 408"/>
                    <a:gd name="T24" fmla="*/ 294 w 750"/>
                    <a:gd name="T25" fmla="*/ 0 h 408"/>
                    <a:gd name="T26" fmla="*/ 492 w 750"/>
                    <a:gd name="T27" fmla="*/ 48 h 4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0"/>
                    <a:gd name="T43" fmla="*/ 0 h 408"/>
                    <a:gd name="T44" fmla="*/ 750 w 750"/>
                    <a:gd name="T45" fmla="*/ 408 h 4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0" h="408">
                      <a:moveTo>
                        <a:pt x="492" y="48"/>
                      </a:moveTo>
                      <a:lnTo>
                        <a:pt x="486" y="132"/>
                      </a:lnTo>
                      <a:lnTo>
                        <a:pt x="750" y="222"/>
                      </a:lnTo>
                      <a:lnTo>
                        <a:pt x="744" y="342"/>
                      </a:lnTo>
                      <a:lnTo>
                        <a:pt x="432" y="270"/>
                      </a:lnTo>
                      <a:lnTo>
                        <a:pt x="0" y="408"/>
                      </a:lnTo>
                      <a:lnTo>
                        <a:pt x="6" y="300"/>
                      </a:lnTo>
                      <a:lnTo>
                        <a:pt x="324" y="138"/>
                      </a:lnTo>
                      <a:lnTo>
                        <a:pt x="168" y="222"/>
                      </a:lnTo>
                      <a:lnTo>
                        <a:pt x="24" y="210"/>
                      </a:lnTo>
                      <a:lnTo>
                        <a:pt x="24" y="126"/>
                      </a:lnTo>
                      <a:lnTo>
                        <a:pt x="282" y="114"/>
                      </a:lnTo>
                      <a:lnTo>
                        <a:pt x="294" y="0"/>
                      </a:lnTo>
                      <a:lnTo>
                        <a:pt x="492" y="48"/>
                      </a:lnTo>
                      <a:close/>
                    </a:path>
                  </a:pathLst>
                </a:custGeom>
                <a:solidFill>
                  <a:srgbClr val="DDDDDD"/>
                </a:solidFill>
                <a:ln w="3175">
                  <a:solidFill>
                    <a:schemeClr val="tx1"/>
                  </a:solidFill>
                  <a:round/>
                  <a:headEnd/>
                  <a:tailEnd/>
                </a:ln>
              </p:spPr>
              <p:txBody>
                <a:bodyPr wrap="none" anchor="ctr"/>
                <a:lstStyle/>
                <a:p>
                  <a:endParaRPr lang="sl-SI"/>
                </a:p>
              </p:txBody>
            </p:sp>
          </p:grpSp>
          <p:grpSp>
            <p:nvGrpSpPr>
              <p:cNvPr id="267" name="Group 288"/>
              <p:cNvGrpSpPr>
                <a:grpSpLocks/>
              </p:cNvGrpSpPr>
              <p:nvPr/>
            </p:nvGrpSpPr>
            <p:grpSpPr bwMode="auto">
              <a:xfrm>
                <a:off x="5024375" y="2545525"/>
                <a:ext cx="1323975" cy="1587500"/>
                <a:chOff x="3488" y="1484"/>
                <a:chExt cx="1364" cy="1719"/>
              </a:xfrm>
            </p:grpSpPr>
            <p:sp>
              <p:nvSpPr>
                <p:cNvPr id="354" name="Freeform 289"/>
                <p:cNvSpPr>
                  <a:spLocks/>
                </p:cNvSpPr>
                <p:nvPr/>
              </p:nvSpPr>
              <p:spPr bwMode="auto">
                <a:xfrm>
                  <a:off x="3637" y="2739"/>
                  <a:ext cx="636" cy="464"/>
                </a:xfrm>
                <a:custGeom>
                  <a:avLst/>
                  <a:gdLst>
                    <a:gd name="T0" fmla="*/ 124 w 636"/>
                    <a:gd name="T1" fmla="*/ 224 h 464"/>
                    <a:gd name="T2" fmla="*/ 164 w 636"/>
                    <a:gd name="T3" fmla="*/ 236 h 464"/>
                    <a:gd name="T4" fmla="*/ 208 w 636"/>
                    <a:gd name="T5" fmla="*/ 256 h 464"/>
                    <a:gd name="T6" fmla="*/ 224 w 636"/>
                    <a:gd name="T7" fmla="*/ 276 h 464"/>
                    <a:gd name="T8" fmla="*/ 276 w 636"/>
                    <a:gd name="T9" fmla="*/ 256 h 464"/>
                    <a:gd name="T10" fmla="*/ 328 w 636"/>
                    <a:gd name="T11" fmla="*/ 220 h 464"/>
                    <a:gd name="T12" fmla="*/ 396 w 636"/>
                    <a:gd name="T13" fmla="*/ 184 h 464"/>
                    <a:gd name="T14" fmla="*/ 448 w 636"/>
                    <a:gd name="T15" fmla="*/ 156 h 464"/>
                    <a:gd name="T16" fmla="*/ 476 w 636"/>
                    <a:gd name="T17" fmla="*/ 132 h 464"/>
                    <a:gd name="T18" fmla="*/ 516 w 636"/>
                    <a:gd name="T19" fmla="*/ 112 h 464"/>
                    <a:gd name="T20" fmla="*/ 532 w 636"/>
                    <a:gd name="T21" fmla="*/ 76 h 464"/>
                    <a:gd name="T22" fmla="*/ 540 w 636"/>
                    <a:gd name="T23" fmla="*/ 52 h 464"/>
                    <a:gd name="T24" fmla="*/ 580 w 636"/>
                    <a:gd name="T25" fmla="*/ 20 h 464"/>
                    <a:gd name="T26" fmla="*/ 608 w 636"/>
                    <a:gd name="T27" fmla="*/ 0 h 464"/>
                    <a:gd name="T28" fmla="*/ 612 w 636"/>
                    <a:gd name="T29" fmla="*/ 36 h 464"/>
                    <a:gd name="T30" fmla="*/ 632 w 636"/>
                    <a:gd name="T31" fmla="*/ 104 h 464"/>
                    <a:gd name="T32" fmla="*/ 636 w 636"/>
                    <a:gd name="T33" fmla="*/ 128 h 464"/>
                    <a:gd name="T34" fmla="*/ 628 w 636"/>
                    <a:gd name="T35" fmla="*/ 164 h 464"/>
                    <a:gd name="T36" fmla="*/ 612 w 636"/>
                    <a:gd name="T37" fmla="*/ 200 h 464"/>
                    <a:gd name="T38" fmla="*/ 608 w 636"/>
                    <a:gd name="T39" fmla="*/ 232 h 464"/>
                    <a:gd name="T40" fmla="*/ 600 w 636"/>
                    <a:gd name="T41" fmla="*/ 268 h 464"/>
                    <a:gd name="T42" fmla="*/ 596 w 636"/>
                    <a:gd name="T43" fmla="*/ 312 h 464"/>
                    <a:gd name="T44" fmla="*/ 552 w 636"/>
                    <a:gd name="T45" fmla="*/ 340 h 464"/>
                    <a:gd name="T46" fmla="*/ 528 w 636"/>
                    <a:gd name="T47" fmla="*/ 312 h 464"/>
                    <a:gd name="T48" fmla="*/ 524 w 636"/>
                    <a:gd name="T49" fmla="*/ 276 h 464"/>
                    <a:gd name="T50" fmla="*/ 524 w 636"/>
                    <a:gd name="T51" fmla="*/ 248 h 464"/>
                    <a:gd name="T52" fmla="*/ 508 w 636"/>
                    <a:gd name="T53" fmla="*/ 216 h 464"/>
                    <a:gd name="T54" fmla="*/ 544 w 636"/>
                    <a:gd name="T55" fmla="*/ 196 h 464"/>
                    <a:gd name="T56" fmla="*/ 592 w 636"/>
                    <a:gd name="T57" fmla="*/ 180 h 464"/>
                    <a:gd name="T58" fmla="*/ 492 w 636"/>
                    <a:gd name="T59" fmla="*/ 228 h 464"/>
                    <a:gd name="T60" fmla="*/ 444 w 636"/>
                    <a:gd name="T61" fmla="*/ 264 h 464"/>
                    <a:gd name="T62" fmla="*/ 420 w 636"/>
                    <a:gd name="T63" fmla="*/ 280 h 464"/>
                    <a:gd name="T64" fmla="*/ 376 w 636"/>
                    <a:gd name="T65" fmla="*/ 312 h 464"/>
                    <a:gd name="T66" fmla="*/ 360 w 636"/>
                    <a:gd name="T67" fmla="*/ 344 h 464"/>
                    <a:gd name="T68" fmla="*/ 332 w 636"/>
                    <a:gd name="T69" fmla="*/ 372 h 464"/>
                    <a:gd name="T70" fmla="*/ 304 w 636"/>
                    <a:gd name="T71" fmla="*/ 392 h 464"/>
                    <a:gd name="T72" fmla="*/ 280 w 636"/>
                    <a:gd name="T73" fmla="*/ 412 h 464"/>
                    <a:gd name="T74" fmla="*/ 248 w 636"/>
                    <a:gd name="T75" fmla="*/ 436 h 464"/>
                    <a:gd name="T76" fmla="*/ 204 w 636"/>
                    <a:gd name="T77" fmla="*/ 448 h 464"/>
                    <a:gd name="T78" fmla="*/ 144 w 636"/>
                    <a:gd name="T79" fmla="*/ 464 h 464"/>
                    <a:gd name="T80" fmla="*/ 100 w 636"/>
                    <a:gd name="T81" fmla="*/ 464 h 464"/>
                    <a:gd name="T82" fmla="*/ 48 w 636"/>
                    <a:gd name="T83" fmla="*/ 464 h 464"/>
                    <a:gd name="T84" fmla="*/ 0 w 636"/>
                    <a:gd name="T85" fmla="*/ 444 h 464"/>
                    <a:gd name="T86" fmla="*/ 24 w 636"/>
                    <a:gd name="T87" fmla="*/ 384 h 464"/>
                    <a:gd name="T88" fmla="*/ 60 w 636"/>
                    <a:gd name="T89" fmla="*/ 320 h 464"/>
                    <a:gd name="T90" fmla="*/ 84 w 636"/>
                    <a:gd name="T91" fmla="*/ 284 h 464"/>
                    <a:gd name="T92" fmla="*/ 112 w 636"/>
                    <a:gd name="T93" fmla="*/ 248 h 464"/>
                    <a:gd name="T94" fmla="*/ 124 w 636"/>
                    <a:gd name="T95" fmla="*/ 224 h 4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6"/>
                    <a:gd name="T145" fmla="*/ 0 h 464"/>
                    <a:gd name="T146" fmla="*/ 636 w 636"/>
                    <a:gd name="T147" fmla="*/ 464 h 4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6" h="464">
                      <a:moveTo>
                        <a:pt x="124" y="224"/>
                      </a:moveTo>
                      <a:lnTo>
                        <a:pt x="164" y="236"/>
                      </a:lnTo>
                      <a:lnTo>
                        <a:pt x="208" y="256"/>
                      </a:lnTo>
                      <a:lnTo>
                        <a:pt x="224" y="276"/>
                      </a:lnTo>
                      <a:lnTo>
                        <a:pt x="276" y="256"/>
                      </a:lnTo>
                      <a:lnTo>
                        <a:pt x="328" y="220"/>
                      </a:lnTo>
                      <a:lnTo>
                        <a:pt x="396" y="184"/>
                      </a:lnTo>
                      <a:lnTo>
                        <a:pt x="448" y="156"/>
                      </a:lnTo>
                      <a:lnTo>
                        <a:pt x="476" y="132"/>
                      </a:lnTo>
                      <a:lnTo>
                        <a:pt x="516" y="112"/>
                      </a:lnTo>
                      <a:lnTo>
                        <a:pt x="532" y="76"/>
                      </a:lnTo>
                      <a:lnTo>
                        <a:pt x="540" y="52"/>
                      </a:lnTo>
                      <a:lnTo>
                        <a:pt x="580" y="20"/>
                      </a:lnTo>
                      <a:lnTo>
                        <a:pt x="608" y="0"/>
                      </a:lnTo>
                      <a:lnTo>
                        <a:pt x="612" y="36"/>
                      </a:lnTo>
                      <a:lnTo>
                        <a:pt x="632" y="104"/>
                      </a:lnTo>
                      <a:lnTo>
                        <a:pt x="636" y="128"/>
                      </a:lnTo>
                      <a:lnTo>
                        <a:pt x="628" y="164"/>
                      </a:lnTo>
                      <a:lnTo>
                        <a:pt x="612" y="200"/>
                      </a:lnTo>
                      <a:lnTo>
                        <a:pt x="608" y="232"/>
                      </a:lnTo>
                      <a:lnTo>
                        <a:pt x="600" y="268"/>
                      </a:lnTo>
                      <a:lnTo>
                        <a:pt x="596" y="312"/>
                      </a:lnTo>
                      <a:lnTo>
                        <a:pt x="552" y="340"/>
                      </a:lnTo>
                      <a:lnTo>
                        <a:pt x="528" y="312"/>
                      </a:lnTo>
                      <a:lnTo>
                        <a:pt x="524" y="276"/>
                      </a:lnTo>
                      <a:lnTo>
                        <a:pt x="524" y="248"/>
                      </a:lnTo>
                      <a:lnTo>
                        <a:pt x="508" y="216"/>
                      </a:lnTo>
                      <a:lnTo>
                        <a:pt x="544" y="196"/>
                      </a:lnTo>
                      <a:lnTo>
                        <a:pt x="592" y="180"/>
                      </a:lnTo>
                      <a:lnTo>
                        <a:pt x="492" y="228"/>
                      </a:lnTo>
                      <a:lnTo>
                        <a:pt x="444" y="264"/>
                      </a:lnTo>
                      <a:lnTo>
                        <a:pt x="420" y="280"/>
                      </a:lnTo>
                      <a:lnTo>
                        <a:pt x="376" y="312"/>
                      </a:lnTo>
                      <a:lnTo>
                        <a:pt x="360" y="344"/>
                      </a:lnTo>
                      <a:lnTo>
                        <a:pt x="332" y="372"/>
                      </a:lnTo>
                      <a:lnTo>
                        <a:pt x="304" y="392"/>
                      </a:lnTo>
                      <a:lnTo>
                        <a:pt x="280" y="412"/>
                      </a:lnTo>
                      <a:lnTo>
                        <a:pt x="248" y="436"/>
                      </a:lnTo>
                      <a:lnTo>
                        <a:pt x="204" y="448"/>
                      </a:lnTo>
                      <a:lnTo>
                        <a:pt x="144" y="464"/>
                      </a:lnTo>
                      <a:lnTo>
                        <a:pt x="100" y="464"/>
                      </a:lnTo>
                      <a:lnTo>
                        <a:pt x="48" y="464"/>
                      </a:lnTo>
                      <a:lnTo>
                        <a:pt x="0" y="444"/>
                      </a:lnTo>
                      <a:lnTo>
                        <a:pt x="24" y="384"/>
                      </a:lnTo>
                      <a:lnTo>
                        <a:pt x="60" y="320"/>
                      </a:lnTo>
                      <a:lnTo>
                        <a:pt x="84" y="284"/>
                      </a:lnTo>
                      <a:lnTo>
                        <a:pt x="112" y="248"/>
                      </a:lnTo>
                      <a:lnTo>
                        <a:pt x="124" y="224"/>
                      </a:lnTo>
                      <a:close/>
                    </a:path>
                  </a:pathLst>
                </a:custGeom>
                <a:solidFill>
                  <a:schemeClr val="tx1"/>
                </a:solidFill>
                <a:ln w="3175">
                  <a:solidFill>
                    <a:schemeClr val="tx1"/>
                  </a:solidFill>
                  <a:round/>
                  <a:headEnd/>
                  <a:tailEnd/>
                </a:ln>
              </p:spPr>
              <p:txBody>
                <a:bodyPr wrap="none" anchor="ctr"/>
                <a:lstStyle/>
                <a:p>
                  <a:endParaRPr lang="sl-SI"/>
                </a:p>
              </p:txBody>
            </p:sp>
            <p:sp>
              <p:nvSpPr>
                <p:cNvPr id="355" name="Freeform 290"/>
                <p:cNvSpPr>
                  <a:spLocks/>
                </p:cNvSpPr>
                <p:nvPr/>
              </p:nvSpPr>
              <p:spPr bwMode="auto">
                <a:xfrm>
                  <a:off x="3608" y="1484"/>
                  <a:ext cx="1148" cy="1456"/>
                </a:xfrm>
                <a:custGeom>
                  <a:avLst/>
                  <a:gdLst>
                    <a:gd name="T0" fmla="*/ 60 w 1148"/>
                    <a:gd name="T1" fmla="*/ 1452 h 1456"/>
                    <a:gd name="T2" fmla="*/ 172 w 1148"/>
                    <a:gd name="T3" fmla="*/ 1444 h 1456"/>
                    <a:gd name="T4" fmla="*/ 296 w 1148"/>
                    <a:gd name="T5" fmla="*/ 1376 h 1456"/>
                    <a:gd name="T6" fmla="*/ 396 w 1148"/>
                    <a:gd name="T7" fmla="*/ 1316 h 1456"/>
                    <a:gd name="T8" fmla="*/ 492 w 1148"/>
                    <a:gd name="T9" fmla="*/ 1260 h 1456"/>
                    <a:gd name="T10" fmla="*/ 504 w 1148"/>
                    <a:gd name="T11" fmla="*/ 1180 h 1456"/>
                    <a:gd name="T12" fmla="*/ 552 w 1148"/>
                    <a:gd name="T13" fmla="*/ 1076 h 1456"/>
                    <a:gd name="T14" fmla="*/ 644 w 1148"/>
                    <a:gd name="T15" fmla="*/ 960 h 1456"/>
                    <a:gd name="T16" fmla="*/ 752 w 1148"/>
                    <a:gd name="T17" fmla="*/ 832 h 1456"/>
                    <a:gd name="T18" fmla="*/ 828 w 1148"/>
                    <a:gd name="T19" fmla="*/ 712 h 1456"/>
                    <a:gd name="T20" fmla="*/ 892 w 1148"/>
                    <a:gd name="T21" fmla="*/ 584 h 1456"/>
                    <a:gd name="T22" fmla="*/ 948 w 1148"/>
                    <a:gd name="T23" fmla="*/ 468 h 1456"/>
                    <a:gd name="T24" fmla="*/ 984 w 1148"/>
                    <a:gd name="T25" fmla="*/ 404 h 1456"/>
                    <a:gd name="T26" fmla="*/ 996 w 1148"/>
                    <a:gd name="T27" fmla="*/ 408 h 1456"/>
                    <a:gd name="T28" fmla="*/ 1096 w 1148"/>
                    <a:gd name="T29" fmla="*/ 432 h 1456"/>
                    <a:gd name="T30" fmla="*/ 1148 w 1148"/>
                    <a:gd name="T31" fmla="*/ 360 h 1456"/>
                    <a:gd name="T32" fmla="*/ 1132 w 1148"/>
                    <a:gd name="T33" fmla="*/ 224 h 1456"/>
                    <a:gd name="T34" fmla="*/ 1100 w 1148"/>
                    <a:gd name="T35" fmla="*/ 152 h 1456"/>
                    <a:gd name="T36" fmla="*/ 1048 w 1148"/>
                    <a:gd name="T37" fmla="*/ 68 h 1456"/>
                    <a:gd name="T38" fmla="*/ 984 w 1148"/>
                    <a:gd name="T39" fmla="*/ 24 h 1456"/>
                    <a:gd name="T40" fmla="*/ 876 w 1148"/>
                    <a:gd name="T41" fmla="*/ 12 h 1456"/>
                    <a:gd name="T42" fmla="*/ 748 w 1148"/>
                    <a:gd name="T43" fmla="*/ 84 h 1456"/>
                    <a:gd name="T44" fmla="*/ 680 w 1148"/>
                    <a:gd name="T45" fmla="*/ 144 h 1456"/>
                    <a:gd name="T46" fmla="*/ 636 w 1148"/>
                    <a:gd name="T47" fmla="*/ 224 h 1456"/>
                    <a:gd name="T48" fmla="*/ 604 w 1148"/>
                    <a:gd name="T49" fmla="*/ 332 h 1456"/>
                    <a:gd name="T50" fmla="*/ 576 w 1148"/>
                    <a:gd name="T51" fmla="*/ 460 h 1456"/>
                    <a:gd name="T52" fmla="*/ 544 w 1148"/>
                    <a:gd name="T53" fmla="*/ 604 h 1456"/>
                    <a:gd name="T54" fmla="*/ 484 w 1148"/>
                    <a:gd name="T55" fmla="*/ 748 h 1456"/>
                    <a:gd name="T56" fmla="*/ 420 w 1148"/>
                    <a:gd name="T57" fmla="*/ 888 h 1456"/>
                    <a:gd name="T58" fmla="*/ 328 w 1148"/>
                    <a:gd name="T59" fmla="*/ 1036 h 1456"/>
                    <a:gd name="T60" fmla="*/ 252 w 1148"/>
                    <a:gd name="T61" fmla="*/ 1164 h 1456"/>
                    <a:gd name="T62" fmla="*/ 164 w 1148"/>
                    <a:gd name="T63" fmla="*/ 1260 h 1456"/>
                    <a:gd name="T64" fmla="*/ 108 w 1148"/>
                    <a:gd name="T65" fmla="*/ 1332 h 1456"/>
                    <a:gd name="T66" fmla="*/ 40 w 1148"/>
                    <a:gd name="T67" fmla="*/ 1404 h 14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8"/>
                    <a:gd name="T103" fmla="*/ 0 h 1456"/>
                    <a:gd name="T104" fmla="*/ 1148 w 1148"/>
                    <a:gd name="T105" fmla="*/ 1456 h 14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8" h="1456">
                      <a:moveTo>
                        <a:pt x="0" y="1444"/>
                      </a:moveTo>
                      <a:lnTo>
                        <a:pt x="60" y="1452"/>
                      </a:lnTo>
                      <a:lnTo>
                        <a:pt x="104" y="1456"/>
                      </a:lnTo>
                      <a:lnTo>
                        <a:pt x="172" y="1444"/>
                      </a:lnTo>
                      <a:lnTo>
                        <a:pt x="232" y="1408"/>
                      </a:lnTo>
                      <a:lnTo>
                        <a:pt x="296" y="1376"/>
                      </a:lnTo>
                      <a:lnTo>
                        <a:pt x="356" y="1340"/>
                      </a:lnTo>
                      <a:lnTo>
                        <a:pt x="396" y="1316"/>
                      </a:lnTo>
                      <a:lnTo>
                        <a:pt x="444" y="1292"/>
                      </a:lnTo>
                      <a:lnTo>
                        <a:pt x="492" y="1260"/>
                      </a:lnTo>
                      <a:lnTo>
                        <a:pt x="504" y="1232"/>
                      </a:lnTo>
                      <a:lnTo>
                        <a:pt x="504" y="1180"/>
                      </a:lnTo>
                      <a:lnTo>
                        <a:pt x="528" y="1128"/>
                      </a:lnTo>
                      <a:lnTo>
                        <a:pt x="552" y="1076"/>
                      </a:lnTo>
                      <a:lnTo>
                        <a:pt x="592" y="1012"/>
                      </a:lnTo>
                      <a:lnTo>
                        <a:pt x="644" y="960"/>
                      </a:lnTo>
                      <a:lnTo>
                        <a:pt x="704" y="904"/>
                      </a:lnTo>
                      <a:lnTo>
                        <a:pt x="752" y="832"/>
                      </a:lnTo>
                      <a:lnTo>
                        <a:pt x="784" y="772"/>
                      </a:lnTo>
                      <a:lnTo>
                        <a:pt x="828" y="712"/>
                      </a:lnTo>
                      <a:lnTo>
                        <a:pt x="864" y="648"/>
                      </a:lnTo>
                      <a:lnTo>
                        <a:pt x="892" y="584"/>
                      </a:lnTo>
                      <a:lnTo>
                        <a:pt x="920" y="536"/>
                      </a:lnTo>
                      <a:lnTo>
                        <a:pt x="948" y="468"/>
                      </a:lnTo>
                      <a:lnTo>
                        <a:pt x="972" y="436"/>
                      </a:lnTo>
                      <a:lnTo>
                        <a:pt x="984" y="404"/>
                      </a:lnTo>
                      <a:lnTo>
                        <a:pt x="952" y="396"/>
                      </a:lnTo>
                      <a:lnTo>
                        <a:pt x="996" y="408"/>
                      </a:lnTo>
                      <a:lnTo>
                        <a:pt x="1040" y="424"/>
                      </a:lnTo>
                      <a:lnTo>
                        <a:pt x="1096" y="432"/>
                      </a:lnTo>
                      <a:lnTo>
                        <a:pt x="1124" y="436"/>
                      </a:lnTo>
                      <a:lnTo>
                        <a:pt x="1148" y="360"/>
                      </a:lnTo>
                      <a:lnTo>
                        <a:pt x="1140" y="280"/>
                      </a:lnTo>
                      <a:lnTo>
                        <a:pt x="1132" y="224"/>
                      </a:lnTo>
                      <a:lnTo>
                        <a:pt x="1112" y="184"/>
                      </a:lnTo>
                      <a:lnTo>
                        <a:pt x="1100" y="152"/>
                      </a:lnTo>
                      <a:lnTo>
                        <a:pt x="1080" y="108"/>
                      </a:lnTo>
                      <a:lnTo>
                        <a:pt x="1048" y="68"/>
                      </a:lnTo>
                      <a:lnTo>
                        <a:pt x="1012" y="44"/>
                      </a:lnTo>
                      <a:lnTo>
                        <a:pt x="984" y="24"/>
                      </a:lnTo>
                      <a:lnTo>
                        <a:pt x="928" y="0"/>
                      </a:lnTo>
                      <a:lnTo>
                        <a:pt x="876" y="12"/>
                      </a:lnTo>
                      <a:lnTo>
                        <a:pt x="804" y="44"/>
                      </a:lnTo>
                      <a:lnTo>
                        <a:pt x="748" y="84"/>
                      </a:lnTo>
                      <a:lnTo>
                        <a:pt x="704" y="112"/>
                      </a:lnTo>
                      <a:lnTo>
                        <a:pt x="680" y="144"/>
                      </a:lnTo>
                      <a:lnTo>
                        <a:pt x="648" y="184"/>
                      </a:lnTo>
                      <a:lnTo>
                        <a:pt x="636" y="224"/>
                      </a:lnTo>
                      <a:lnTo>
                        <a:pt x="616" y="276"/>
                      </a:lnTo>
                      <a:lnTo>
                        <a:pt x="604" y="332"/>
                      </a:lnTo>
                      <a:lnTo>
                        <a:pt x="592" y="396"/>
                      </a:lnTo>
                      <a:lnTo>
                        <a:pt x="576" y="460"/>
                      </a:lnTo>
                      <a:lnTo>
                        <a:pt x="564" y="528"/>
                      </a:lnTo>
                      <a:lnTo>
                        <a:pt x="544" y="604"/>
                      </a:lnTo>
                      <a:lnTo>
                        <a:pt x="508" y="676"/>
                      </a:lnTo>
                      <a:lnTo>
                        <a:pt x="484" y="748"/>
                      </a:lnTo>
                      <a:lnTo>
                        <a:pt x="444" y="828"/>
                      </a:lnTo>
                      <a:lnTo>
                        <a:pt x="420" y="888"/>
                      </a:lnTo>
                      <a:lnTo>
                        <a:pt x="372" y="968"/>
                      </a:lnTo>
                      <a:lnTo>
                        <a:pt x="328" y="1036"/>
                      </a:lnTo>
                      <a:lnTo>
                        <a:pt x="284" y="1116"/>
                      </a:lnTo>
                      <a:lnTo>
                        <a:pt x="252" y="1164"/>
                      </a:lnTo>
                      <a:lnTo>
                        <a:pt x="212" y="1212"/>
                      </a:lnTo>
                      <a:lnTo>
                        <a:pt x="164" y="1260"/>
                      </a:lnTo>
                      <a:lnTo>
                        <a:pt x="136" y="1292"/>
                      </a:lnTo>
                      <a:lnTo>
                        <a:pt x="108" y="1332"/>
                      </a:lnTo>
                      <a:lnTo>
                        <a:pt x="80" y="1360"/>
                      </a:lnTo>
                      <a:lnTo>
                        <a:pt x="40" y="1404"/>
                      </a:lnTo>
                      <a:lnTo>
                        <a:pt x="0" y="1444"/>
                      </a:lnTo>
                      <a:close/>
                    </a:path>
                  </a:pathLst>
                </a:custGeom>
                <a:solidFill>
                  <a:srgbClr val="FFEAD5"/>
                </a:solidFill>
                <a:ln w="3175">
                  <a:solidFill>
                    <a:schemeClr val="tx1"/>
                  </a:solidFill>
                  <a:round/>
                  <a:headEnd/>
                  <a:tailEnd/>
                </a:ln>
              </p:spPr>
              <p:txBody>
                <a:bodyPr wrap="none" anchor="ctr"/>
                <a:lstStyle/>
                <a:p>
                  <a:endParaRPr lang="sl-SI"/>
                </a:p>
              </p:txBody>
            </p:sp>
            <p:sp>
              <p:nvSpPr>
                <p:cNvPr id="356" name="Freeform 291"/>
                <p:cNvSpPr>
                  <a:spLocks/>
                </p:cNvSpPr>
                <p:nvPr/>
              </p:nvSpPr>
              <p:spPr bwMode="auto">
                <a:xfrm>
                  <a:off x="3488" y="2672"/>
                  <a:ext cx="636" cy="464"/>
                </a:xfrm>
                <a:custGeom>
                  <a:avLst/>
                  <a:gdLst>
                    <a:gd name="T0" fmla="*/ 124 w 636"/>
                    <a:gd name="T1" fmla="*/ 224 h 464"/>
                    <a:gd name="T2" fmla="*/ 164 w 636"/>
                    <a:gd name="T3" fmla="*/ 236 h 464"/>
                    <a:gd name="T4" fmla="*/ 208 w 636"/>
                    <a:gd name="T5" fmla="*/ 256 h 464"/>
                    <a:gd name="T6" fmla="*/ 224 w 636"/>
                    <a:gd name="T7" fmla="*/ 276 h 464"/>
                    <a:gd name="T8" fmla="*/ 276 w 636"/>
                    <a:gd name="T9" fmla="*/ 256 h 464"/>
                    <a:gd name="T10" fmla="*/ 328 w 636"/>
                    <a:gd name="T11" fmla="*/ 220 h 464"/>
                    <a:gd name="T12" fmla="*/ 396 w 636"/>
                    <a:gd name="T13" fmla="*/ 184 h 464"/>
                    <a:gd name="T14" fmla="*/ 448 w 636"/>
                    <a:gd name="T15" fmla="*/ 156 h 464"/>
                    <a:gd name="T16" fmla="*/ 476 w 636"/>
                    <a:gd name="T17" fmla="*/ 132 h 464"/>
                    <a:gd name="T18" fmla="*/ 516 w 636"/>
                    <a:gd name="T19" fmla="*/ 112 h 464"/>
                    <a:gd name="T20" fmla="*/ 532 w 636"/>
                    <a:gd name="T21" fmla="*/ 76 h 464"/>
                    <a:gd name="T22" fmla="*/ 540 w 636"/>
                    <a:gd name="T23" fmla="*/ 52 h 464"/>
                    <a:gd name="T24" fmla="*/ 580 w 636"/>
                    <a:gd name="T25" fmla="*/ 20 h 464"/>
                    <a:gd name="T26" fmla="*/ 608 w 636"/>
                    <a:gd name="T27" fmla="*/ 0 h 464"/>
                    <a:gd name="T28" fmla="*/ 612 w 636"/>
                    <a:gd name="T29" fmla="*/ 36 h 464"/>
                    <a:gd name="T30" fmla="*/ 632 w 636"/>
                    <a:gd name="T31" fmla="*/ 104 h 464"/>
                    <a:gd name="T32" fmla="*/ 636 w 636"/>
                    <a:gd name="T33" fmla="*/ 128 h 464"/>
                    <a:gd name="T34" fmla="*/ 628 w 636"/>
                    <a:gd name="T35" fmla="*/ 164 h 464"/>
                    <a:gd name="T36" fmla="*/ 612 w 636"/>
                    <a:gd name="T37" fmla="*/ 200 h 464"/>
                    <a:gd name="T38" fmla="*/ 608 w 636"/>
                    <a:gd name="T39" fmla="*/ 232 h 464"/>
                    <a:gd name="T40" fmla="*/ 600 w 636"/>
                    <a:gd name="T41" fmla="*/ 268 h 464"/>
                    <a:gd name="T42" fmla="*/ 596 w 636"/>
                    <a:gd name="T43" fmla="*/ 312 h 464"/>
                    <a:gd name="T44" fmla="*/ 552 w 636"/>
                    <a:gd name="T45" fmla="*/ 340 h 464"/>
                    <a:gd name="T46" fmla="*/ 528 w 636"/>
                    <a:gd name="T47" fmla="*/ 312 h 464"/>
                    <a:gd name="T48" fmla="*/ 524 w 636"/>
                    <a:gd name="T49" fmla="*/ 276 h 464"/>
                    <a:gd name="T50" fmla="*/ 524 w 636"/>
                    <a:gd name="T51" fmla="*/ 248 h 464"/>
                    <a:gd name="T52" fmla="*/ 508 w 636"/>
                    <a:gd name="T53" fmla="*/ 216 h 464"/>
                    <a:gd name="T54" fmla="*/ 544 w 636"/>
                    <a:gd name="T55" fmla="*/ 196 h 464"/>
                    <a:gd name="T56" fmla="*/ 592 w 636"/>
                    <a:gd name="T57" fmla="*/ 180 h 464"/>
                    <a:gd name="T58" fmla="*/ 492 w 636"/>
                    <a:gd name="T59" fmla="*/ 228 h 464"/>
                    <a:gd name="T60" fmla="*/ 444 w 636"/>
                    <a:gd name="T61" fmla="*/ 264 h 464"/>
                    <a:gd name="T62" fmla="*/ 420 w 636"/>
                    <a:gd name="T63" fmla="*/ 280 h 464"/>
                    <a:gd name="T64" fmla="*/ 376 w 636"/>
                    <a:gd name="T65" fmla="*/ 312 h 464"/>
                    <a:gd name="T66" fmla="*/ 360 w 636"/>
                    <a:gd name="T67" fmla="*/ 344 h 464"/>
                    <a:gd name="T68" fmla="*/ 332 w 636"/>
                    <a:gd name="T69" fmla="*/ 372 h 464"/>
                    <a:gd name="T70" fmla="*/ 304 w 636"/>
                    <a:gd name="T71" fmla="*/ 392 h 464"/>
                    <a:gd name="T72" fmla="*/ 280 w 636"/>
                    <a:gd name="T73" fmla="*/ 412 h 464"/>
                    <a:gd name="T74" fmla="*/ 248 w 636"/>
                    <a:gd name="T75" fmla="*/ 436 h 464"/>
                    <a:gd name="T76" fmla="*/ 204 w 636"/>
                    <a:gd name="T77" fmla="*/ 448 h 464"/>
                    <a:gd name="T78" fmla="*/ 144 w 636"/>
                    <a:gd name="T79" fmla="*/ 464 h 464"/>
                    <a:gd name="T80" fmla="*/ 100 w 636"/>
                    <a:gd name="T81" fmla="*/ 464 h 464"/>
                    <a:gd name="T82" fmla="*/ 48 w 636"/>
                    <a:gd name="T83" fmla="*/ 464 h 464"/>
                    <a:gd name="T84" fmla="*/ 0 w 636"/>
                    <a:gd name="T85" fmla="*/ 444 h 464"/>
                    <a:gd name="T86" fmla="*/ 24 w 636"/>
                    <a:gd name="T87" fmla="*/ 384 h 464"/>
                    <a:gd name="T88" fmla="*/ 60 w 636"/>
                    <a:gd name="T89" fmla="*/ 320 h 464"/>
                    <a:gd name="T90" fmla="*/ 84 w 636"/>
                    <a:gd name="T91" fmla="*/ 284 h 464"/>
                    <a:gd name="T92" fmla="*/ 112 w 636"/>
                    <a:gd name="T93" fmla="*/ 248 h 464"/>
                    <a:gd name="T94" fmla="*/ 124 w 636"/>
                    <a:gd name="T95" fmla="*/ 224 h 4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6"/>
                    <a:gd name="T145" fmla="*/ 0 h 464"/>
                    <a:gd name="T146" fmla="*/ 636 w 636"/>
                    <a:gd name="T147" fmla="*/ 464 h 4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6" h="464">
                      <a:moveTo>
                        <a:pt x="124" y="224"/>
                      </a:moveTo>
                      <a:lnTo>
                        <a:pt x="164" y="236"/>
                      </a:lnTo>
                      <a:lnTo>
                        <a:pt x="208" y="256"/>
                      </a:lnTo>
                      <a:lnTo>
                        <a:pt x="224" y="276"/>
                      </a:lnTo>
                      <a:lnTo>
                        <a:pt x="276" y="256"/>
                      </a:lnTo>
                      <a:lnTo>
                        <a:pt x="328" y="220"/>
                      </a:lnTo>
                      <a:lnTo>
                        <a:pt x="396" y="184"/>
                      </a:lnTo>
                      <a:lnTo>
                        <a:pt x="448" y="156"/>
                      </a:lnTo>
                      <a:lnTo>
                        <a:pt x="476" y="132"/>
                      </a:lnTo>
                      <a:lnTo>
                        <a:pt x="516" y="112"/>
                      </a:lnTo>
                      <a:lnTo>
                        <a:pt x="532" y="76"/>
                      </a:lnTo>
                      <a:lnTo>
                        <a:pt x="540" y="52"/>
                      </a:lnTo>
                      <a:lnTo>
                        <a:pt x="580" y="20"/>
                      </a:lnTo>
                      <a:lnTo>
                        <a:pt x="608" y="0"/>
                      </a:lnTo>
                      <a:lnTo>
                        <a:pt x="612" y="36"/>
                      </a:lnTo>
                      <a:lnTo>
                        <a:pt x="632" y="104"/>
                      </a:lnTo>
                      <a:lnTo>
                        <a:pt x="636" y="128"/>
                      </a:lnTo>
                      <a:lnTo>
                        <a:pt x="628" y="164"/>
                      </a:lnTo>
                      <a:lnTo>
                        <a:pt x="612" y="200"/>
                      </a:lnTo>
                      <a:lnTo>
                        <a:pt x="608" y="232"/>
                      </a:lnTo>
                      <a:lnTo>
                        <a:pt x="600" y="268"/>
                      </a:lnTo>
                      <a:lnTo>
                        <a:pt x="596" y="312"/>
                      </a:lnTo>
                      <a:lnTo>
                        <a:pt x="552" y="340"/>
                      </a:lnTo>
                      <a:lnTo>
                        <a:pt x="528" y="312"/>
                      </a:lnTo>
                      <a:lnTo>
                        <a:pt x="524" y="276"/>
                      </a:lnTo>
                      <a:lnTo>
                        <a:pt x="524" y="248"/>
                      </a:lnTo>
                      <a:lnTo>
                        <a:pt x="508" y="216"/>
                      </a:lnTo>
                      <a:lnTo>
                        <a:pt x="544" y="196"/>
                      </a:lnTo>
                      <a:lnTo>
                        <a:pt x="592" y="180"/>
                      </a:lnTo>
                      <a:lnTo>
                        <a:pt x="492" y="228"/>
                      </a:lnTo>
                      <a:lnTo>
                        <a:pt x="444" y="264"/>
                      </a:lnTo>
                      <a:lnTo>
                        <a:pt x="420" y="280"/>
                      </a:lnTo>
                      <a:lnTo>
                        <a:pt x="376" y="312"/>
                      </a:lnTo>
                      <a:lnTo>
                        <a:pt x="360" y="344"/>
                      </a:lnTo>
                      <a:lnTo>
                        <a:pt x="332" y="372"/>
                      </a:lnTo>
                      <a:lnTo>
                        <a:pt x="304" y="392"/>
                      </a:lnTo>
                      <a:lnTo>
                        <a:pt x="280" y="412"/>
                      </a:lnTo>
                      <a:lnTo>
                        <a:pt x="248" y="436"/>
                      </a:lnTo>
                      <a:lnTo>
                        <a:pt x="204" y="448"/>
                      </a:lnTo>
                      <a:lnTo>
                        <a:pt x="144" y="464"/>
                      </a:lnTo>
                      <a:lnTo>
                        <a:pt x="100" y="464"/>
                      </a:lnTo>
                      <a:lnTo>
                        <a:pt x="48" y="464"/>
                      </a:lnTo>
                      <a:lnTo>
                        <a:pt x="0" y="444"/>
                      </a:lnTo>
                      <a:lnTo>
                        <a:pt x="24" y="384"/>
                      </a:lnTo>
                      <a:lnTo>
                        <a:pt x="60" y="320"/>
                      </a:lnTo>
                      <a:lnTo>
                        <a:pt x="84" y="284"/>
                      </a:lnTo>
                      <a:lnTo>
                        <a:pt x="112" y="248"/>
                      </a:lnTo>
                      <a:lnTo>
                        <a:pt x="124" y="224"/>
                      </a:lnTo>
                      <a:close/>
                    </a:path>
                  </a:pathLst>
                </a:custGeom>
                <a:solidFill>
                  <a:schemeClr val="tx1"/>
                </a:solidFill>
                <a:ln w="3175">
                  <a:solidFill>
                    <a:schemeClr val="tx1"/>
                  </a:solidFill>
                  <a:round/>
                  <a:headEnd/>
                  <a:tailEnd/>
                </a:ln>
              </p:spPr>
              <p:txBody>
                <a:bodyPr wrap="none" anchor="ctr"/>
                <a:lstStyle/>
                <a:p>
                  <a:endParaRPr lang="sl-SI"/>
                </a:p>
              </p:txBody>
            </p:sp>
            <p:sp>
              <p:nvSpPr>
                <p:cNvPr id="357" name="Freeform 292"/>
                <p:cNvSpPr>
                  <a:spLocks/>
                </p:cNvSpPr>
                <p:nvPr/>
              </p:nvSpPr>
              <p:spPr bwMode="auto">
                <a:xfrm>
                  <a:off x="3704" y="1580"/>
                  <a:ext cx="1148" cy="1456"/>
                </a:xfrm>
                <a:custGeom>
                  <a:avLst/>
                  <a:gdLst>
                    <a:gd name="T0" fmla="*/ 60 w 1148"/>
                    <a:gd name="T1" fmla="*/ 1452 h 1456"/>
                    <a:gd name="T2" fmla="*/ 172 w 1148"/>
                    <a:gd name="T3" fmla="*/ 1444 h 1456"/>
                    <a:gd name="T4" fmla="*/ 296 w 1148"/>
                    <a:gd name="T5" fmla="*/ 1376 h 1456"/>
                    <a:gd name="T6" fmla="*/ 396 w 1148"/>
                    <a:gd name="T7" fmla="*/ 1316 h 1456"/>
                    <a:gd name="T8" fmla="*/ 492 w 1148"/>
                    <a:gd name="T9" fmla="*/ 1260 h 1456"/>
                    <a:gd name="T10" fmla="*/ 504 w 1148"/>
                    <a:gd name="T11" fmla="*/ 1180 h 1456"/>
                    <a:gd name="T12" fmla="*/ 552 w 1148"/>
                    <a:gd name="T13" fmla="*/ 1076 h 1456"/>
                    <a:gd name="T14" fmla="*/ 644 w 1148"/>
                    <a:gd name="T15" fmla="*/ 960 h 1456"/>
                    <a:gd name="T16" fmla="*/ 752 w 1148"/>
                    <a:gd name="T17" fmla="*/ 832 h 1456"/>
                    <a:gd name="T18" fmla="*/ 828 w 1148"/>
                    <a:gd name="T19" fmla="*/ 712 h 1456"/>
                    <a:gd name="T20" fmla="*/ 892 w 1148"/>
                    <a:gd name="T21" fmla="*/ 584 h 1456"/>
                    <a:gd name="T22" fmla="*/ 948 w 1148"/>
                    <a:gd name="T23" fmla="*/ 468 h 1456"/>
                    <a:gd name="T24" fmla="*/ 984 w 1148"/>
                    <a:gd name="T25" fmla="*/ 404 h 1456"/>
                    <a:gd name="T26" fmla="*/ 996 w 1148"/>
                    <a:gd name="T27" fmla="*/ 408 h 1456"/>
                    <a:gd name="T28" fmla="*/ 1096 w 1148"/>
                    <a:gd name="T29" fmla="*/ 432 h 1456"/>
                    <a:gd name="T30" fmla="*/ 1148 w 1148"/>
                    <a:gd name="T31" fmla="*/ 360 h 1456"/>
                    <a:gd name="T32" fmla="*/ 1132 w 1148"/>
                    <a:gd name="T33" fmla="*/ 224 h 1456"/>
                    <a:gd name="T34" fmla="*/ 1100 w 1148"/>
                    <a:gd name="T35" fmla="*/ 152 h 1456"/>
                    <a:gd name="T36" fmla="*/ 1048 w 1148"/>
                    <a:gd name="T37" fmla="*/ 68 h 1456"/>
                    <a:gd name="T38" fmla="*/ 984 w 1148"/>
                    <a:gd name="T39" fmla="*/ 24 h 1456"/>
                    <a:gd name="T40" fmla="*/ 876 w 1148"/>
                    <a:gd name="T41" fmla="*/ 12 h 1456"/>
                    <a:gd name="T42" fmla="*/ 748 w 1148"/>
                    <a:gd name="T43" fmla="*/ 84 h 1456"/>
                    <a:gd name="T44" fmla="*/ 680 w 1148"/>
                    <a:gd name="T45" fmla="*/ 144 h 1456"/>
                    <a:gd name="T46" fmla="*/ 636 w 1148"/>
                    <a:gd name="T47" fmla="*/ 224 h 1456"/>
                    <a:gd name="T48" fmla="*/ 604 w 1148"/>
                    <a:gd name="T49" fmla="*/ 332 h 1456"/>
                    <a:gd name="T50" fmla="*/ 576 w 1148"/>
                    <a:gd name="T51" fmla="*/ 460 h 1456"/>
                    <a:gd name="T52" fmla="*/ 544 w 1148"/>
                    <a:gd name="T53" fmla="*/ 604 h 1456"/>
                    <a:gd name="T54" fmla="*/ 484 w 1148"/>
                    <a:gd name="T55" fmla="*/ 748 h 1456"/>
                    <a:gd name="T56" fmla="*/ 420 w 1148"/>
                    <a:gd name="T57" fmla="*/ 888 h 1456"/>
                    <a:gd name="T58" fmla="*/ 328 w 1148"/>
                    <a:gd name="T59" fmla="*/ 1036 h 1456"/>
                    <a:gd name="T60" fmla="*/ 252 w 1148"/>
                    <a:gd name="T61" fmla="*/ 1164 h 1456"/>
                    <a:gd name="T62" fmla="*/ 164 w 1148"/>
                    <a:gd name="T63" fmla="*/ 1260 h 1456"/>
                    <a:gd name="T64" fmla="*/ 108 w 1148"/>
                    <a:gd name="T65" fmla="*/ 1332 h 1456"/>
                    <a:gd name="T66" fmla="*/ 40 w 1148"/>
                    <a:gd name="T67" fmla="*/ 1404 h 14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8"/>
                    <a:gd name="T103" fmla="*/ 0 h 1456"/>
                    <a:gd name="T104" fmla="*/ 1148 w 1148"/>
                    <a:gd name="T105" fmla="*/ 1456 h 14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8" h="1456">
                      <a:moveTo>
                        <a:pt x="0" y="1444"/>
                      </a:moveTo>
                      <a:lnTo>
                        <a:pt x="60" y="1452"/>
                      </a:lnTo>
                      <a:lnTo>
                        <a:pt x="104" y="1456"/>
                      </a:lnTo>
                      <a:lnTo>
                        <a:pt x="172" y="1444"/>
                      </a:lnTo>
                      <a:lnTo>
                        <a:pt x="232" y="1408"/>
                      </a:lnTo>
                      <a:lnTo>
                        <a:pt x="296" y="1376"/>
                      </a:lnTo>
                      <a:lnTo>
                        <a:pt x="356" y="1340"/>
                      </a:lnTo>
                      <a:lnTo>
                        <a:pt x="396" y="1316"/>
                      </a:lnTo>
                      <a:lnTo>
                        <a:pt x="444" y="1292"/>
                      </a:lnTo>
                      <a:lnTo>
                        <a:pt x="492" y="1260"/>
                      </a:lnTo>
                      <a:lnTo>
                        <a:pt x="504" y="1232"/>
                      </a:lnTo>
                      <a:lnTo>
                        <a:pt x="504" y="1180"/>
                      </a:lnTo>
                      <a:lnTo>
                        <a:pt x="528" y="1128"/>
                      </a:lnTo>
                      <a:lnTo>
                        <a:pt x="552" y="1076"/>
                      </a:lnTo>
                      <a:lnTo>
                        <a:pt x="592" y="1012"/>
                      </a:lnTo>
                      <a:lnTo>
                        <a:pt x="644" y="960"/>
                      </a:lnTo>
                      <a:lnTo>
                        <a:pt x="704" y="904"/>
                      </a:lnTo>
                      <a:lnTo>
                        <a:pt x="752" y="832"/>
                      </a:lnTo>
                      <a:lnTo>
                        <a:pt x="784" y="772"/>
                      </a:lnTo>
                      <a:lnTo>
                        <a:pt x="828" y="712"/>
                      </a:lnTo>
                      <a:lnTo>
                        <a:pt x="864" y="648"/>
                      </a:lnTo>
                      <a:lnTo>
                        <a:pt x="892" y="584"/>
                      </a:lnTo>
                      <a:lnTo>
                        <a:pt x="920" y="536"/>
                      </a:lnTo>
                      <a:lnTo>
                        <a:pt x="948" y="468"/>
                      </a:lnTo>
                      <a:lnTo>
                        <a:pt x="972" y="436"/>
                      </a:lnTo>
                      <a:lnTo>
                        <a:pt x="984" y="404"/>
                      </a:lnTo>
                      <a:lnTo>
                        <a:pt x="952" y="396"/>
                      </a:lnTo>
                      <a:lnTo>
                        <a:pt x="996" y="408"/>
                      </a:lnTo>
                      <a:lnTo>
                        <a:pt x="1040" y="424"/>
                      </a:lnTo>
                      <a:lnTo>
                        <a:pt x="1096" y="432"/>
                      </a:lnTo>
                      <a:lnTo>
                        <a:pt x="1124" y="436"/>
                      </a:lnTo>
                      <a:lnTo>
                        <a:pt x="1148" y="360"/>
                      </a:lnTo>
                      <a:lnTo>
                        <a:pt x="1140" y="280"/>
                      </a:lnTo>
                      <a:lnTo>
                        <a:pt x="1132" y="224"/>
                      </a:lnTo>
                      <a:lnTo>
                        <a:pt x="1112" y="184"/>
                      </a:lnTo>
                      <a:lnTo>
                        <a:pt x="1100" y="152"/>
                      </a:lnTo>
                      <a:lnTo>
                        <a:pt x="1080" y="108"/>
                      </a:lnTo>
                      <a:lnTo>
                        <a:pt x="1048" y="68"/>
                      </a:lnTo>
                      <a:lnTo>
                        <a:pt x="1012" y="44"/>
                      </a:lnTo>
                      <a:lnTo>
                        <a:pt x="984" y="24"/>
                      </a:lnTo>
                      <a:lnTo>
                        <a:pt x="928" y="0"/>
                      </a:lnTo>
                      <a:lnTo>
                        <a:pt x="876" y="12"/>
                      </a:lnTo>
                      <a:lnTo>
                        <a:pt x="804" y="44"/>
                      </a:lnTo>
                      <a:lnTo>
                        <a:pt x="748" y="84"/>
                      </a:lnTo>
                      <a:lnTo>
                        <a:pt x="704" y="112"/>
                      </a:lnTo>
                      <a:lnTo>
                        <a:pt x="680" y="144"/>
                      </a:lnTo>
                      <a:lnTo>
                        <a:pt x="648" y="184"/>
                      </a:lnTo>
                      <a:lnTo>
                        <a:pt x="636" y="224"/>
                      </a:lnTo>
                      <a:lnTo>
                        <a:pt x="616" y="276"/>
                      </a:lnTo>
                      <a:lnTo>
                        <a:pt x="604" y="332"/>
                      </a:lnTo>
                      <a:lnTo>
                        <a:pt x="592" y="396"/>
                      </a:lnTo>
                      <a:lnTo>
                        <a:pt x="576" y="460"/>
                      </a:lnTo>
                      <a:lnTo>
                        <a:pt x="564" y="528"/>
                      </a:lnTo>
                      <a:lnTo>
                        <a:pt x="544" y="604"/>
                      </a:lnTo>
                      <a:lnTo>
                        <a:pt x="508" y="676"/>
                      </a:lnTo>
                      <a:lnTo>
                        <a:pt x="484" y="748"/>
                      </a:lnTo>
                      <a:lnTo>
                        <a:pt x="444" y="828"/>
                      </a:lnTo>
                      <a:lnTo>
                        <a:pt x="420" y="888"/>
                      </a:lnTo>
                      <a:lnTo>
                        <a:pt x="372" y="968"/>
                      </a:lnTo>
                      <a:lnTo>
                        <a:pt x="328" y="1036"/>
                      </a:lnTo>
                      <a:lnTo>
                        <a:pt x="284" y="1116"/>
                      </a:lnTo>
                      <a:lnTo>
                        <a:pt x="252" y="1164"/>
                      </a:lnTo>
                      <a:lnTo>
                        <a:pt x="212" y="1212"/>
                      </a:lnTo>
                      <a:lnTo>
                        <a:pt x="164" y="1260"/>
                      </a:lnTo>
                      <a:lnTo>
                        <a:pt x="136" y="1292"/>
                      </a:lnTo>
                      <a:lnTo>
                        <a:pt x="108" y="1332"/>
                      </a:lnTo>
                      <a:lnTo>
                        <a:pt x="80" y="1360"/>
                      </a:lnTo>
                      <a:lnTo>
                        <a:pt x="40" y="1404"/>
                      </a:lnTo>
                      <a:lnTo>
                        <a:pt x="0" y="1444"/>
                      </a:lnTo>
                      <a:close/>
                    </a:path>
                  </a:pathLst>
                </a:custGeom>
                <a:solidFill>
                  <a:srgbClr val="FFEAD5"/>
                </a:solidFill>
                <a:ln w="3175">
                  <a:solidFill>
                    <a:schemeClr val="tx1"/>
                  </a:solidFill>
                  <a:round/>
                  <a:headEnd/>
                  <a:tailEnd/>
                </a:ln>
              </p:spPr>
              <p:txBody>
                <a:bodyPr wrap="none" anchor="ctr"/>
                <a:lstStyle/>
                <a:p>
                  <a:endParaRPr lang="sl-SI"/>
                </a:p>
              </p:txBody>
            </p:sp>
          </p:grpSp>
          <p:sp>
            <p:nvSpPr>
              <p:cNvPr id="268" name="Freeform 293"/>
              <p:cNvSpPr>
                <a:spLocks/>
              </p:cNvSpPr>
              <p:nvPr/>
            </p:nvSpPr>
            <p:spPr bwMode="auto">
              <a:xfrm>
                <a:off x="6810313" y="1372363"/>
                <a:ext cx="503238" cy="512763"/>
              </a:xfrm>
              <a:custGeom>
                <a:avLst/>
                <a:gdLst>
                  <a:gd name="T0" fmla="*/ 503238 w 455"/>
                  <a:gd name="T1" fmla="*/ 64473 h 509"/>
                  <a:gd name="T2" fmla="*/ 432453 w 455"/>
                  <a:gd name="T3" fmla="*/ 9067 h 509"/>
                  <a:gd name="T4" fmla="*/ 191341 w 455"/>
                  <a:gd name="T5" fmla="*/ 0 h 509"/>
                  <a:gd name="T6" fmla="*/ 120556 w 455"/>
                  <a:gd name="T7" fmla="*/ 9067 h 509"/>
                  <a:gd name="T8" fmla="*/ 60831 w 455"/>
                  <a:gd name="T9" fmla="*/ 137005 h 509"/>
                  <a:gd name="T10" fmla="*/ 21014 w 455"/>
                  <a:gd name="T11" fmla="*/ 247819 h 509"/>
                  <a:gd name="T12" fmla="*/ 0 w 455"/>
                  <a:gd name="T13" fmla="*/ 320351 h 509"/>
                  <a:gd name="T14" fmla="*/ 0 w 455"/>
                  <a:gd name="T15" fmla="*/ 393891 h 509"/>
                  <a:gd name="T16" fmla="*/ 0 w 455"/>
                  <a:gd name="T17" fmla="*/ 512763 h 509"/>
                  <a:gd name="T18" fmla="*/ 141570 w 455"/>
                  <a:gd name="T19" fmla="*/ 402957 h 509"/>
                  <a:gd name="T20" fmla="*/ 291989 w 455"/>
                  <a:gd name="T21" fmla="*/ 375758 h 509"/>
                  <a:gd name="T22" fmla="*/ 392636 w 455"/>
                  <a:gd name="T23" fmla="*/ 302218 h 509"/>
                  <a:gd name="T24" fmla="*/ 442407 w 455"/>
                  <a:gd name="T25" fmla="*/ 237745 h 509"/>
                  <a:gd name="T26" fmla="*/ 493284 w 455"/>
                  <a:gd name="T27" fmla="*/ 165212 h 509"/>
                  <a:gd name="T28" fmla="*/ 503238 w 455"/>
                  <a:gd name="T29" fmla="*/ 64473 h 5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5"/>
                  <a:gd name="T46" fmla="*/ 0 h 509"/>
                  <a:gd name="T47" fmla="*/ 455 w 455"/>
                  <a:gd name="T48" fmla="*/ 509 h 5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5" h="509">
                    <a:moveTo>
                      <a:pt x="455" y="64"/>
                    </a:moveTo>
                    <a:lnTo>
                      <a:pt x="391" y="9"/>
                    </a:lnTo>
                    <a:lnTo>
                      <a:pt x="173" y="0"/>
                    </a:lnTo>
                    <a:lnTo>
                      <a:pt x="109" y="9"/>
                    </a:lnTo>
                    <a:lnTo>
                      <a:pt x="55" y="136"/>
                    </a:lnTo>
                    <a:lnTo>
                      <a:pt x="19" y="246"/>
                    </a:lnTo>
                    <a:lnTo>
                      <a:pt x="0" y="318"/>
                    </a:lnTo>
                    <a:lnTo>
                      <a:pt x="0" y="391"/>
                    </a:lnTo>
                    <a:lnTo>
                      <a:pt x="0" y="509"/>
                    </a:lnTo>
                    <a:lnTo>
                      <a:pt x="128" y="400"/>
                    </a:lnTo>
                    <a:lnTo>
                      <a:pt x="264" y="373"/>
                    </a:lnTo>
                    <a:lnTo>
                      <a:pt x="355" y="300"/>
                    </a:lnTo>
                    <a:lnTo>
                      <a:pt x="400" y="236"/>
                    </a:lnTo>
                    <a:lnTo>
                      <a:pt x="446" y="164"/>
                    </a:lnTo>
                    <a:lnTo>
                      <a:pt x="455" y="64"/>
                    </a:lnTo>
                    <a:close/>
                  </a:path>
                </a:pathLst>
              </a:custGeom>
              <a:solidFill>
                <a:srgbClr val="FFEAD5"/>
              </a:solidFill>
              <a:ln w="3175">
                <a:solidFill>
                  <a:schemeClr val="tx1"/>
                </a:solidFill>
                <a:round/>
                <a:headEnd/>
                <a:tailEnd/>
              </a:ln>
            </p:spPr>
            <p:txBody>
              <a:bodyPr wrap="none" anchor="ctr"/>
              <a:lstStyle/>
              <a:p>
                <a:endParaRPr lang="sl-SI"/>
              </a:p>
            </p:txBody>
          </p:sp>
          <p:grpSp>
            <p:nvGrpSpPr>
              <p:cNvPr id="269" name="Group 294"/>
              <p:cNvGrpSpPr>
                <a:grpSpLocks/>
              </p:cNvGrpSpPr>
              <p:nvPr/>
            </p:nvGrpSpPr>
            <p:grpSpPr bwMode="auto">
              <a:xfrm>
                <a:off x="5918138" y="1364425"/>
                <a:ext cx="1525588" cy="1689100"/>
                <a:chOff x="627" y="854"/>
                <a:chExt cx="1572" cy="1827"/>
              </a:xfrm>
            </p:grpSpPr>
            <p:sp>
              <p:nvSpPr>
                <p:cNvPr id="352" name="Freeform 295"/>
                <p:cNvSpPr>
                  <a:spLocks/>
                </p:cNvSpPr>
                <p:nvPr/>
              </p:nvSpPr>
              <p:spPr bwMode="auto">
                <a:xfrm>
                  <a:off x="627" y="854"/>
                  <a:ext cx="1572" cy="1827"/>
                </a:xfrm>
                <a:custGeom>
                  <a:avLst/>
                  <a:gdLst>
                    <a:gd name="T0" fmla="*/ 436 w 1572"/>
                    <a:gd name="T1" fmla="*/ 1709 h 1827"/>
                    <a:gd name="T2" fmla="*/ 391 w 1572"/>
                    <a:gd name="T3" fmla="*/ 1546 h 1827"/>
                    <a:gd name="T4" fmla="*/ 291 w 1572"/>
                    <a:gd name="T5" fmla="*/ 1400 h 1827"/>
                    <a:gd name="T6" fmla="*/ 136 w 1572"/>
                    <a:gd name="T7" fmla="*/ 1318 h 1827"/>
                    <a:gd name="T8" fmla="*/ 0 w 1572"/>
                    <a:gd name="T9" fmla="*/ 1318 h 1827"/>
                    <a:gd name="T10" fmla="*/ 182 w 1572"/>
                    <a:gd name="T11" fmla="*/ 1209 h 1827"/>
                    <a:gd name="T12" fmla="*/ 345 w 1572"/>
                    <a:gd name="T13" fmla="*/ 1127 h 1827"/>
                    <a:gd name="T14" fmla="*/ 500 w 1572"/>
                    <a:gd name="T15" fmla="*/ 1064 h 1827"/>
                    <a:gd name="T16" fmla="*/ 663 w 1572"/>
                    <a:gd name="T17" fmla="*/ 955 h 1827"/>
                    <a:gd name="T18" fmla="*/ 754 w 1572"/>
                    <a:gd name="T19" fmla="*/ 718 h 1827"/>
                    <a:gd name="T20" fmla="*/ 709 w 1572"/>
                    <a:gd name="T21" fmla="*/ 573 h 1827"/>
                    <a:gd name="T22" fmla="*/ 754 w 1572"/>
                    <a:gd name="T23" fmla="*/ 427 h 1827"/>
                    <a:gd name="T24" fmla="*/ 863 w 1572"/>
                    <a:gd name="T25" fmla="*/ 291 h 1827"/>
                    <a:gd name="T26" fmla="*/ 900 w 1572"/>
                    <a:gd name="T27" fmla="*/ 118 h 1827"/>
                    <a:gd name="T28" fmla="*/ 945 w 1572"/>
                    <a:gd name="T29" fmla="*/ 18 h 1827"/>
                    <a:gd name="T30" fmla="*/ 1018 w 1572"/>
                    <a:gd name="T31" fmla="*/ 100 h 1827"/>
                    <a:gd name="T32" fmla="*/ 991 w 1572"/>
                    <a:gd name="T33" fmla="*/ 309 h 1827"/>
                    <a:gd name="T34" fmla="*/ 954 w 1572"/>
                    <a:gd name="T35" fmla="*/ 455 h 1827"/>
                    <a:gd name="T36" fmla="*/ 1027 w 1572"/>
                    <a:gd name="T37" fmla="*/ 436 h 1827"/>
                    <a:gd name="T38" fmla="*/ 1209 w 1572"/>
                    <a:gd name="T39" fmla="*/ 355 h 1827"/>
                    <a:gd name="T40" fmla="*/ 1372 w 1572"/>
                    <a:gd name="T41" fmla="*/ 245 h 1827"/>
                    <a:gd name="T42" fmla="*/ 1427 w 1572"/>
                    <a:gd name="T43" fmla="*/ 118 h 1827"/>
                    <a:gd name="T44" fmla="*/ 1572 w 1572"/>
                    <a:gd name="T45" fmla="*/ 91 h 1827"/>
                    <a:gd name="T46" fmla="*/ 1445 w 1572"/>
                    <a:gd name="T47" fmla="*/ 291 h 1827"/>
                    <a:gd name="T48" fmla="*/ 1418 w 1572"/>
                    <a:gd name="T49" fmla="*/ 464 h 1827"/>
                    <a:gd name="T50" fmla="*/ 1454 w 1572"/>
                    <a:gd name="T51" fmla="*/ 609 h 1827"/>
                    <a:gd name="T52" fmla="*/ 1463 w 1572"/>
                    <a:gd name="T53" fmla="*/ 755 h 1827"/>
                    <a:gd name="T54" fmla="*/ 1436 w 1572"/>
                    <a:gd name="T55" fmla="*/ 891 h 1827"/>
                    <a:gd name="T56" fmla="*/ 1427 w 1572"/>
                    <a:gd name="T57" fmla="*/ 1036 h 1827"/>
                    <a:gd name="T58" fmla="*/ 1427 w 1572"/>
                    <a:gd name="T59" fmla="*/ 1164 h 1827"/>
                    <a:gd name="T60" fmla="*/ 1409 w 1572"/>
                    <a:gd name="T61" fmla="*/ 1373 h 1827"/>
                    <a:gd name="T62" fmla="*/ 1318 w 1572"/>
                    <a:gd name="T63" fmla="*/ 1564 h 1827"/>
                    <a:gd name="T64" fmla="*/ 1218 w 1572"/>
                    <a:gd name="T65" fmla="*/ 1682 h 1827"/>
                    <a:gd name="T66" fmla="*/ 1054 w 1572"/>
                    <a:gd name="T67" fmla="*/ 1773 h 1827"/>
                    <a:gd name="T68" fmla="*/ 854 w 1572"/>
                    <a:gd name="T69" fmla="*/ 1800 h 1827"/>
                    <a:gd name="T70" fmla="*/ 645 w 1572"/>
                    <a:gd name="T71" fmla="*/ 1818 h 1827"/>
                    <a:gd name="T72" fmla="*/ 491 w 1572"/>
                    <a:gd name="T73" fmla="*/ 1827 h 18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72"/>
                    <a:gd name="T112" fmla="*/ 0 h 1827"/>
                    <a:gd name="T113" fmla="*/ 1572 w 1572"/>
                    <a:gd name="T114" fmla="*/ 1827 h 18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72" h="1827">
                      <a:moveTo>
                        <a:pt x="409" y="1818"/>
                      </a:moveTo>
                      <a:lnTo>
                        <a:pt x="436" y="1709"/>
                      </a:lnTo>
                      <a:lnTo>
                        <a:pt x="427" y="1627"/>
                      </a:lnTo>
                      <a:lnTo>
                        <a:pt x="391" y="1546"/>
                      </a:lnTo>
                      <a:lnTo>
                        <a:pt x="336" y="1455"/>
                      </a:lnTo>
                      <a:lnTo>
                        <a:pt x="291" y="1400"/>
                      </a:lnTo>
                      <a:lnTo>
                        <a:pt x="227" y="1373"/>
                      </a:lnTo>
                      <a:lnTo>
                        <a:pt x="136" y="1318"/>
                      </a:lnTo>
                      <a:lnTo>
                        <a:pt x="82" y="1318"/>
                      </a:lnTo>
                      <a:lnTo>
                        <a:pt x="0" y="1318"/>
                      </a:lnTo>
                      <a:lnTo>
                        <a:pt x="82" y="1255"/>
                      </a:lnTo>
                      <a:lnTo>
                        <a:pt x="182" y="1209"/>
                      </a:lnTo>
                      <a:lnTo>
                        <a:pt x="254" y="1182"/>
                      </a:lnTo>
                      <a:lnTo>
                        <a:pt x="345" y="1127"/>
                      </a:lnTo>
                      <a:lnTo>
                        <a:pt x="436" y="1109"/>
                      </a:lnTo>
                      <a:lnTo>
                        <a:pt x="500" y="1064"/>
                      </a:lnTo>
                      <a:lnTo>
                        <a:pt x="591" y="1009"/>
                      </a:lnTo>
                      <a:lnTo>
                        <a:pt x="663" y="955"/>
                      </a:lnTo>
                      <a:lnTo>
                        <a:pt x="736" y="791"/>
                      </a:lnTo>
                      <a:lnTo>
                        <a:pt x="754" y="718"/>
                      </a:lnTo>
                      <a:lnTo>
                        <a:pt x="736" y="627"/>
                      </a:lnTo>
                      <a:lnTo>
                        <a:pt x="709" y="573"/>
                      </a:lnTo>
                      <a:lnTo>
                        <a:pt x="700" y="509"/>
                      </a:lnTo>
                      <a:lnTo>
                        <a:pt x="754" y="427"/>
                      </a:lnTo>
                      <a:lnTo>
                        <a:pt x="818" y="355"/>
                      </a:lnTo>
                      <a:lnTo>
                        <a:pt x="863" y="291"/>
                      </a:lnTo>
                      <a:lnTo>
                        <a:pt x="882" y="209"/>
                      </a:lnTo>
                      <a:lnTo>
                        <a:pt x="900" y="118"/>
                      </a:lnTo>
                      <a:lnTo>
                        <a:pt x="909" y="64"/>
                      </a:lnTo>
                      <a:lnTo>
                        <a:pt x="945" y="18"/>
                      </a:lnTo>
                      <a:lnTo>
                        <a:pt x="1036" y="0"/>
                      </a:lnTo>
                      <a:lnTo>
                        <a:pt x="1018" y="100"/>
                      </a:lnTo>
                      <a:lnTo>
                        <a:pt x="1000" y="191"/>
                      </a:lnTo>
                      <a:lnTo>
                        <a:pt x="991" y="309"/>
                      </a:lnTo>
                      <a:lnTo>
                        <a:pt x="972" y="391"/>
                      </a:lnTo>
                      <a:lnTo>
                        <a:pt x="954" y="455"/>
                      </a:lnTo>
                      <a:lnTo>
                        <a:pt x="963" y="518"/>
                      </a:lnTo>
                      <a:lnTo>
                        <a:pt x="1027" y="436"/>
                      </a:lnTo>
                      <a:lnTo>
                        <a:pt x="1118" y="382"/>
                      </a:lnTo>
                      <a:lnTo>
                        <a:pt x="1209" y="355"/>
                      </a:lnTo>
                      <a:lnTo>
                        <a:pt x="1263" y="318"/>
                      </a:lnTo>
                      <a:lnTo>
                        <a:pt x="1372" y="245"/>
                      </a:lnTo>
                      <a:lnTo>
                        <a:pt x="1400" y="200"/>
                      </a:lnTo>
                      <a:lnTo>
                        <a:pt x="1427" y="118"/>
                      </a:lnTo>
                      <a:lnTo>
                        <a:pt x="1427" y="45"/>
                      </a:lnTo>
                      <a:lnTo>
                        <a:pt x="1572" y="91"/>
                      </a:lnTo>
                      <a:lnTo>
                        <a:pt x="1472" y="200"/>
                      </a:lnTo>
                      <a:lnTo>
                        <a:pt x="1445" y="291"/>
                      </a:lnTo>
                      <a:lnTo>
                        <a:pt x="1418" y="373"/>
                      </a:lnTo>
                      <a:lnTo>
                        <a:pt x="1418" y="464"/>
                      </a:lnTo>
                      <a:lnTo>
                        <a:pt x="1418" y="518"/>
                      </a:lnTo>
                      <a:lnTo>
                        <a:pt x="1454" y="609"/>
                      </a:lnTo>
                      <a:lnTo>
                        <a:pt x="1491" y="691"/>
                      </a:lnTo>
                      <a:lnTo>
                        <a:pt x="1463" y="755"/>
                      </a:lnTo>
                      <a:lnTo>
                        <a:pt x="1445" y="827"/>
                      </a:lnTo>
                      <a:lnTo>
                        <a:pt x="1436" y="891"/>
                      </a:lnTo>
                      <a:lnTo>
                        <a:pt x="1436" y="964"/>
                      </a:lnTo>
                      <a:lnTo>
                        <a:pt x="1427" y="1036"/>
                      </a:lnTo>
                      <a:lnTo>
                        <a:pt x="1427" y="1100"/>
                      </a:lnTo>
                      <a:lnTo>
                        <a:pt x="1427" y="1164"/>
                      </a:lnTo>
                      <a:lnTo>
                        <a:pt x="1427" y="1255"/>
                      </a:lnTo>
                      <a:lnTo>
                        <a:pt x="1409" y="1373"/>
                      </a:lnTo>
                      <a:lnTo>
                        <a:pt x="1372" y="1473"/>
                      </a:lnTo>
                      <a:lnTo>
                        <a:pt x="1318" y="1564"/>
                      </a:lnTo>
                      <a:lnTo>
                        <a:pt x="1272" y="1636"/>
                      </a:lnTo>
                      <a:lnTo>
                        <a:pt x="1218" y="1682"/>
                      </a:lnTo>
                      <a:lnTo>
                        <a:pt x="1154" y="1718"/>
                      </a:lnTo>
                      <a:lnTo>
                        <a:pt x="1054" y="1773"/>
                      </a:lnTo>
                      <a:lnTo>
                        <a:pt x="972" y="1791"/>
                      </a:lnTo>
                      <a:lnTo>
                        <a:pt x="854" y="1800"/>
                      </a:lnTo>
                      <a:lnTo>
                        <a:pt x="763" y="1809"/>
                      </a:lnTo>
                      <a:lnTo>
                        <a:pt x="645" y="1818"/>
                      </a:lnTo>
                      <a:lnTo>
                        <a:pt x="545" y="1818"/>
                      </a:lnTo>
                      <a:lnTo>
                        <a:pt x="491" y="1827"/>
                      </a:lnTo>
                      <a:lnTo>
                        <a:pt x="409" y="1818"/>
                      </a:lnTo>
                      <a:close/>
                    </a:path>
                  </a:pathLst>
                </a:custGeom>
                <a:solidFill>
                  <a:srgbClr val="CCCC00"/>
                </a:solidFill>
                <a:ln w="3175">
                  <a:solidFill>
                    <a:schemeClr val="tx1"/>
                  </a:solidFill>
                  <a:round/>
                  <a:headEnd/>
                  <a:tailEnd/>
                </a:ln>
              </p:spPr>
              <p:txBody>
                <a:bodyPr wrap="none" anchor="ctr"/>
                <a:lstStyle/>
                <a:p>
                  <a:endParaRPr lang="sl-SI"/>
                </a:p>
              </p:txBody>
            </p:sp>
            <p:sp>
              <p:nvSpPr>
                <p:cNvPr id="353" name="Freeform 296"/>
                <p:cNvSpPr>
                  <a:spLocks/>
                </p:cNvSpPr>
                <p:nvPr/>
              </p:nvSpPr>
              <p:spPr bwMode="auto">
                <a:xfrm>
                  <a:off x="1567" y="1464"/>
                  <a:ext cx="163" cy="145"/>
                </a:xfrm>
                <a:custGeom>
                  <a:avLst/>
                  <a:gdLst>
                    <a:gd name="T0" fmla="*/ 0 w 163"/>
                    <a:gd name="T1" fmla="*/ 0 h 145"/>
                    <a:gd name="T2" fmla="*/ 27 w 163"/>
                    <a:gd name="T3" fmla="*/ 91 h 145"/>
                    <a:gd name="T4" fmla="*/ 91 w 163"/>
                    <a:gd name="T5" fmla="*/ 136 h 145"/>
                    <a:gd name="T6" fmla="*/ 163 w 163"/>
                    <a:gd name="T7" fmla="*/ 145 h 145"/>
                    <a:gd name="T8" fmla="*/ 0 60000 65536"/>
                    <a:gd name="T9" fmla="*/ 0 60000 65536"/>
                    <a:gd name="T10" fmla="*/ 0 60000 65536"/>
                    <a:gd name="T11" fmla="*/ 0 60000 65536"/>
                    <a:gd name="T12" fmla="*/ 0 w 163"/>
                    <a:gd name="T13" fmla="*/ 0 h 145"/>
                    <a:gd name="T14" fmla="*/ 163 w 163"/>
                    <a:gd name="T15" fmla="*/ 145 h 145"/>
                  </a:gdLst>
                  <a:ahLst/>
                  <a:cxnLst>
                    <a:cxn ang="T8">
                      <a:pos x="T0" y="T1"/>
                    </a:cxn>
                    <a:cxn ang="T9">
                      <a:pos x="T2" y="T3"/>
                    </a:cxn>
                    <a:cxn ang="T10">
                      <a:pos x="T4" y="T5"/>
                    </a:cxn>
                    <a:cxn ang="T11">
                      <a:pos x="T6" y="T7"/>
                    </a:cxn>
                  </a:cxnLst>
                  <a:rect l="T12" t="T13" r="T14" b="T15"/>
                  <a:pathLst>
                    <a:path w="163" h="145">
                      <a:moveTo>
                        <a:pt x="0" y="0"/>
                      </a:moveTo>
                      <a:lnTo>
                        <a:pt x="27" y="91"/>
                      </a:lnTo>
                      <a:lnTo>
                        <a:pt x="91" y="136"/>
                      </a:lnTo>
                      <a:lnTo>
                        <a:pt x="163" y="145"/>
                      </a:lnTo>
                    </a:path>
                  </a:pathLst>
                </a:custGeom>
                <a:solidFill>
                  <a:srgbClr val="CCCC00"/>
                </a:solidFill>
                <a:ln w="3175">
                  <a:solidFill>
                    <a:schemeClr val="tx1"/>
                  </a:solidFill>
                  <a:round/>
                  <a:headEnd/>
                  <a:tailEnd/>
                </a:ln>
              </p:spPr>
              <p:txBody>
                <a:bodyPr wrap="none" anchor="ctr"/>
                <a:lstStyle/>
                <a:p>
                  <a:endParaRPr lang="sl-SI"/>
                </a:p>
              </p:txBody>
            </p:sp>
          </p:grpSp>
          <p:sp>
            <p:nvSpPr>
              <p:cNvPr id="270" name="Freeform 297"/>
              <p:cNvSpPr>
                <a:spLocks/>
              </p:cNvSpPr>
              <p:nvPr/>
            </p:nvSpPr>
            <p:spPr bwMode="auto">
              <a:xfrm>
                <a:off x="6646800" y="1413638"/>
                <a:ext cx="150813" cy="350838"/>
              </a:xfrm>
              <a:custGeom>
                <a:avLst/>
                <a:gdLst>
                  <a:gd name="T0" fmla="*/ 150813 w 156"/>
                  <a:gd name="T1" fmla="*/ 0 h 378"/>
                  <a:gd name="T2" fmla="*/ 113110 w 156"/>
                  <a:gd name="T3" fmla="*/ 16707 h 378"/>
                  <a:gd name="T4" fmla="*/ 81207 w 156"/>
                  <a:gd name="T5" fmla="*/ 50120 h 378"/>
                  <a:gd name="T6" fmla="*/ 58005 w 156"/>
                  <a:gd name="T7" fmla="*/ 86317 h 378"/>
                  <a:gd name="T8" fmla="*/ 37703 w 156"/>
                  <a:gd name="T9" fmla="*/ 128084 h 378"/>
                  <a:gd name="T10" fmla="*/ 20302 w 156"/>
                  <a:gd name="T11" fmla="*/ 169850 h 378"/>
                  <a:gd name="T12" fmla="*/ 11601 w 156"/>
                  <a:gd name="T13" fmla="*/ 211617 h 378"/>
                  <a:gd name="T14" fmla="*/ 2900 w 156"/>
                  <a:gd name="T15" fmla="*/ 264521 h 378"/>
                  <a:gd name="T16" fmla="*/ 0 w 156"/>
                  <a:gd name="T17" fmla="*/ 317425 h 378"/>
                  <a:gd name="T18" fmla="*/ 0 w 156"/>
                  <a:gd name="T19" fmla="*/ 350838 h 378"/>
                  <a:gd name="T20" fmla="*/ 46404 w 156"/>
                  <a:gd name="T21" fmla="*/ 314640 h 378"/>
                  <a:gd name="T22" fmla="*/ 84107 w 156"/>
                  <a:gd name="T23" fmla="*/ 256167 h 378"/>
                  <a:gd name="T24" fmla="*/ 110209 w 156"/>
                  <a:gd name="T25" fmla="*/ 200479 h 378"/>
                  <a:gd name="T26" fmla="*/ 127611 w 156"/>
                  <a:gd name="T27" fmla="*/ 136437 h 378"/>
                  <a:gd name="T28" fmla="*/ 139212 w 156"/>
                  <a:gd name="T29" fmla="*/ 83533 h 378"/>
                  <a:gd name="T30" fmla="*/ 145013 w 156"/>
                  <a:gd name="T31" fmla="*/ 41766 h 378"/>
                  <a:gd name="T32" fmla="*/ 150813 w 156"/>
                  <a:gd name="T33" fmla="*/ 0 h 3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6"/>
                  <a:gd name="T52" fmla="*/ 0 h 378"/>
                  <a:gd name="T53" fmla="*/ 156 w 156"/>
                  <a:gd name="T54" fmla="*/ 378 h 3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6" h="378">
                    <a:moveTo>
                      <a:pt x="156" y="0"/>
                    </a:moveTo>
                    <a:lnTo>
                      <a:pt x="117" y="18"/>
                    </a:lnTo>
                    <a:lnTo>
                      <a:pt x="84" y="54"/>
                    </a:lnTo>
                    <a:lnTo>
                      <a:pt x="60" y="93"/>
                    </a:lnTo>
                    <a:lnTo>
                      <a:pt x="39" y="138"/>
                    </a:lnTo>
                    <a:lnTo>
                      <a:pt x="21" y="183"/>
                    </a:lnTo>
                    <a:lnTo>
                      <a:pt x="12" y="228"/>
                    </a:lnTo>
                    <a:lnTo>
                      <a:pt x="3" y="285"/>
                    </a:lnTo>
                    <a:lnTo>
                      <a:pt x="0" y="342"/>
                    </a:lnTo>
                    <a:lnTo>
                      <a:pt x="0" y="378"/>
                    </a:lnTo>
                    <a:lnTo>
                      <a:pt x="48" y="339"/>
                    </a:lnTo>
                    <a:lnTo>
                      <a:pt x="87" y="276"/>
                    </a:lnTo>
                    <a:lnTo>
                      <a:pt x="114" y="216"/>
                    </a:lnTo>
                    <a:lnTo>
                      <a:pt x="132" y="147"/>
                    </a:lnTo>
                    <a:lnTo>
                      <a:pt x="144" y="90"/>
                    </a:lnTo>
                    <a:lnTo>
                      <a:pt x="150" y="45"/>
                    </a:lnTo>
                    <a:lnTo>
                      <a:pt x="156" y="0"/>
                    </a:lnTo>
                    <a:close/>
                  </a:path>
                </a:pathLst>
              </a:custGeom>
              <a:solidFill>
                <a:srgbClr val="FFEAD5"/>
              </a:solidFill>
              <a:ln w="3175">
                <a:solidFill>
                  <a:schemeClr val="tx1"/>
                </a:solidFill>
                <a:round/>
                <a:headEnd/>
                <a:tailEnd/>
              </a:ln>
            </p:spPr>
            <p:txBody>
              <a:bodyPr wrap="none" anchor="ctr"/>
              <a:lstStyle/>
              <a:p>
                <a:endParaRPr lang="sl-SI"/>
              </a:p>
            </p:txBody>
          </p:sp>
          <p:grpSp>
            <p:nvGrpSpPr>
              <p:cNvPr id="271" name="Skupina 549"/>
              <p:cNvGrpSpPr>
                <a:grpSpLocks/>
              </p:cNvGrpSpPr>
              <p:nvPr/>
            </p:nvGrpSpPr>
            <p:grpSpPr bwMode="auto">
              <a:xfrm>
                <a:off x="5990707" y="2366962"/>
                <a:ext cx="552271" cy="376238"/>
                <a:chOff x="1504051" y="3052762"/>
                <a:chExt cx="552271" cy="376238"/>
              </a:xfrm>
            </p:grpSpPr>
            <p:sp>
              <p:nvSpPr>
                <p:cNvPr id="338" name="Freeform 299"/>
                <p:cNvSpPr>
                  <a:spLocks/>
                </p:cNvSpPr>
                <p:nvPr/>
              </p:nvSpPr>
              <p:spPr bwMode="auto">
                <a:xfrm>
                  <a:off x="1506958" y="3052762"/>
                  <a:ext cx="546458" cy="323675"/>
                </a:xfrm>
                <a:custGeom>
                  <a:avLst/>
                  <a:gdLst>
                    <a:gd name="T0" fmla="*/ 0 w 564"/>
                    <a:gd name="T1" fmla="*/ 213017 h 351"/>
                    <a:gd name="T2" fmla="*/ 191842 w 564"/>
                    <a:gd name="T3" fmla="*/ 323675 h 351"/>
                    <a:gd name="T4" fmla="*/ 546458 w 564"/>
                    <a:gd name="T5" fmla="*/ 107892 h 351"/>
                    <a:gd name="T6" fmla="*/ 360430 w 564"/>
                    <a:gd name="T7" fmla="*/ 0 h 351"/>
                    <a:gd name="T8" fmla="*/ 0 w 564"/>
                    <a:gd name="T9" fmla="*/ 213017 h 351"/>
                    <a:gd name="T10" fmla="*/ 0 60000 65536"/>
                    <a:gd name="T11" fmla="*/ 0 60000 65536"/>
                    <a:gd name="T12" fmla="*/ 0 60000 65536"/>
                    <a:gd name="T13" fmla="*/ 0 60000 65536"/>
                    <a:gd name="T14" fmla="*/ 0 60000 65536"/>
                    <a:gd name="T15" fmla="*/ 0 w 564"/>
                    <a:gd name="T16" fmla="*/ 0 h 351"/>
                    <a:gd name="T17" fmla="*/ 564 w 564"/>
                    <a:gd name="T18" fmla="*/ 351 h 351"/>
                  </a:gdLst>
                  <a:ahLst/>
                  <a:cxnLst>
                    <a:cxn ang="T10">
                      <a:pos x="T0" y="T1"/>
                    </a:cxn>
                    <a:cxn ang="T11">
                      <a:pos x="T2" y="T3"/>
                    </a:cxn>
                    <a:cxn ang="T12">
                      <a:pos x="T4" y="T5"/>
                    </a:cxn>
                    <a:cxn ang="T13">
                      <a:pos x="T6" y="T7"/>
                    </a:cxn>
                    <a:cxn ang="T14">
                      <a:pos x="T8" y="T9"/>
                    </a:cxn>
                  </a:cxnLst>
                  <a:rect l="T15" t="T16" r="T17" b="T18"/>
                  <a:pathLst>
                    <a:path w="564" h="351">
                      <a:moveTo>
                        <a:pt x="0" y="231"/>
                      </a:moveTo>
                      <a:lnTo>
                        <a:pt x="198" y="351"/>
                      </a:lnTo>
                      <a:lnTo>
                        <a:pt x="564" y="117"/>
                      </a:lnTo>
                      <a:lnTo>
                        <a:pt x="372" y="0"/>
                      </a:lnTo>
                      <a:lnTo>
                        <a:pt x="0" y="231"/>
                      </a:lnTo>
                      <a:close/>
                    </a:path>
                  </a:pathLst>
                </a:custGeom>
                <a:solidFill>
                  <a:schemeClr val="tx1"/>
                </a:solidFill>
                <a:ln w="3175">
                  <a:solidFill>
                    <a:schemeClr val="tx1"/>
                  </a:solidFill>
                  <a:round/>
                  <a:headEnd/>
                  <a:tailEnd/>
                </a:ln>
              </p:spPr>
              <p:txBody>
                <a:bodyPr wrap="none" anchor="ctr"/>
                <a:lstStyle/>
                <a:p>
                  <a:endParaRPr lang="sl-SI"/>
                </a:p>
              </p:txBody>
            </p:sp>
            <p:sp>
              <p:nvSpPr>
                <p:cNvPr id="339" name="Freeform 300"/>
                <p:cNvSpPr>
                  <a:spLocks/>
                </p:cNvSpPr>
                <p:nvPr/>
              </p:nvSpPr>
              <p:spPr bwMode="auto">
                <a:xfrm>
                  <a:off x="1504051" y="3166187"/>
                  <a:ext cx="552271" cy="262813"/>
                </a:xfrm>
                <a:custGeom>
                  <a:avLst/>
                  <a:gdLst>
                    <a:gd name="T0" fmla="*/ 0 w 570"/>
                    <a:gd name="T1" fmla="*/ 99592 h 285"/>
                    <a:gd name="T2" fmla="*/ 5813 w 570"/>
                    <a:gd name="T3" fmla="*/ 154921 h 285"/>
                    <a:gd name="T4" fmla="*/ 23254 w 570"/>
                    <a:gd name="T5" fmla="*/ 188119 h 285"/>
                    <a:gd name="T6" fmla="*/ 148241 w 570"/>
                    <a:gd name="T7" fmla="*/ 260047 h 285"/>
                    <a:gd name="T8" fmla="*/ 180215 w 570"/>
                    <a:gd name="T9" fmla="*/ 262813 h 285"/>
                    <a:gd name="T10" fmla="*/ 229628 w 570"/>
                    <a:gd name="T11" fmla="*/ 254514 h 285"/>
                    <a:gd name="T12" fmla="*/ 497044 w 570"/>
                    <a:gd name="T13" fmla="*/ 94059 h 285"/>
                    <a:gd name="T14" fmla="*/ 523204 w 570"/>
                    <a:gd name="T15" fmla="*/ 74694 h 285"/>
                    <a:gd name="T16" fmla="*/ 543551 w 570"/>
                    <a:gd name="T17" fmla="*/ 55329 h 285"/>
                    <a:gd name="T18" fmla="*/ 552271 w 570"/>
                    <a:gd name="T19" fmla="*/ 30431 h 285"/>
                    <a:gd name="T20" fmla="*/ 546458 w 570"/>
                    <a:gd name="T21" fmla="*/ 0 h 285"/>
                    <a:gd name="T22" fmla="*/ 191841 w 570"/>
                    <a:gd name="T23" fmla="*/ 210250 h 285"/>
                    <a:gd name="T24" fmla="*/ 0 w 570"/>
                    <a:gd name="T25" fmla="*/ 99592 h 2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0"/>
                    <a:gd name="T40" fmla="*/ 0 h 285"/>
                    <a:gd name="T41" fmla="*/ 570 w 570"/>
                    <a:gd name="T42" fmla="*/ 285 h 2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0" h="285">
                      <a:moveTo>
                        <a:pt x="0" y="108"/>
                      </a:moveTo>
                      <a:lnTo>
                        <a:pt x="6" y="168"/>
                      </a:lnTo>
                      <a:lnTo>
                        <a:pt x="24" y="204"/>
                      </a:lnTo>
                      <a:lnTo>
                        <a:pt x="153" y="282"/>
                      </a:lnTo>
                      <a:lnTo>
                        <a:pt x="186" y="285"/>
                      </a:lnTo>
                      <a:lnTo>
                        <a:pt x="237" y="276"/>
                      </a:lnTo>
                      <a:lnTo>
                        <a:pt x="513" y="102"/>
                      </a:lnTo>
                      <a:lnTo>
                        <a:pt x="540" y="81"/>
                      </a:lnTo>
                      <a:lnTo>
                        <a:pt x="561" y="60"/>
                      </a:lnTo>
                      <a:lnTo>
                        <a:pt x="570" y="33"/>
                      </a:lnTo>
                      <a:lnTo>
                        <a:pt x="564" y="0"/>
                      </a:lnTo>
                      <a:lnTo>
                        <a:pt x="198" y="228"/>
                      </a:lnTo>
                      <a:lnTo>
                        <a:pt x="0" y="108"/>
                      </a:lnTo>
                      <a:close/>
                    </a:path>
                  </a:pathLst>
                </a:custGeom>
                <a:solidFill>
                  <a:schemeClr val="hlink"/>
                </a:solidFill>
                <a:ln w="3175">
                  <a:solidFill>
                    <a:schemeClr val="tx1"/>
                  </a:solidFill>
                  <a:round/>
                  <a:headEnd/>
                  <a:tailEnd/>
                </a:ln>
              </p:spPr>
              <p:txBody>
                <a:bodyPr wrap="none" anchor="ctr"/>
                <a:lstStyle/>
                <a:p>
                  <a:endParaRPr lang="sl-SI"/>
                </a:p>
              </p:txBody>
            </p:sp>
            <p:sp>
              <p:nvSpPr>
                <p:cNvPr id="340" name="Freeform 303"/>
                <p:cNvSpPr>
                  <a:spLocks/>
                </p:cNvSpPr>
                <p:nvPr/>
              </p:nvSpPr>
              <p:spPr bwMode="auto">
                <a:xfrm>
                  <a:off x="1786000" y="3235348"/>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1" name="Freeform 304"/>
                <p:cNvSpPr>
                  <a:spLocks/>
                </p:cNvSpPr>
                <p:nvPr/>
              </p:nvSpPr>
              <p:spPr bwMode="auto">
                <a:xfrm>
                  <a:off x="1733679" y="3207684"/>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2" name="Freeform 305"/>
                <p:cNvSpPr>
                  <a:spLocks/>
                </p:cNvSpPr>
                <p:nvPr/>
              </p:nvSpPr>
              <p:spPr bwMode="auto">
                <a:xfrm>
                  <a:off x="1687172" y="3180019"/>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3" name="Freeform 306"/>
                <p:cNvSpPr>
                  <a:spLocks/>
                </p:cNvSpPr>
                <p:nvPr/>
              </p:nvSpPr>
              <p:spPr bwMode="auto">
                <a:xfrm>
                  <a:off x="1832507" y="3210450"/>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4" name="Freeform 307"/>
                <p:cNvSpPr>
                  <a:spLocks/>
                </p:cNvSpPr>
                <p:nvPr/>
              </p:nvSpPr>
              <p:spPr bwMode="auto">
                <a:xfrm>
                  <a:off x="1780186" y="3182785"/>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5" name="Freeform 308"/>
                <p:cNvSpPr>
                  <a:spLocks/>
                </p:cNvSpPr>
                <p:nvPr/>
              </p:nvSpPr>
              <p:spPr bwMode="auto">
                <a:xfrm>
                  <a:off x="1733679" y="3155121"/>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6" name="Freeform 309"/>
                <p:cNvSpPr>
                  <a:spLocks/>
                </p:cNvSpPr>
                <p:nvPr/>
              </p:nvSpPr>
              <p:spPr bwMode="auto">
                <a:xfrm>
                  <a:off x="1879014" y="3182785"/>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7" name="Freeform 310"/>
                <p:cNvSpPr>
                  <a:spLocks/>
                </p:cNvSpPr>
                <p:nvPr/>
              </p:nvSpPr>
              <p:spPr bwMode="auto">
                <a:xfrm>
                  <a:off x="1826693" y="3155121"/>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8" name="Freeform 311"/>
                <p:cNvSpPr>
                  <a:spLocks/>
                </p:cNvSpPr>
                <p:nvPr/>
              </p:nvSpPr>
              <p:spPr bwMode="auto">
                <a:xfrm>
                  <a:off x="1780186" y="3127456"/>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49" name="Freeform 312"/>
                <p:cNvSpPr>
                  <a:spLocks/>
                </p:cNvSpPr>
                <p:nvPr/>
              </p:nvSpPr>
              <p:spPr bwMode="auto">
                <a:xfrm>
                  <a:off x="1925521" y="3157887"/>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50" name="Freeform 313"/>
                <p:cNvSpPr>
                  <a:spLocks/>
                </p:cNvSpPr>
                <p:nvPr/>
              </p:nvSpPr>
              <p:spPr bwMode="auto">
                <a:xfrm>
                  <a:off x="1873201" y="3130223"/>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351" name="Freeform 314"/>
                <p:cNvSpPr>
                  <a:spLocks/>
                </p:cNvSpPr>
                <p:nvPr/>
              </p:nvSpPr>
              <p:spPr bwMode="auto">
                <a:xfrm>
                  <a:off x="1826693" y="3102558"/>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grpSp>
          <p:sp>
            <p:nvSpPr>
              <p:cNvPr id="272" name="Freeform 317"/>
              <p:cNvSpPr>
                <a:spLocks/>
              </p:cNvSpPr>
              <p:nvPr/>
            </p:nvSpPr>
            <p:spPr bwMode="auto">
              <a:xfrm>
                <a:off x="6159438" y="2040700"/>
                <a:ext cx="501650" cy="460375"/>
              </a:xfrm>
              <a:custGeom>
                <a:avLst/>
                <a:gdLst>
                  <a:gd name="T0" fmla="*/ 501650 w 516"/>
                  <a:gd name="T1" fmla="*/ 0 h 498"/>
                  <a:gd name="T2" fmla="*/ 463734 w 516"/>
                  <a:gd name="T3" fmla="*/ 41600 h 498"/>
                  <a:gd name="T4" fmla="*/ 425819 w 516"/>
                  <a:gd name="T5" fmla="*/ 85974 h 498"/>
                  <a:gd name="T6" fmla="*/ 399570 w 516"/>
                  <a:gd name="T7" fmla="*/ 110934 h 498"/>
                  <a:gd name="T8" fmla="*/ 349988 w 516"/>
                  <a:gd name="T9" fmla="*/ 135894 h 498"/>
                  <a:gd name="T10" fmla="*/ 300407 w 516"/>
                  <a:gd name="T11" fmla="*/ 160854 h 498"/>
                  <a:gd name="T12" fmla="*/ 250825 w 516"/>
                  <a:gd name="T13" fmla="*/ 177494 h 498"/>
                  <a:gd name="T14" fmla="*/ 207076 w 516"/>
                  <a:gd name="T15" fmla="*/ 199681 h 498"/>
                  <a:gd name="T16" fmla="*/ 157495 w 516"/>
                  <a:gd name="T17" fmla="*/ 221867 h 498"/>
                  <a:gd name="T18" fmla="*/ 113746 w 516"/>
                  <a:gd name="T19" fmla="*/ 252374 h 498"/>
                  <a:gd name="T20" fmla="*/ 69998 w 516"/>
                  <a:gd name="T21" fmla="*/ 291201 h 498"/>
                  <a:gd name="T22" fmla="*/ 43749 w 516"/>
                  <a:gd name="T23" fmla="*/ 332801 h 498"/>
                  <a:gd name="T24" fmla="*/ 20416 w 516"/>
                  <a:gd name="T25" fmla="*/ 388268 h 498"/>
                  <a:gd name="T26" fmla="*/ 0 w 516"/>
                  <a:gd name="T27" fmla="*/ 418775 h 498"/>
                  <a:gd name="T28" fmla="*/ 5833 w 516"/>
                  <a:gd name="T29" fmla="*/ 440962 h 498"/>
                  <a:gd name="T30" fmla="*/ 142912 w 516"/>
                  <a:gd name="T31" fmla="*/ 352215 h 498"/>
                  <a:gd name="T32" fmla="*/ 177911 w 516"/>
                  <a:gd name="T33" fmla="*/ 343895 h 498"/>
                  <a:gd name="T34" fmla="*/ 189577 w 516"/>
                  <a:gd name="T35" fmla="*/ 377175 h 498"/>
                  <a:gd name="T36" fmla="*/ 192494 w 516"/>
                  <a:gd name="T37" fmla="*/ 404908 h 498"/>
                  <a:gd name="T38" fmla="*/ 195410 w 516"/>
                  <a:gd name="T39" fmla="*/ 427095 h 498"/>
                  <a:gd name="T40" fmla="*/ 209993 w 516"/>
                  <a:gd name="T41" fmla="*/ 449282 h 498"/>
                  <a:gd name="T42" fmla="*/ 230409 w 516"/>
                  <a:gd name="T43" fmla="*/ 457602 h 498"/>
                  <a:gd name="T44" fmla="*/ 271241 w 516"/>
                  <a:gd name="T45" fmla="*/ 460375 h 498"/>
                  <a:gd name="T46" fmla="*/ 265408 w 516"/>
                  <a:gd name="T47" fmla="*/ 407681 h 498"/>
                  <a:gd name="T48" fmla="*/ 256658 w 516"/>
                  <a:gd name="T49" fmla="*/ 368855 h 498"/>
                  <a:gd name="T50" fmla="*/ 242075 w 516"/>
                  <a:gd name="T51" fmla="*/ 341121 h 498"/>
                  <a:gd name="T52" fmla="*/ 253742 w 516"/>
                  <a:gd name="T53" fmla="*/ 307841 h 498"/>
                  <a:gd name="T54" fmla="*/ 274158 w 516"/>
                  <a:gd name="T55" fmla="*/ 285654 h 498"/>
                  <a:gd name="T56" fmla="*/ 338322 w 516"/>
                  <a:gd name="T57" fmla="*/ 257921 h 498"/>
                  <a:gd name="T58" fmla="*/ 367488 w 516"/>
                  <a:gd name="T59" fmla="*/ 224641 h 498"/>
                  <a:gd name="T60" fmla="*/ 408320 w 516"/>
                  <a:gd name="T61" fmla="*/ 183041 h 498"/>
                  <a:gd name="T62" fmla="*/ 443319 w 516"/>
                  <a:gd name="T63" fmla="*/ 135894 h 498"/>
                  <a:gd name="T64" fmla="*/ 472484 w 516"/>
                  <a:gd name="T65" fmla="*/ 72107 h 498"/>
                  <a:gd name="T66" fmla="*/ 501650 w 516"/>
                  <a:gd name="T67" fmla="*/ 0 h 49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6"/>
                  <a:gd name="T103" fmla="*/ 0 h 498"/>
                  <a:gd name="T104" fmla="*/ 516 w 516"/>
                  <a:gd name="T105" fmla="*/ 498 h 49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6" h="498">
                    <a:moveTo>
                      <a:pt x="516" y="0"/>
                    </a:moveTo>
                    <a:lnTo>
                      <a:pt x="477" y="45"/>
                    </a:lnTo>
                    <a:lnTo>
                      <a:pt x="438" y="93"/>
                    </a:lnTo>
                    <a:lnTo>
                      <a:pt x="411" y="120"/>
                    </a:lnTo>
                    <a:lnTo>
                      <a:pt x="360" y="147"/>
                    </a:lnTo>
                    <a:lnTo>
                      <a:pt x="309" y="174"/>
                    </a:lnTo>
                    <a:lnTo>
                      <a:pt x="258" y="192"/>
                    </a:lnTo>
                    <a:lnTo>
                      <a:pt x="213" y="216"/>
                    </a:lnTo>
                    <a:lnTo>
                      <a:pt x="162" y="240"/>
                    </a:lnTo>
                    <a:lnTo>
                      <a:pt x="117" y="273"/>
                    </a:lnTo>
                    <a:lnTo>
                      <a:pt x="72" y="315"/>
                    </a:lnTo>
                    <a:lnTo>
                      <a:pt x="45" y="360"/>
                    </a:lnTo>
                    <a:lnTo>
                      <a:pt x="21" y="420"/>
                    </a:lnTo>
                    <a:lnTo>
                      <a:pt x="0" y="453"/>
                    </a:lnTo>
                    <a:lnTo>
                      <a:pt x="6" y="477"/>
                    </a:lnTo>
                    <a:lnTo>
                      <a:pt x="147" y="381"/>
                    </a:lnTo>
                    <a:lnTo>
                      <a:pt x="183" y="372"/>
                    </a:lnTo>
                    <a:lnTo>
                      <a:pt x="195" y="408"/>
                    </a:lnTo>
                    <a:lnTo>
                      <a:pt x="198" y="438"/>
                    </a:lnTo>
                    <a:lnTo>
                      <a:pt x="201" y="462"/>
                    </a:lnTo>
                    <a:lnTo>
                      <a:pt x="216" y="486"/>
                    </a:lnTo>
                    <a:lnTo>
                      <a:pt x="237" y="495"/>
                    </a:lnTo>
                    <a:lnTo>
                      <a:pt x="279" y="498"/>
                    </a:lnTo>
                    <a:lnTo>
                      <a:pt x="273" y="441"/>
                    </a:lnTo>
                    <a:lnTo>
                      <a:pt x="264" y="399"/>
                    </a:lnTo>
                    <a:lnTo>
                      <a:pt x="249" y="369"/>
                    </a:lnTo>
                    <a:lnTo>
                      <a:pt x="261" y="333"/>
                    </a:lnTo>
                    <a:lnTo>
                      <a:pt x="282" y="309"/>
                    </a:lnTo>
                    <a:lnTo>
                      <a:pt x="348" y="279"/>
                    </a:lnTo>
                    <a:lnTo>
                      <a:pt x="378" y="243"/>
                    </a:lnTo>
                    <a:lnTo>
                      <a:pt x="420" y="198"/>
                    </a:lnTo>
                    <a:lnTo>
                      <a:pt x="456" y="147"/>
                    </a:lnTo>
                    <a:lnTo>
                      <a:pt x="486" y="78"/>
                    </a:lnTo>
                    <a:lnTo>
                      <a:pt x="516" y="0"/>
                    </a:lnTo>
                    <a:close/>
                  </a:path>
                </a:pathLst>
              </a:custGeom>
              <a:solidFill>
                <a:srgbClr val="FFEAD5"/>
              </a:solidFill>
              <a:ln w="3175">
                <a:solidFill>
                  <a:schemeClr val="tx1"/>
                </a:solidFill>
                <a:round/>
                <a:headEnd/>
                <a:tailEnd/>
              </a:ln>
            </p:spPr>
            <p:txBody>
              <a:bodyPr wrap="none" anchor="ctr"/>
              <a:lstStyle/>
              <a:p>
                <a:endParaRPr lang="sl-SI"/>
              </a:p>
            </p:txBody>
          </p:sp>
          <p:sp>
            <p:nvSpPr>
              <p:cNvPr id="273" name="Freeform 318"/>
              <p:cNvSpPr>
                <a:spLocks/>
              </p:cNvSpPr>
              <p:nvPr/>
            </p:nvSpPr>
            <p:spPr bwMode="auto">
              <a:xfrm>
                <a:off x="6767450" y="2467738"/>
                <a:ext cx="255588" cy="776288"/>
              </a:xfrm>
              <a:custGeom>
                <a:avLst/>
                <a:gdLst>
                  <a:gd name="T0" fmla="*/ 255588 w 156"/>
                  <a:gd name="T1" fmla="*/ 776288 h 450"/>
                  <a:gd name="T2" fmla="*/ 245758 w 156"/>
                  <a:gd name="T3" fmla="*/ 279464 h 450"/>
                  <a:gd name="T4" fmla="*/ 127794 w 156"/>
                  <a:gd name="T5" fmla="*/ 279464 h 450"/>
                  <a:gd name="T6" fmla="*/ 127794 w 156"/>
                  <a:gd name="T7" fmla="*/ 41402 h 450"/>
                  <a:gd name="T8" fmla="*/ 0 w 156"/>
                  <a:gd name="T9" fmla="*/ 0 h 450"/>
                  <a:gd name="T10" fmla="*/ 0 60000 65536"/>
                  <a:gd name="T11" fmla="*/ 0 60000 65536"/>
                  <a:gd name="T12" fmla="*/ 0 60000 65536"/>
                  <a:gd name="T13" fmla="*/ 0 60000 65536"/>
                  <a:gd name="T14" fmla="*/ 0 60000 65536"/>
                  <a:gd name="T15" fmla="*/ 0 w 156"/>
                  <a:gd name="T16" fmla="*/ 0 h 450"/>
                  <a:gd name="T17" fmla="*/ 156 w 156"/>
                  <a:gd name="T18" fmla="*/ 450 h 450"/>
                </a:gdLst>
                <a:ahLst/>
                <a:cxnLst>
                  <a:cxn ang="T10">
                    <a:pos x="T0" y="T1"/>
                  </a:cxn>
                  <a:cxn ang="T11">
                    <a:pos x="T2" y="T3"/>
                  </a:cxn>
                  <a:cxn ang="T12">
                    <a:pos x="T4" y="T5"/>
                  </a:cxn>
                  <a:cxn ang="T13">
                    <a:pos x="T6" y="T7"/>
                  </a:cxn>
                  <a:cxn ang="T14">
                    <a:pos x="T8" y="T9"/>
                  </a:cxn>
                </a:cxnLst>
                <a:rect l="T15" t="T16" r="T17" b="T18"/>
                <a:pathLst>
                  <a:path w="156" h="450">
                    <a:moveTo>
                      <a:pt x="156" y="450"/>
                    </a:moveTo>
                    <a:lnTo>
                      <a:pt x="150" y="162"/>
                    </a:lnTo>
                    <a:lnTo>
                      <a:pt x="78" y="162"/>
                    </a:lnTo>
                    <a:lnTo>
                      <a:pt x="78" y="24"/>
                    </a:lnTo>
                    <a:lnTo>
                      <a:pt x="0" y="0"/>
                    </a:lnTo>
                  </a:path>
                </a:pathLst>
              </a:custGeom>
              <a:noFill/>
              <a:ln w="3175">
                <a:solidFill>
                  <a:schemeClr val="tx1"/>
                </a:solidFill>
                <a:round/>
                <a:headEnd/>
                <a:tailEnd/>
              </a:ln>
            </p:spPr>
            <p:txBody>
              <a:bodyPr wrap="none" anchor="ctr"/>
              <a:lstStyle/>
              <a:p>
                <a:endParaRPr lang="sl-SI"/>
              </a:p>
            </p:txBody>
          </p:sp>
          <p:sp>
            <p:nvSpPr>
              <p:cNvPr id="274" name="Line 319"/>
              <p:cNvSpPr>
                <a:spLocks noChangeShapeType="1"/>
              </p:cNvSpPr>
              <p:nvPr/>
            </p:nvSpPr>
            <p:spPr bwMode="auto">
              <a:xfrm flipV="1">
                <a:off x="6894450" y="2435988"/>
                <a:ext cx="138113" cy="52388"/>
              </a:xfrm>
              <a:prstGeom prst="line">
                <a:avLst/>
              </a:prstGeom>
              <a:noFill/>
              <a:ln w="3175">
                <a:solidFill>
                  <a:schemeClr val="tx1"/>
                </a:solidFill>
                <a:round/>
                <a:headEnd/>
                <a:tailEnd/>
              </a:ln>
            </p:spPr>
            <p:txBody>
              <a:bodyPr wrap="none" anchor="ctr"/>
              <a:lstStyle/>
              <a:p>
                <a:endParaRPr lang="sl-SI"/>
              </a:p>
            </p:txBody>
          </p:sp>
          <p:sp>
            <p:nvSpPr>
              <p:cNvPr id="275" name="Freeform 320"/>
              <p:cNvSpPr>
                <a:spLocks/>
              </p:cNvSpPr>
              <p:nvPr/>
            </p:nvSpPr>
            <p:spPr bwMode="auto">
              <a:xfrm>
                <a:off x="6422963" y="1459675"/>
                <a:ext cx="1190625" cy="1193800"/>
              </a:xfrm>
              <a:custGeom>
                <a:avLst/>
                <a:gdLst>
                  <a:gd name="T0" fmla="*/ 52399 w 1227"/>
                  <a:gd name="T1" fmla="*/ 975569 h 1291"/>
                  <a:gd name="T2" fmla="*/ 158168 w 1227"/>
                  <a:gd name="T3" fmla="*/ 950601 h 1291"/>
                  <a:gd name="T4" fmla="*/ 246470 w 1227"/>
                  <a:gd name="T5" fmla="*/ 958924 h 1291"/>
                  <a:gd name="T6" fmla="*/ 361942 w 1227"/>
                  <a:gd name="T7" fmla="*/ 933032 h 1291"/>
                  <a:gd name="T8" fmla="*/ 414341 w 1227"/>
                  <a:gd name="T9" fmla="*/ 883097 h 1291"/>
                  <a:gd name="T10" fmla="*/ 528843 w 1227"/>
                  <a:gd name="T11" fmla="*/ 840561 h 1291"/>
                  <a:gd name="T12" fmla="*/ 573480 w 1227"/>
                  <a:gd name="T13" fmla="*/ 807271 h 1291"/>
                  <a:gd name="T14" fmla="*/ 653049 w 1227"/>
                  <a:gd name="T15" fmla="*/ 773982 h 1291"/>
                  <a:gd name="T16" fmla="*/ 722914 w 1227"/>
                  <a:gd name="T17" fmla="*/ 748090 h 1291"/>
                  <a:gd name="T18" fmla="*/ 793750 w 1227"/>
                  <a:gd name="T19" fmla="*/ 731445 h 1291"/>
                  <a:gd name="T20" fmla="*/ 855853 w 1227"/>
                  <a:gd name="T21" fmla="*/ 706478 h 1291"/>
                  <a:gd name="T22" fmla="*/ 916985 w 1227"/>
                  <a:gd name="T23" fmla="*/ 689833 h 1291"/>
                  <a:gd name="T24" fmla="*/ 1014021 w 1227"/>
                  <a:gd name="T25" fmla="*/ 672264 h 1291"/>
                  <a:gd name="T26" fmla="*/ 979088 w 1227"/>
                  <a:gd name="T27" fmla="*/ 597362 h 1291"/>
                  <a:gd name="T28" fmla="*/ 952888 w 1227"/>
                  <a:gd name="T29" fmla="*/ 521536 h 1291"/>
                  <a:gd name="T30" fmla="*/ 925718 w 1227"/>
                  <a:gd name="T31" fmla="*/ 462355 h 1291"/>
                  <a:gd name="T32" fmla="*/ 890785 w 1227"/>
                  <a:gd name="T33" fmla="*/ 412420 h 1291"/>
                  <a:gd name="T34" fmla="*/ 873319 w 1227"/>
                  <a:gd name="T35" fmla="*/ 344917 h 1291"/>
                  <a:gd name="T36" fmla="*/ 882052 w 1227"/>
                  <a:gd name="T37" fmla="*/ 277413 h 1291"/>
                  <a:gd name="T38" fmla="*/ 882052 w 1227"/>
                  <a:gd name="T39" fmla="*/ 227479 h 1291"/>
                  <a:gd name="T40" fmla="*/ 908252 w 1227"/>
                  <a:gd name="T41" fmla="*/ 168297 h 1291"/>
                  <a:gd name="T42" fmla="*/ 925718 w 1227"/>
                  <a:gd name="T43" fmla="*/ 109116 h 1291"/>
                  <a:gd name="T44" fmla="*/ 961621 w 1227"/>
                  <a:gd name="T45" fmla="*/ 42537 h 1291"/>
                  <a:gd name="T46" fmla="*/ 987821 w 1227"/>
                  <a:gd name="T47" fmla="*/ 0 h 1291"/>
                  <a:gd name="T48" fmla="*/ 1040220 w 1227"/>
                  <a:gd name="T49" fmla="*/ 75826 h 1291"/>
                  <a:gd name="T50" fmla="*/ 1067390 w 1227"/>
                  <a:gd name="T51" fmla="*/ 126685 h 1291"/>
                  <a:gd name="T52" fmla="*/ 1102323 w 1227"/>
                  <a:gd name="T53" fmla="*/ 219156 h 1291"/>
                  <a:gd name="T54" fmla="*/ 1102323 w 1227"/>
                  <a:gd name="T55" fmla="*/ 294058 h 1291"/>
                  <a:gd name="T56" fmla="*/ 1137256 w 1227"/>
                  <a:gd name="T57" fmla="*/ 386529 h 1291"/>
                  <a:gd name="T58" fmla="*/ 1128522 w 1227"/>
                  <a:gd name="T59" fmla="*/ 470677 h 1291"/>
                  <a:gd name="T60" fmla="*/ 1155692 w 1227"/>
                  <a:gd name="T61" fmla="*/ 571470 h 1291"/>
                  <a:gd name="T62" fmla="*/ 1173159 w 1227"/>
                  <a:gd name="T63" fmla="*/ 655619 h 1291"/>
                  <a:gd name="T64" fmla="*/ 1190625 w 1227"/>
                  <a:gd name="T65" fmla="*/ 723123 h 1291"/>
                  <a:gd name="T66" fmla="*/ 1190625 w 1227"/>
                  <a:gd name="T67" fmla="*/ 790627 h 1291"/>
                  <a:gd name="T68" fmla="*/ 1146959 w 1227"/>
                  <a:gd name="T69" fmla="*/ 866453 h 1291"/>
                  <a:gd name="T70" fmla="*/ 1058657 w 1227"/>
                  <a:gd name="T71" fmla="*/ 916387 h 1291"/>
                  <a:gd name="T72" fmla="*/ 1014021 w 1227"/>
                  <a:gd name="T73" fmla="*/ 950601 h 1291"/>
                  <a:gd name="T74" fmla="*/ 961621 w 1227"/>
                  <a:gd name="T75" fmla="*/ 958924 h 1291"/>
                  <a:gd name="T76" fmla="*/ 873319 w 1227"/>
                  <a:gd name="T77" fmla="*/ 975569 h 1291"/>
                  <a:gd name="T78" fmla="*/ 785017 w 1227"/>
                  <a:gd name="T79" fmla="*/ 975569 h 1291"/>
                  <a:gd name="T80" fmla="*/ 722914 w 1227"/>
                  <a:gd name="T81" fmla="*/ 983891 h 1291"/>
                  <a:gd name="T82" fmla="*/ 661782 w 1227"/>
                  <a:gd name="T83" fmla="*/ 992213 h 1291"/>
                  <a:gd name="T84" fmla="*/ 582213 w 1227"/>
                  <a:gd name="T85" fmla="*/ 1008858 h 1291"/>
                  <a:gd name="T86" fmla="*/ 537576 w 1227"/>
                  <a:gd name="T87" fmla="*/ 1033825 h 1291"/>
                  <a:gd name="T88" fmla="*/ 440541 w 1227"/>
                  <a:gd name="T89" fmla="*/ 1076362 h 1291"/>
                  <a:gd name="T90" fmla="*/ 370675 w 1227"/>
                  <a:gd name="T91" fmla="*/ 1117974 h 1291"/>
                  <a:gd name="T92" fmla="*/ 326039 w 1227"/>
                  <a:gd name="T93" fmla="*/ 1160510 h 1291"/>
                  <a:gd name="T94" fmla="*/ 229004 w 1227"/>
                  <a:gd name="T95" fmla="*/ 1185478 h 1291"/>
                  <a:gd name="T96" fmla="*/ 114502 w 1227"/>
                  <a:gd name="T97" fmla="*/ 1193800 h 1291"/>
                  <a:gd name="T98" fmla="*/ 52399 w 1227"/>
                  <a:gd name="T99" fmla="*/ 1193800 h 1291"/>
                  <a:gd name="T100" fmla="*/ 0 w 1227"/>
                  <a:gd name="T101" fmla="*/ 1143866 h 1291"/>
                  <a:gd name="T102" fmla="*/ 114502 w 1227"/>
                  <a:gd name="T103" fmla="*/ 1043072 h 1291"/>
                  <a:gd name="T104" fmla="*/ 52399 w 1227"/>
                  <a:gd name="T105" fmla="*/ 975569 h 12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27"/>
                  <a:gd name="T160" fmla="*/ 0 h 1291"/>
                  <a:gd name="T161" fmla="*/ 1227 w 1227"/>
                  <a:gd name="T162" fmla="*/ 1291 h 129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27" h="1291">
                    <a:moveTo>
                      <a:pt x="54" y="1055"/>
                    </a:moveTo>
                    <a:lnTo>
                      <a:pt x="163" y="1028"/>
                    </a:lnTo>
                    <a:lnTo>
                      <a:pt x="254" y="1037"/>
                    </a:lnTo>
                    <a:lnTo>
                      <a:pt x="373" y="1009"/>
                    </a:lnTo>
                    <a:lnTo>
                      <a:pt x="427" y="955"/>
                    </a:lnTo>
                    <a:lnTo>
                      <a:pt x="545" y="909"/>
                    </a:lnTo>
                    <a:lnTo>
                      <a:pt x="591" y="873"/>
                    </a:lnTo>
                    <a:lnTo>
                      <a:pt x="673" y="837"/>
                    </a:lnTo>
                    <a:lnTo>
                      <a:pt x="745" y="809"/>
                    </a:lnTo>
                    <a:lnTo>
                      <a:pt x="818" y="791"/>
                    </a:lnTo>
                    <a:lnTo>
                      <a:pt x="882" y="764"/>
                    </a:lnTo>
                    <a:lnTo>
                      <a:pt x="945" y="746"/>
                    </a:lnTo>
                    <a:lnTo>
                      <a:pt x="1045" y="727"/>
                    </a:lnTo>
                    <a:lnTo>
                      <a:pt x="1009" y="646"/>
                    </a:lnTo>
                    <a:lnTo>
                      <a:pt x="982" y="564"/>
                    </a:lnTo>
                    <a:lnTo>
                      <a:pt x="954" y="500"/>
                    </a:lnTo>
                    <a:lnTo>
                      <a:pt x="918" y="446"/>
                    </a:lnTo>
                    <a:lnTo>
                      <a:pt x="900" y="373"/>
                    </a:lnTo>
                    <a:lnTo>
                      <a:pt x="909" y="300"/>
                    </a:lnTo>
                    <a:lnTo>
                      <a:pt x="909" y="246"/>
                    </a:lnTo>
                    <a:lnTo>
                      <a:pt x="936" y="182"/>
                    </a:lnTo>
                    <a:lnTo>
                      <a:pt x="954" y="118"/>
                    </a:lnTo>
                    <a:lnTo>
                      <a:pt x="991" y="46"/>
                    </a:lnTo>
                    <a:lnTo>
                      <a:pt x="1018" y="0"/>
                    </a:lnTo>
                    <a:lnTo>
                      <a:pt x="1072" y="82"/>
                    </a:lnTo>
                    <a:lnTo>
                      <a:pt x="1100" y="137"/>
                    </a:lnTo>
                    <a:lnTo>
                      <a:pt x="1136" y="237"/>
                    </a:lnTo>
                    <a:lnTo>
                      <a:pt x="1136" y="318"/>
                    </a:lnTo>
                    <a:lnTo>
                      <a:pt x="1172" y="418"/>
                    </a:lnTo>
                    <a:lnTo>
                      <a:pt x="1163" y="509"/>
                    </a:lnTo>
                    <a:lnTo>
                      <a:pt x="1191" y="618"/>
                    </a:lnTo>
                    <a:lnTo>
                      <a:pt x="1209" y="709"/>
                    </a:lnTo>
                    <a:lnTo>
                      <a:pt x="1227" y="782"/>
                    </a:lnTo>
                    <a:lnTo>
                      <a:pt x="1227" y="855"/>
                    </a:lnTo>
                    <a:lnTo>
                      <a:pt x="1182" y="937"/>
                    </a:lnTo>
                    <a:lnTo>
                      <a:pt x="1091" y="991"/>
                    </a:lnTo>
                    <a:lnTo>
                      <a:pt x="1045" y="1028"/>
                    </a:lnTo>
                    <a:lnTo>
                      <a:pt x="991" y="1037"/>
                    </a:lnTo>
                    <a:lnTo>
                      <a:pt x="900" y="1055"/>
                    </a:lnTo>
                    <a:lnTo>
                      <a:pt x="809" y="1055"/>
                    </a:lnTo>
                    <a:lnTo>
                      <a:pt x="745" y="1064"/>
                    </a:lnTo>
                    <a:lnTo>
                      <a:pt x="682" y="1073"/>
                    </a:lnTo>
                    <a:lnTo>
                      <a:pt x="600" y="1091"/>
                    </a:lnTo>
                    <a:lnTo>
                      <a:pt x="554" y="1118"/>
                    </a:lnTo>
                    <a:lnTo>
                      <a:pt x="454" y="1164"/>
                    </a:lnTo>
                    <a:lnTo>
                      <a:pt x="382" y="1209"/>
                    </a:lnTo>
                    <a:lnTo>
                      <a:pt x="336" y="1255"/>
                    </a:lnTo>
                    <a:lnTo>
                      <a:pt x="236" y="1282"/>
                    </a:lnTo>
                    <a:lnTo>
                      <a:pt x="118" y="1291"/>
                    </a:lnTo>
                    <a:lnTo>
                      <a:pt x="54" y="1291"/>
                    </a:lnTo>
                    <a:lnTo>
                      <a:pt x="0" y="1237"/>
                    </a:lnTo>
                    <a:lnTo>
                      <a:pt x="118" y="1128"/>
                    </a:lnTo>
                    <a:lnTo>
                      <a:pt x="54" y="1055"/>
                    </a:lnTo>
                    <a:close/>
                  </a:path>
                </a:pathLst>
              </a:custGeom>
              <a:solidFill>
                <a:srgbClr val="FFEAD5"/>
              </a:solidFill>
              <a:ln w="3175">
                <a:solidFill>
                  <a:schemeClr val="tx1"/>
                </a:solidFill>
                <a:round/>
                <a:headEnd/>
                <a:tailEnd/>
              </a:ln>
            </p:spPr>
            <p:txBody>
              <a:bodyPr wrap="none" anchor="ctr"/>
              <a:lstStyle/>
              <a:p>
                <a:endParaRPr lang="sl-SI"/>
              </a:p>
            </p:txBody>
          </p:sp>
          <p:grpSp>
            <p:nvGrpSpPr>
              <p:cNvPr id="276" name="Group 321"/>
              <p:cNvGrpSpPr>
                <a:grpSpLocks/>
              </p:cNvGrpSpPr>
              <p:nvPr/>
            </p:nvGrpSpPr>
            <p:grpSpPr bwMode="auto">
              <a:xfrm>
                <a:off x="6551550" y="348425"/>
                <a:ext cx="962025" cy="1239838"/>
                <a:chOff x="3259" y="1245"/>
                <a:chExt cx="606" cy="781"/>
              </a:xfrm>
            </p:grpSpPr>
            <p:grpSp>
              <p:nvGrpSpPr>
                <p:cNvPr id="327" name="Group 322"/>
                <p:cNvGrpSpPr>
                  <a:grpSpLocks/>
                </p:cNvGrpSpPr>
                <p:nvPr/>
              </p:nvGrpSpPr>
              <p:grpSpPr bwMode="auto">
                <a:xfrm>
                  <a:off x="3364" y="1393"/>
                  <a:ext cx="321" cy="633"/>
                  <a:chOff x="3114" y="951"/>
                  <a:chExt cx="321" cy="633"/>
                </a:xfrm>
              </p:grpSpPr>
              <p:sp>
                <p:nvSpPr>
                  <p:cNvPr id="330" name="Freeform 323"/>
                  <p:cNvSpPr>
                    <a:spLocks/>
                  </p:cNvSpPr>
                  <p:nvPr/>
                </p:nvSpPr>
                <p:spPr bwMode="auto">
                  <a:xfrm>
                    <a:off x="3114" y="951"/>
                    <a:ext cx="321" cy="633"/>
                  </a:xfrm>
                  <a:custGeom>
                    <a:avLst/>
                    <a:gdLst>
                      <a:gd name="T0" fmla="*/ 180 w 321"/>
                      <a:gd name="T1" fmla="*/ 582 h 633"/>
                      <a:gd name="T2" fmla="*/ 180 w 321"/>
                      <a:gd name="T3" fmla="*/ 546 h 633"/>
                      <a:gd name="T4" fmla="*/ 177 w 321"/>
                      <a:gd name="T5" fmla="*/ 513 h 633"/>
                      <a:gd name="T6" fmla="*/ 162 w 321"/>
                      <a:gd name="T7" fmla="*/ 462 h 633"/>
                      <a:gd name="T8" fmla="*/ 147 w 321"/>
                      <a:gd name="T9" fmla="*/ 423 h 633"/>
                      <a:gd name="T10" fmla="*/ 132 w 321"/>
                      <a:gd name="T11" fmla="*/ 399 h 633"/>
                      <a:gd name="T12" fmla="*/ 111 w 321"/>
                      <a:gd name="T13" fmla="*/ 411 h 633"/>
                      <a:gd name="T14" fmla="*/ 90 w 321"/>
                      <a:gd name="T15" fmla="*/ 408 h 633"/>
                      <a:gd name="T16" fmla="*/ 63 w 321"/>
                      <a:gd name="T17" fmla="*/ 393 h 633"/>
                      <a:gd name="T18" fmla="*/ 42 w 321"/>
                      <a:gd name="T19" fmla="*/ 375 h 633"/>
                      <a:gd name="T20" fmla="*/ 36 w 321"/>
                      <a:gd name="T21" fmla="*/ 354 h 633"/>
                      <a:gd name="T22" fmla="*/ 27 w 321"/>
                      <a:gd name="T23" fmla="*/ 312 h 633"/>
                      <a:gd name="T24" fmla="*/ 27 w 321"/>
                      <a:gd name="T25" fmla="*/ 294 h 633"/>
                      <a:gd name="T26" fmla="*/ 24 w 321"/>
                      <a:gd name="T27" fmla="*/ 273 h 633"/>
                      <a:gd name="T28" fmla="*/ 15 w 321"/>
                      <a:gd name="T29" fmla="*/ 255 h 633"/>
                      <a:gd name="T30" fmla="*/ 0 w 321"/>
                      <a:gd name="T31" fmla="*/ 243 h 633"/>
                      <a:gd name="T32" fmla="*/ 9 w 321"/>
                      <a:gd name="T33" fmla="*/ 204 h 633"/>
                      <a:gd name="T34" fmla="*/ 21 w 321"/>
                      <a:gd name="T35" fmla="*/ 183 h 633"/>
                      <a:gd name="T36" fmla="*/ 18 w 321"/>
                      <a:gd name="T37" fmla="*/ 156 h 633"/>
                      <a:gd name="T38" fmla="*/ 12 w 321"/>
                      <a:gd name="T39" fmla="*/ 126 h 633"/>
                      <a:gd name="T40" fmla="*/ 24 w 321"/>
                      <a:gd name="T41" fmla="*/ 87 h 633"/>
                      <a:gd name="T42" fmla="*/ 36 w 321"/>
                      <a:gd name="T43" fmla="*/ 57 h 633"/>
                      <a:gd name="T44" fmla="*/ 51 w 321"/>
                      <a:gd name="T45" fmla="*/ 30 h 633"/>
                      <a:gd name="T46" fmla="*/ 87 w 321"/>
                      <a:gd name="T47" fmla="*/ 12 h 633"/>
                      <a:gd name="T48" fmla="*/ 132 w 321"/>
                      <a:gd name="T49" fmla="*/ 0 h 633"/>
                      <a:gd name="T50" fmla="*/ 189 w 321"/>
                      <a:gd name="T51" fmla="*/ 3 h 633"/>
                      <a:gd name="T52" fmla="*/ 243 w 321"/>
                      <a:gd name="T53" fmla="*/ 21 h 633"/>
                      <a:gd name="T54" fmla="*/ 276 w 321"/>
                      <a:gd name="T55" fmla="*/ 57 h 633"/>
                      <a:gd name="T56" fmla="*/ 303 w 321"/>
                      <a:gd name="T57" fmla="*/ 102 h 633"/>
                      <a:gd name="T58" fmla="*/ 321 w 321"/>
                      <a:gd name="T59" fmla="*/ 156 h 633"/>
                      <a:gd name="T60" fmla="*/ 318 w 321"/>
                      <a:gd name="T61" fmla="*/ 207 h 633"/>
                      <a:gd name="T62" fmla="*/ 315 w 321"/>
                      <a:gd name="T63" fmla="*/ 267 h 633"/>
                      <a:gd name="T64" fmla="*/ 294 w 321"/>
                      <a:gd name="T65" fmla="*/ 309 h 633"/>
                      <a:gd name="T66" fmla="*/ 267 w 321"/>
                      <a:gd name="T67" fmla="*/ 342 h 633"/>
                      <a:gd name="T68" fmla="*/ 246 w 321"/>
                      <a:gd name="T69" fmla="*/ 375 h 633"/>
                      <a:gd name="T70" fmla="*/ 252 w 321"/>
                      <a:gd name="T71" fmla="*/ 417 h 633"/>
                      <a:gd name="T72" fmla="*/ 270 w 321"/>
                      <a:gd name="T73" fmla="*/ 459 h 633"/>
                      <a:gd name="T74" fmla="*/ 291 w 321"/>
                      <a:gd name="T75" fmla="*/ 501 h 633"/>
                      <a:gd name="T76" fmla="*/ 300 w 321"/>
                      <a:gd name="T77" fmla="*/ 528 h 633"/>
                      <a:gd name="T78" fmla="*/ 291 w 321"/>
                      <a:gd name="T79" fmla="*/ 567 h 633"/>
                      <a:gd name="T80" fmla="*/ 222 w 321"/>
                      <a:gd name="T81" fmla="*/ 633 h 633"/>
                      <a:gd name="T82" fmla="*/ 180 w 321"/>
                      <a:gd name="T83" fmla="*/ 582 h 6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1"/>
                      <a:gd name="T127" fmla="*/ 0 h 633"/>
                      <a:gd name="T128" fmla="*/ 321 w 321"/>
                      <a:gd name="T129" fmla="*/ 633 h 6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1" h="633">
                        <a:moveTo>
                          <a:pt x="180" y="582"/>
                        </a:moveTo>
                        <a:lnTo>
                          <a:pt x="180" y="546"/>
                        </a:lnTo>
                        <a:lnTo>
                          <a:pt x="177" y="513"/>
                        </a:lnTo>
                        <a:lnTo>
                          <a:pt x="162" y="462"/>
                        </a:lnTo>
                        <a:lnTo>
                          <a:pt x="147" y="423"/>
                        </a:lnTo>
                        <a:lnTo>
                          <a:pt x="132" y="399"/>
                        </a:lnTo>
                        <a:lnTo>
                          <a:pt x="111" y="411"/>
                        </a:lnTo>
                        <a:lnTo>
                          <a:pt x="90" y="408"/>
                        </a:lnTo>
                        <a:lnTo>
                          <a:pt x="63" y="393"/>
                        </a:lnTo>
                        <a:lnTo>
                          <a:pt x="42" y="375"/>
                        </a:lnTo>
                        <a:lnTo>
                          <a:pt x="36" y="354"/>
                        </a:lnTo>
                        <a:lnTo>
                          <a:pt x="27" y="312"/>
                        </a:lnTo>
                        <a:lnTo>
                          <a:pt x="27" y="294"/>
                        </a:lnTo>
                        <a:lnTo>
                          <a:pt x="24" y="273"/>
                        </a:lnTo>
                        <a:lnTo>
                          <a:pt x="15" y="255"/>
                        </a:lnTo>
                        <a:lnTo>
                          <a:pt x="0" y="243"/>
                        </a:lnTo>
                        <a:lnTo>
                          <a:pt x="9" y="204"/>
                        </a:lnTo>
                        <a:lnTo>
                          <a:pt x="21" y="183"/>
                        </a:lnTo>
                        <a:lnTo>
                          <a:pt x="18" y="156"/>
                        </a:lnTo>
                        <a:lnTo>
                          <a:pt x="12" y="126"/>
                        </a:lnTo>
                        <a:lnTo>
                          <a:pt x="24" y="87"/>
                        </a:lnTo>
                        <a:lnTo>
                          <a:pt x="36" y="57"/>
                        </a:lnTo>
                        <a:lnTo>
                          <a:pt x="51" y="30"/>
                        </a:lnTo>
                        <a:lnTo>
                          <a:pt x="87" y="12"/>
                        </a:lnTo>
                        <a:lnTo>
                          <a:pt x="132" y="0"/>
                        </a:lnTo>
                        <a:lnTo>
                          <a:pt x="189" y="3"/>
                        </a:lnTo>
                        <a:lnTo>
                          <a:pt x="243" y="21"/>
                        </a:lnTo>
                        <a:lnTo>
                          <a:pt x="276" y="57"/>
                        </a:lnTo>
                        <a:lnTo>
                          <a:pt x="303" y="102"/>
                        </a:lnTo>
                        <a:lnTo>
                          <a:pt x="321" y="156"/>
                        </a:lnTo>
                        <a:lnTo>
                          <a:pt x="318" y="207"/>
                        </a:lnTo>
                        <a:lnTo>
                          <a:pt x="315" y="267"/>
                        </a:lnTo>
                        <a:lnTo>
                          <a:pt x="294" y="309"/>
                        </a:lnTo>
                        <a:lnTo>
                          <a:pt x="267" y="342"/>
                        </a:lnTo>
                        <a:lnTo>
                          <a:pt x="246" y="375"/>
                        </a:lnTo>
                        <a:lnTo>
                          <a:pt x="252" y="417"/>
                        </a:lnTo>
                        <a:lnTo>
                          <a:pt x="270" y="459"/>
                        </a:lnTo>
                        <a:lnTo>
                          <a:pt x="291" y="501"/>
                        </a:lnTo>
                        <a:lnTo>
                          <a:pt x="300" y="528"/>
                        </a:lnTo>
                        <a:lnTo>
                          <a:pt x="291" y="567"/>
                        </a:lnTo>
                        <a:lnTo>
                          <a:pt x="222" y="633"/>
                        </a:lnTo>
                        <a:lnTo>
                          <a:pt x="180" y="582"/>
                        </a:lnTo>
                        <a:close/>
                      </a:path>
                    </a:pathLst>
                  </a:custGeom>
                  <a:solidFill>
                    <a:srgbClr val="FFE6C7"/>
                  </a:solidFill>
                  <a:ln w="3175" cmpd="sng">
                    <a:solidFill>
                      <a:schemeClr val="tx1"/>
                    </a:solidFill>
                    <a:round/>
                    <a:headEnd/>
                    <a:tailEnd/>
                  </a:ln>
                </p:spPr>
                <p:txBody>
                  <a:bodyPr wrap="none" anchor="ctr"/>
                  <a:lstStyle/>
                  <a:p>
                    <a:endParaRPr lang="sl-SI"/>
                  </a:p>
                </p:txBody>
              </p:sp>
              <p:sp>
                <p:nvSpPr>
                  <p:cNvPr id="331" name="Freeform 324"/>
                  <p:cNvSpPr>
                    <a:spLocks/>
                  </p:cNvSpPr>
                  <p:nvPr/>
                </p:nvSpPr>
                <p:spPr bwMode="auto">
                  <a:xfrm>
                    <a:off x="3171" y="1077"/>
                    <a:ext cx="87" cy="24"/>
                  </a:xfrm>
                  <a:custGeom>
                    <a:avLst/>
                    <a:gdLst>
                      <a:gd name="T0" fmla="*/ 0 w 87"/>
                      <a:gd name="T1" fmla="*/ 0 h 24"/>
                      <a:gd name="T2" fmla="*/ 39 w 87"/>
                      <a:gd name="T3" fmla="*/ 3 h 24"/>
                      <a:gd name="T4" fmla="*/ 87 w 87"/>
                      <a:gd name="T5" fmla="*/ 24 h 24"/>
                      <a:gd name="T6" fmla="*/ 0 60000 65536"/>
                      <a:gd name="T7" fmla="*/ 0 60000 65536"/>
                      <a:gd name="T8" fmla="*/ 0 60000 65536"/>
                      <a:gd name="T9" fmla="*/ 0 w 87"/>
                      <a:gd name="T10" fmla="*/ 0 h 24"/>
                      <a:gd name="T11" fmla="*/ 87 w 87"/>
                      <a:gd name="T12" fmla="*/ 24 h 24"/>
                    </a:gdLst>
                    <a:ahLst/>
                    <a:cxnLst>
                      <a:cxn ang="T6">
                        <a:pos x="T0" y="T1"/>
                      </a:cxn>
                      <a:cxn ang="T7">
                        <a:pos x="T2" y="T3"/>
                      </a:cxn>
                      <a:cxn ang="T8">
                        <a:pos x="T4" y="T5"/>
                      </a:cxn>
                    </a:cxnLst>
                    <a:rect l="T9" t="T10" r="T11" b="T12"/>
                    <a:pathLst>
                      <a:path w="87" h="24">
                        <a:moveTo>
                          <a:pt x="0" y="0"/>
                        </a:moveTo>
                        <a:lnTo>
                          <a:pt x="39" y="3"/>
                        </a:lnTo>
                        <a:lnTo>
                          <a:pt x="87" y="24"/>
                        </a:lnTo>
                      </a:path>
                    </a:pathLst>
                  </a:custGeom>
                  <a:noFill/>
                  <a:ln w="3175" cmpd="sng">
                    <a:solidFill>
                      <a:schemeClr val="tx1"/>
                    </a:solidFill>
                    <a:round/>
                    <a:headEnd/>
                    <a:tailEnd/>
                  </a:ln>
                </p:spPr>
                <p:txBody>
                  <a:bodyPr wrap="none" anchor="ctr"/>
                  <a:lstStyle/>
                  <a:p>
                    <a:endParaRPr lang="sl-SI"/>
                  </a:p>
                </p:txBody>
              </p:sp>
              <p:sp>
                <p:nvSpPr>
                  <p:cNvPr id="332" name="Freeform 325"/>
                  <p:cNvSpPr>
                    <a:spLocks/>
                  </p:cNvSpPr>
                  <p:nvPr/>
                </p:nvSpPr>
                <p:spPr bwMode="auto">
                  <a:xfrm>
                    <a:off x="3141" y="1236"/>
                    <a:ext cx="75" cy="48"/>
                  </a:xfrm>
                  <a:custGeom>
                    <a:avLst/>
                    <a:gdLst>
                      <a:gd name="T0" fmla="*/ 0 w 75"/>
                      <a:gd name="T1" fmla="*/ 15 h 48"/>
                      <a:gd name="T2" fmla="*/ 24 w 75"/>
                      <a:gd name="T3" fmla="*/ 0 h 48"/>
                      <a:gd name="T4" fmla="*/ 45 w 75"/>
                      <a:gd name="T5" fmla="*/ 12 h 48"/>
                      <a:gd name="T6" fmla="*/ 75 w 75"/>
                      <a:gd name="T7" fmla="*/ 30 h 48"/>
                      <a:gd name="T8" fmla="*/ 48 w 75"/>
                      <a:gd name="T9" fmla="*/ 42 h 48"/>
                      <a:gd name="T10" fmla="*/ 30 w 75"/>
                      <a:gd name="T11" fmla="*/ 48 h 48"/>
                      <a:gd name="T12" fmla="*/ 9 w 75"/>
                      <a:gd name="T13" fmla="*/ 48 h 48"/>
                      <a:gd name="T14" fmla="*/ 0 w 75"/>
                      <a:gd name="T15" fmla="*/ 15 h 48"/>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48"/>
                      <a:gd name="T26" fmla="*/ 75 w 75"/>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48">
                        <a:moveTo>
                          <a:pt x="0" y="15"/>
                        </a:moveTo>
                        <a:lnTo>
                          <a:pt x="24" y="0"/>
                        </a:lnTo>
                        <a:lnTo>
                          <a:pt x="45" y="12"/>
                        </a:lnTo>
                        <a:lnTo>
                          <a:pt x="75" y="30"/>
                        </a:lnTo>
                        <a:lnTo>
                          <a:pt x="48" y="42"/>
                        </a:lnTo>
                        <a:lnTo>
                          <a:pt x="30" y="48"/>
                        </a:lnTo>
                        <a:lnTo>
                          <a:pt x="9" y="48"/>
                        </a:lnTo>
                        <a:lnTo>
                          <a:pt x="0" y="15"/>
                        </a:lnTo>
                        <a:close/>
                      </a:path>
                    </a:pathLst>
                  </a:custGeom>
                  <a:solidFill>
                    <a:srgbClr val="FF3300"/>
                  </a:solidFill>
                  <a:ln w="3175" cmpd="sng">
                    <a:solidFill>
                      <a:schemeClr val="tx1"/>
                    </a:solidFill>
                    <a:round/>
                    <a:headEnd/>
                    <a:tailEnd/>
                  </a:ln>
                </p:spPr>
                <p:txBody>
                  <a:bodyPr wrap="none" anchor="ctr"/>
                  <a:lstStyle/>
                  <a:p>
                    <a:endParaRPr lang="sl-SI"/>
                  </a:p>
                </p:txBody>
              </p:sp>
              <p:sp>
                <p:nvSpPr>
                  <p:cNvPr id="333" name="Freeform 326"/>
                  <p:cNvSpPr>
                    <a:spLocks/>
                  </p:cNvSpPr>
                  <p:nvPr/>
                </p:nvSpPr>
                <p:spPr bwMode="auto">
                  <a:xfrm>
                    <a:off x="3171" y="1107"/>
                    <a:ext cx="54" cy="27"/>
                  </a:xfrm>
                  <a:custGeom>
                    <a:avLst/>
                    <a:gdLst>
                      <a:gd name="T0" fmla="*/ 3 w 54"/>
                      <a:gd name="T1" fmla="*/ 0 h 27"/>
                      <a:gd name="T2" fmla="*/ 0 w 54"/>
                      <a:gd name="T3" fmla="*/ 24 h 27"/>
                      <a:gd name="T4" fmla="*/ 21 w 54"/>
                      <a:gd name="T5" fmla="*/ 27 h 27"/>
                      <a:gd name="T6" fmla="*/ 54 w 54"/>
                      <a:gd name="T7" fmla="*/ 18 h 27"/>
                      <a:gd name="T8" fmla="*/ 36 w 54"/>
                      <a:gd name="T9" fmla="*/ 9 h 27"/>
                      <a:gd name="T10" fmla="*/ 3 w 54"/>
                      <a:gd name="T11" fmla="*/ 0 h 27"/>
                      <a:gd name="T12" fmla="*/ 0 60000 65536"/>
                      <a:gd name="T13" fmla="*/ 0 60000 65536"/>
                      <a:gd name="T14" fmla="*/ 0 60000 65536"/>
                      <a:gd name="T15" fmla="*/ 0 60000 65536"/>
                      <a:gd name="T16" fmla="*/ 0 60000 65536"/>
                      <a:gd name="T17" fmla="*/ 0 60000 65536"/>
                      <a:gd name="T18" fmla="*/ 0 w 54"/>
                      <a:gd name="T19" fmla="*/ 0 h 27"/>
                      <a:gd name="T20" fmla="*/ 54 w 54"/>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54" h="27">
                        <a:moveTo>
                          <a:pt x="3" y="0"/>
                        </a:moveTo>
                        <a:lnTo>
                          <a:pt x="0" y="24"/>
                        </a:lnTo>
                        <a:lnTo>
                          <a:pt x="21" y="27"/>
                        </a:lnTo>
                        <a:lnTo>
                          <a:pt x="54" y="18"/>
                        </a:lnTo>
                        <a:lnTo>
                          <a:pt x="36" y="9"/>
                        </a:lnTo>
                        <a:lnTo>
                          <a:pt x="3" y="0"/>
                        </a:lnTo>
                        <a:close/>
                      </a:path>
                    </a:pathLst>
                  </a:custGeom>
                  <a:solidFill>
                    <a:schemeClr val="bg1"/>
                  </a:solidFill>
                  <a:ln w="3175" cmpd="sng">
                    <a:solidFill>
                      <a:schemeClr val="tx1"/>
                    </a:solidFill>
                    <a:round/>
                    <a:headEnd/>
                    <a:tailEnd/>
                  </a:ln>
                </p:spPr>
                <p:txBody>
                  <a:bodyPr wrap="none" anchor="ctr"/>
                  <a:lstStyle/>
                  <a:p>
                    <a:endParaRPr lang="sl-SI"/>
                  </a:p>
                </p:txBody>
              </p:sp>
              <p:sp>
                <p:nvSpPr>
                  <p:cNvPr id="334" name="Freeform 327"/>
                  <p:cNvSpPr>
                    <a:spLocks/>
                  </p:cNvSpPr>
                  <p:nvPr/>
                </p:nvSpPr>
                <p:spPr bwMode="auto">
                  <a:xfrm>
                    <a:off x="3156" y="108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335" name="Freeform 328"/>
                  <p:cNvSpPr>
                    <a:spLocks/>
                  </p:cNvSpPr>
                  <p:nvPr/>
                </p:nvSpPr>
                <p:spPr bwMode="auto">
                  <a:xfrm>
                    <a:off x="3169" y="108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336" name="Freeform 329"/>
                  <p:cNvSpPr>
                    <a:spLocks/>
                  </p:cNvSpPr>
                  <p:nvPr/>
                </p:nvSpPr>
                <p:spPr bwMode="auto">
                  <a:xfrm>
                    <a:off x="3186" y="1092"/>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337" name="Freeform 330"/>
                  <p:cNvSpPr>
                    <a:spLocks/>
                  </p:cNvSpPr>
                  <p:nvPr/>
                </p:nvSpPr>
                <p:spPr bwMode="auto">
                  <a:xfrm>
                    <a:off x="3204" y="109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grpSp>
            <p:sp>
              <p:nvSpPr>
                <p:cNvPr id="328" name="Freeform 331"/>
                <p:cNvSpPr>
                  <a:spLocks/>
                </p:cNvSpPr>
                <p:nvPr/>
              </p:nvSpPr>
              <p:spPr bwMode="auto">
                <a:xfrm>
                  <a:off x="3259" y="1245"/>
                  <a:ext cx="606" cy="581"/>
                </a:xfrm>
                <a:custGeom>
                  <a:avLst/>
                  <a:gdLst>
                    <a:gd name="T0" fmla="*/ 249 w 606"/>
                    <a:gd name="T1" fmla="*/ 220 h 581"/>
                    <a:gd name="T2" fmla="*/ 309 w 606"/>
                    <a:gd name="T3" fmla="*/ 196 h 581"/>
                    <a:gd name="T4" fmla="*/ 393 w 606"/>
                    <a:gd name="T5" fmla="*/ 274 h 581"/>
                    <a:gd name="T6" fmla="*/ 477 w 606"/>
                    <a:gd name="T7" fmla="*/ 316 h 581"/>
                    <a:gd name="T8" fmla="*/ 393 w 606"/>
                    <a:gd name="T9" fmla="*/ 208 h 581"/>
                    <a:gd name="T10" fmla="*/ 381 w 606"/>
                    <a:gd name="T11" fmla="*/ 196 h 581"/>
                    <a:gd name="T12" fmla="*/ 243 w 606"/>
                    <a:gd name="T13" fmla="*/ 142 h 581"/>
                    <a:gd name="T14" fmla="*/ 243 w 606"/>
                    <a:gd name="T15" fmla="*/ 208 h 581"/>
                    <a:gd name="T16" fmla="*/ 189 w 606"/>
                    <a:gd name="T17" fmla="*/ 184 h 581"/>
                    <a:gd name="T18" fmla="*/ 357 w 606"/>
                    <a:gd name="T19" fmla="*/ 106 h 581"/>
                    <a:gd name="T20" fmla="*/ 435 w 606"/>
                    <a:gd name="T21" fmla="*/ 160 h 581"/>
                    <a:gd name="T22" fmla="*/ 441 w 606"/>
                    <a:gd name="T23" fmla="*/ 208 h 581"/>
                    <a:gd name="T24" fmla="*/ 273 w 606"/>
                    <a:gd name="T25" fmla="*/ 238 h 581"/>
                    <a:gd name="T26" fmla="*/ 375 w 606"/>
                    <a:gd name="T27" fmla="*/ 334 h 581"/>
                    <a:gd name="T28" fmla="*/ 333 w 606"/>
                    <a:gd name="T29" fmla="*/ 388 h 581"/>
                    <a:gd name="T30" fmla="*/ 381 w 606"/>
                    <a:gd name="T31" fmla="*/ 484 h 581"/>
                    <a:gd name="T32" fmla="*/ 441 w 606"/>
                    <a:gd name="T33" fmla="*/ 478 h 581"/>
                    <a:gd name="T34" fmla="*/ 483 w 606"/>
                    <a:gd name="T35" fmla="*/ 442 h 581"/>
                    <a:gd name="T36" fmla="*/ 375 w 606"/>
                    <a:gd name="T37" fmla="*/ 352 h 581"/>
                    <a:gd name="T38" fmla="*/ 495 w 606"/>
                    <a:gd name="T39" fmla="*/ 382 h 581"/>
                    <a:gd name="T40" fmla="*/ 537 w 606"/>
                    <a:gd name="T41" fmla="*/ 292 h 581"/>
                    <a:gd name="T42" fmla="*/ 477 w 606"/>
                    <a:gd name="T43" fmla="*/ 244 h 581"/>
                    <a:gd name="T44" fmla="*/ 393 w 606"/>
                    <a:gd name="T45" fmla="*/ 154 h 581"/>
                    <a:gd name="T46" fmla="*/ 279 w 606"/>
                    <a:gd name="T47" fmla="*/ 154 h 581"/>
                    <a:gd name="T48" fmla="*/ 189 w 606"/>
                    <a:gd name="T49" fmla="*/ 148 h 581"/>
                    <a:gd name="T50" fmla="*/ 153 w 606"/>
                    <a:gd name="T51" fmla="*/ 184 h 581"/>
                    <a:gd name="T52" fmla="*/ 99 w 606"/>
                    <a:gd name="T53" fmla="*/ 196 h 581"/>
                    <a:gd name="T54" fmla="*/ 69 w 606"/>
                    <a:gd name="T55" fmla="*/ 250 h 581"/>
                    <a:gd name="T56" fmla="*/ 33 w 606"/>
                    <a:gd name="T57" fmla="*/ 262 h 581"/>
                    <a:gd name="T58" fmla="*/ 87 w 606"/>
                    <a:gd name="T59" fmla="*/ 304 h 581"/>
                    <a:gd name="T60" fmla="*/ 81 w 606"/>
                    <a:gd name="T61" fmla="*/ 274 h 581"/>
                    <a:gd name="T62" fmla="*/ 111 w 606"/>
                    <a:gd name="T63" fmla="*/ 136 h 581"/>
                    <a:gd name="T64" fmla="*/ 225 w 606"/>
                    <a:gd name="T65" fmla="*/ 136 h 581"/>
                    <a:gd name="T66" fmla="*/ 249 w 606"/>
                    <a:gd name="T67" fmla="*/ 64 h 581"/>
                    <a:gd name="T68" fmla="*/ 273 w 606"/>
                    <a:gd name="T69" fmla="*/ 40 h 581"/>
                    <a:gd name="T70" fmla="*/ 303 w 606"/>
                    <a:gd name="T71" fmla="*/ 58 h 581"/>
                    <a:gd name="T72" fmla="*/ 375 w 606"/>
                    <a:gd name="T73" fmla="*/ 70 h 581"/>
                    <a:gd name="T74" fmla="*/ 519 w 606"/>
                    <a:gd name="T75" fmla="*/ 190 h 581"/>
                    <a:gd name="T76" fmla="*/ 531 w 606"/>
                    <a:gd name="T77" fmla="*/ 262 h 581"/>
                    <a:gd name="T78" fmla="*/ 531 w 606"/>
                    <a:gd name="T79" fmla="*/ 406 h 581"/>
                    <a:gd name="T80" fmla="*/ 513 w 606"/>
                    <a:gd name="T81" fmla="*/ 484 h 581"/>
                    <a:gd name="T82" fmla="*/ 477 w 606"/>
                    <a:gd name="T83" fmla="*/ 556 h 581"/>
                    <a:gd name="T84" fmla="*/ 513 w 606"/>
                    <a:gd name="T85" fmla="*/ 442 h 581"/>
                    <a:gd name="T86" fmla="*/ 525 w 606"/>
                    <a:gd name="T87" fmla="*/ 268 h 581"/>
                    <a:gd name="T88" fmla="*/ 525 w 606"/>
                    <a:gd name="T89" fmla="*/ 208 h 581"/>
                    <a:gd name="T90" fmla="*/ 471 w 606"/>
                    <a:gd name="T91" fmla="*/ 154 h 581"/>
                    <a:gd name="T92" fmla="*/ 393 w 606"/>
                    <a:gd name="T93" fmla="*/ 70 h 581"/>
                    <a:gd name="T94" fmla="*/ 369 w 606"/>
                    <a:gd name="T95" fmla="*/ 34 h 581"/>
                    <a:gd name="T96" fmla="*/ 267 w 606"/>
                    <a:gd name="T97" fmla="*/ 94 h 581"/>
                    <a:gd name="T98" fmla="*/ 285 w 606"/>
                    <a:gd name="T99" fmla="*/ 64 h 581"/>
                    <a:gd name="T100" fmla="*/ 483 w 606"/>
                    <a:gd name="T101" fmla="*/ 136 h 581"/>
                    <a:gd name="T102" fmla="*/ 483 w 606"/>
                    <a:gd name="T103" fmla="*/ 64 h 581"/>
                    <a:gd name="T104" fmla="*/ 507 w 606"/>
                    <a:gd name="T105" fmla="*/ 112 h 581"/>
                    <a:gd name="T106" fmla="*/ 537 w 606"/>
                    <a:gd name="T107" fmla="*/ 208 h 581"/>
                    <a:gd name="T108" fmla="*/ 573 w 606"/>
                    <a:gd name="T109" fmla="*/ 352 h 581"/>
                    <a:gd name="T110" fmla="*/ 585 w 606"/>
                    <a:gd name="T111" fmla="*/ 424 h 581"/>
                    <a:gd name="T112" fmla="*/ 501 w 606"/>
                    <a:gd name="T113" fmla="*/ 190 h 581"/>
                    <a:gd name="T114" fmla="*/ 411 w 606"/>
                    <a:gd name="T115" fmla="*/ 52 h 581"/>
                    <a:gd name="T116" fmla="*/ 453 w 606"/>
                    <a:gd name="T117" fmla="*/ 46 h 581"/>
                    <a:gd name="T118" fmla="*/ 255 w 606"/>
                    <a:gd name="T119" fmla="*/ 16 h 581"/>
                    <a:gd name="T120" fmla="*/ 189 w 606"/>
                    <a:gd name="T121" fmla="*/ 118 h 581"/>
                    <a:gd name="T122" fmla="*/ 375 w 606"/>
                    <a:gd name="T123" fmla="*/ 178 h 581"/>
                    <a:gd name="T124" fmla="*/ 453 w 606"/>
                    <a:gd name="T125" fmla="*/ 370 h 5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06"/>
                    <a:gd name="T190" fmla="*/ 0 h 581"/>
                    <a:gd name="T191" fmla="*/ 606 w 606"/>
                    <a:gd name="T192" fmla="*/ 581 h 5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06" h="581">
                      <a:moveTo>
                        <a:pt x="147" y="244"/>
                      </a:moveTo>
                      <a:cubicBezTo>
                        <a:pt x="159" y="209"/>
                        <a:pt x="152" y="238"/>
                        <a:pt x="189" y="226"/>
                      </a:cubicBezTo>
                      <a:cubicBezTo>
                        <a:pt x="139" y="193"/>
                        <a:pt x="207" y="241"/>
                        <a:pt x="213" y="244"/>
                      </a:cubicBezTo>
                      <a:cubicBezTo>
                        <a:pt x="210" y="235"/>
                        <a:pt x="204" y="203"/>
                        <a:pt x="183" y="214"/>
                      </a:cubicBezTo>
                      <a:cubicBezTo>
                        <a:pt x="177" y="217"/>
                        <a:pt x="189" y="227"/>
                        <a:pt x="195" y="232"/>
                      </a:cubicBezTo>
                      <a:cubicBezTo>
                        <a:pt x="202" y="238"/>
                        <a:pt x="211" y="240"/>
                        <a:pt x="219" y="244"/>
                      </a:cubicBezTo>
                      <a:cubicBezTo>
                        <a:pt x="233" y="242"/>
                        <a:pt x="250" y="247"/>
                        <a:pt x="261" y="238"/>
                      </a:cubicBezTo>
                      <a:cubicBezTo>
                        <a:pt x="267" y="233"/>
                        <a:pt x="254" y="225"/>
                        <a:pt x="249" y="220"/>
                      </a:cubicBezTo>
                      <a:cubicBezTo>
                        <a:pt x="242" y="211"/>
                        <a:pt x="235" y="201"/>
                        <a:pt x="225" y="196"/>
                      </a:cubicBezTo>
                      <a:cubicBezTo>
                        <a:pt x="219" y="193"/>
                        <a:pt x="231" y="210"/>
                        <a:pt x="237" y="214"/>
                      </a:cubicBezTo>
                      <a:cubicBezTo>
                        <a:pt x="246" y="220"/>
                        <a:pt x="257" y="222"/>
                        <a:pt x="267" y="226"/>
                      </a:cubicBezTo>
                      <a:cubicBezTo>
                        <a:pt x="273" y="224"/>
                        <a:pt x="285" y="226"/>
                        <a:pt x="285" y="220"/>
                      </a:cubicBezTo>
                      <a:cubicBezTo>
                        <a:pt x="285" y="212"/>
                        <a:pt x="259" y="202"/>
                        <a:pt x="267" y="202"/>
                      </a:cubicBezTo>
                      <a:cubicBezTo>
                        <a:pt x="285" y="202"/>
                        <a:pt x="298" y="220"/>
                        <a:pt x="315" y="226"/>
                      </a:cubicBezTo>
                      <a:cubicBezTo>
                        <a:pt x="319" y="220"/>
                        <a:pt x="328" y="215"/>
                        <a:pt x="327" y="208"/>
                      </a:cubicBezTo>
                      <a:cubicBezTo>
                        <a:pt x="326" y="201"/>
                        <a:pt x="315" y="193"/>
                        <a:pt x="309" y="196"/>
                      </a:cubicBezTo>
                      <a:cubicBezTo>
                        <a:pt x="303" y="199"/>
                        <a:pt x="311" y="210"/>
                        <a:pt x="315" y="214"/>
                      </a:cubicBezTo>
                      <a:cubicBezTo>
                        <a:pt x="329" y="228"/>
                        <a:pt x="345" y="232"/>
                        <a:pt x="363" y="238"/>
                      </a:cubicBezTo>
                      <a:cubicBezTo>
                        <a:pt x="357" y="221"/>
                        <a:pt x="353" y="178"/>
                        <a:pt x="339" y="220"/>
                      </a:cubicBezTo>
                      <a:cubicBezTo>
                        <a:pt x="345" y="228"/>
                        <a:pt x="349" y="238"/>
                        <a:pt x="357" y="244"/>
                      </a:cubicBezTo>
                      <a:cubicBezTo>
                        <a:pt x="368" y="251"/>
                        <a:pt x="393" y="256"/>
                        <a:pt x="393" y="256"/>
                      </a:cubicBezTo>
                      <a:cubicBezTo>
                        <a:pt x="385" y="250"/>
                        <a:pt x="378" y="243"/>
                        <a:pt x="369" y="238"/>
                      </a:cubicBezTo>
                      <a:cubicBezTo>
                        <a:pt x="364" y="235"/>
                        <a:pt x="353" y="226"/>
                        <a:pt x="351" y="232"/>
                      </a:cubicBezTo>
                      <a:cubicBezTo>
                        <a:pt x="343" y="263"/>
                        <a:pt x="377" y="267"/>
                        <a:pt x="393" y="274"/>
                      </a:cubicBezTo>
                      <a:cubicBezTo>
                        <a:pt x="389" y="268"/>
                        <a:pt x="386" y="251"/>
                        <a:pt x="381" y="256"/>
                      </a:cubicBezTo>
                      <a:cubicBezTo>
                        <a:pt x="375" y="262"/>
                        <a:pt x="382" y="273"/>
                        <a:pt x="387" y="280"/>
                      </a:cubicBezTo>
                      <a:cubicBezTo>
                        <a:pt x="393" y="288"/>
                        <a:pt x="403" y="292"/>
                        <a:pt x="411" y="298"/>
                      </a:cubicBezTo>
                      <a:cubicBezTo>
                        <a:pt x="439" y="279"/>
                        <a:pt x="436" y="272"/>
                        <a:pt x="405" y="262"/>
                      </a:cubicBezTo>
                      <a:cubicBezTo>
                        <a:pt x="408" y="267"/>
                        <a:pt x="425" y="312"/>
                        <a:pt x="441" y="304"/>
                      </a:cubicBezTo>
                      <a:cubicBezTo>
                        <a:pt x="449" y="300"/>
                        <a:pt x="420" y="280"/>
                        <a:pt x="429" y="280"/>
                      </a:cubicBezTo>
                      <a:cubicBezTo>
                        <a:pt x="439" y="280"/>
                        <a:pt x="439" y="298"/>
                        <a:pt x="447" y="304"/>
                      </a:cubicBezTo>
                      <a:cubicBezTo>
                        <a:pt x="456" y="310"/>
                        <a:pt x="467" y="312"/>
                        <a:pt x="477" y="316"/>
                      </a:cubicBezTo>
                      <a:cubicBezTo>
                        <a:pt x="473" y="304"/>
                        <a:pt x="473" y="290"/>
                        <a:pt x="465" y="280"/>
                      </a:cubicBezTo>
                      <a:cubicBezTo>
                        <a:pt x="456" y="269"/>
                        <a:pt x="429" y="256"/>
                        <a:pt x="429" y="256"/>
                      </a:cubicBezTo>
                      <a:cubicBezTo>
                        <a:pt x="433" y="279"/>
                        <a:pt x="434" y="315"/>
                        <a:pt x="453" y="310"/>
                      </a:cubicBezTo>
                      <a:cubicBezTo>
                        <a:pt x="461" y="308"/>
                        <a:pt x="457" y="294"/>
                        <a:pt x="459" y="286"/>
                      </a:cubicBezTo>
                      <a:cubicBezTo>
                        <a:pt x="455" y="280"/>
                        <a:pt x="452" y="273"/>
                        <a:pt x="447" y="268"/>
                      </a:cubicBezTo>
                      <a:cubicBezTo>
                        <a:pt x="436" y="259"/>
                        <a:pt x="411" y="244"/>
                        <a:pt x="411" y="244"/>
                      </a:cubicBezTo>
                      <a:cubicBezTo>
                        <a:pt x="355" y="281"/>
                        <a:pt x="426" y="264"/>
                        <a:pt x="441" y="256"/>
                      </a:cubicBezTo>
                      <a:cubicBezTo>
                        <a:pt x="425" y="234"/>
                        <a:pt x="419" y="217"/>
                        <a:pt x="393" y="208"/>
                      </a:cubicBezTo>
                      <a:cubicBezTo>
                        <a:pt x="395" y="214"/>
                        <a:pt x="395" y="222"/>
                        <a:pt x="399" y="226"/>
                      </a:cubicBezTo>
                      <a:cubicBezTo>
                        <a:pt x="409" y="236"/>
                        <a:pt x="435" y="250"/>
                        <a:pt x="435" y="250"/>
                      </a:cubicBezTo>
                      <a:cubicBezTo>
                        <a:pt x="443" y="248"/>
                        <a:pt x="456" y="252"/>
                        <a:pt x="459" y="244"/>
                      </a:cubicBezTo>
                      <a:cubicBezTo>
                        <a:pt x="469" y="215"/>
                        <a:pt x="421" y="198"/>
                        <a:pt x="405" y="190"/>
                      </a:cubicBezTo>
                      <a:cubicBezTo>
                        <a:pt x="384" y="221"/>
                        <a:pt x="398" y="235"/>
                        <a:pt x="429" y="214"/>
                      </a:cubicBezTo>
                      <a:cubicBezTo>
                        <a:pt x="401" y="191"/>
                        <a:pt x="384" y="177"/>
                        <a:pt x="351" y="166"/>
                      </a:cubicBezTo>
                      <a:cubicBezTo>
                        <a:pt x="329" y="198"/>
                        <a:pt x="341" y="207"/>
                        <a:pt x="375" y="220"/>
                      </a:cubicBezTo>
                      <a:cubicBezTo>
                        <a:pt x="377" y="212"/>
                        <a:pt x="384" y="204"/>
                        <a:pt x="381" y="196"/>
                      </a:cubicBezTo>
                      <a:cubicBezTo>
                        <a:pt x="379" y="189"/>
                        <a:pt x="324" y="158"/>
                        <a:pt x="315" y="154"/>
                      </a:cubicBezTo>
                      <a:cubicBezTo>
                        <a:pt x="307" y="158"/>
                        <a:pt x="292" y="157"/>
                        <a:pt x="291" y="166"/>
                      </a:cubicBezTo>
                      <a:cubicBezTo>
                        <a:pt x="288" y="187"/>
                        <a:pt x="332" y="204"/>
                        <a:pt x="345" y="208"/>
                      </a:cubicBezTo>
                      <a:cubicBezTo>
                        <a:pt x="337" y="170"/>
                        <a:pt x="325" y="165"/>
                        <a:pt x="291" y="148"/>
                      </a:cubicBezTo>
                      <a:cubicBezTo>
                        <a:pt x="283" y="152"/>
                        <a:pt x="268" y="151"/>
                        <a:pt x="267" y="160"/>
                      </a:cubicBezTo>
                      <a:cubicBezTo>
                        <a:pt x="264" y="181"/>
                        <a:pt x="291" y="186"/>
                        <a:pt x="303" y="190"/>
                      </a:cubicBezTo>
                      <a:cubicBezTo>
                        <a:pt x="305" y="184"/>
                        <a:pt x="311" y="178"/>
                        <a:pt x="309" y="172"/>
                      </a:cubicBezTo>
                      <a:cubicBezTo>
                        <a:pt x="302" y="155"/>
                        <a:pt x="258" y="146"/>
                        <a:pt x="243" y="142"/>
                      </a:cubicBezTo>
                      <a:cubicBezTo>
                        <a:pt x="233" y="144"/>
                        <a:pt x="216" y="138"/>
                        <a:pt x="213" y="148"/>
                      </a:cubicBezTo>
                      <a:cubicBezTo>
                        <a:pt x="209" y="159"/>
                        <a:pt x="223" y="170"/>
                        <a:pt x="231" y="178"/>
                      </a:cubicBezTo>
                      <a:cubicBezTo>
                        <a:pt x="237" y="184"/>
                        <a:pt x="247" y="186"/>
                        <a:pt x="255" y="190"/>
                      </a:cubicBezTo>
                      <a:cubicBezTo>
                        <a:pt x="261" y="192"/>
                        <a:pt x="277" y="200"/>
                        <a:pt x="273" y="196"/>
                      </a:cubicBezTo>
                      <a:cubicBezTo>
                        <a:pt x="263" y="186"/>
                        <a:pt x="249" y="179"/>
                        <a:pt x="237" y="172"/>
                      </a:cubicBezTo>
                      <a:cubicBezTo>
                        <a:pt x="229" y="167"/>
                        <a:pt x="221" y="164"/>
                        <a:pt x="213" y="160"/>
                      </a:cubicBezTo>
                      <a:cubicBezTo>
                        <a:pt x="217" y="172"/>
                        <a:pt x="218" y="185"/>
                        <a:pt x="225" y="196"/>
                      </a:cubicBezTo>
                      <a:cubicBezTo>
                        <a:pt x="229" y="202"/>
                        <a:pt x="243" y="215"/>
                        <a:pt x="243" y="208"/>
                      </a:cubicBezTo>
                      <a:cubicBezTo>
                        <a:pt x="243" y="186"/>
                        <a:pt x="189" y="172"/>
                        <a:pt x="189" y="172"/>
                      </a:cubicBezTo>
                      <a:cubicBezTo>
                        <a:pt x="193" y="186"/>
                        <a:pt x="193" y="202"/>
                        <a:pt x="201" y="214"/>
                      </a:cubicBezTo>
                      <a:cubicBezTo>
                        <a:pt x="206" y="221"/>
                        <a:pt x="221" y="234"/>
                        <a:pt x="225" y="226"/>
                      </a:cubicBezTo>
                      <a:cubicBezTo>
                        <a:pt x="228" y="221"/>
                        <a:pt x="192" y="187"/>
                        <a:pt x="189" y="184"/>
                      </a:cubicBezTo>
                      <a:cubicBezTo>
                        <a:pt x="183" y="188"/>
                        <a:pt x="171" y="189"/>
                        <a:pt x="171" y="196"/>
                      </a:cubicBezTo>
                      <a:cubicBezTo>
                        <a:pt x="171" y="204"/>
                        <a:pt x="181" y="214"/>
                        <a:pt x="189" y="214"/>
                      </a:cubicBezTo>
                      <a:cubicBezTo>
                        <a:pt x="202" y="214"/>
                        <a:pt x="213" y="202"/>
                        <a:pt x="225" y="196"/>
                      </a:cubicBezTo>
                      <a:cubicBezTo>
                        <a:pt x="209" y="180"/>
                        <a:pt x="161" y="114"/>
                        <a:pt x="189" y="184"/>
                      </a:cubicBezTo>
                      <a:cubicBezTo>
                        <a:pt x="209" y="182"/>
                        <a:pt x="231" y="186"/>
                        <a:pt x="249" y="178"/>
                      </a:cubicBezTo>
                      <a:cubicBezTo>
                        <a:pt x="295" y="157"/>
                        <a:pt x="214" y="134"/>
                        <a:pt x="201" y="130"/>
                      </a:cubicBezTo>
                      <a:cubicBezTo>
                        <a:pt x="239" y="177"/>
                        <a:pt x="248" y="173"/>
                        <a:pt x="309" y="160"/>
                      </a:cubicBezTo>
                      <a:cubicBezTo>
                        <a:pt x="296" y="128"/>
                        <a:pt x="292" y="122"/>
                        <a:pt x="261" y="112"/>
                      </a:cubicBezTo>
                      <a:cubicBezTo>
                        <a:pt x="272" y="145"/>
                        <a:pt x="297" y="144"/>
                        <a:pt x="327" y="154"/>
                      </a:cubicBezTo>
                      <a:cubicBezTo>
                        <a:pt x="368" y="127"/>
                        <a:pt x="342" y="119"/>
                        <a:pt x="309" y="112"/>
                      </a:cubicBezTo>
                      <a:cubicBezTo>
                        <a:pt x="334" y="153"/>
                        <a:pt x="329" y="141"/>
                        <a:pt x="369" y="154"/>
                      </a:cubicBezTo>
                      <a:cubicBezTo>
                        <a:pt x="412" y="140"/>
                        <a:pt x="377" y="121"/>
                        <a:pt x="357" y="106"/>
                      </a:cubicBezTo>
                      <a:cubicBezTo>
                        <a:pt x="347" y="108"/>
                        <a:pt x="329" y="102"/>
                        <a:pt x="327" y="112"/>
                      </a:cubicBezTo>
                      <a:cubicBezTo>
                        <a:pt x="317" y="152"/>
                        <a:pt x="363" y="164"/>
                        <a:pt x="387" y="172"/>
                      </a:cubicBezTo>
                      <a:cubicBezTo>
                        <a:pt x="410" y="160"/>
                        <a:pt x="424" y="163"/>
                        <a:pt x="405" y="130"/>
                      </a:cubicBezTo>
                      <a:cubicBezTo>
                        <a:pt x="401" y="124"/>
                        <a:pt x="385" y="111"/>
                        <a:pt x="387" y="118"/>
                      </a:cubicBezTo>
                      <a:cubicBezTo>
                        <a:pt x="392" y="132"/>
                        <a:pt x="414" y="153"/>
                        <a:pt x="429" y="160"/>
                      </a:cubicBezTo>
                      <a:cubicBezTo>
                        <a:pt x="441" y="165"/>
                        <a:pt x="465" y="172"/>
                        <a:pt x="465" y="172"/>
                      </a:cubicBezTo>
                      <a:cubicBezTo>
                        <a:pt x="469" y="159"/>
                        <a:pt x="486" y="128"/>
                        <a:pt x="441" y="136"/>
                      </a:cubicBezTo>
                      <a:cubicBezTo>
                        <a:pt x="433" y="137"/>
                        <a:pt x="437" y="152"/>
                        <a:pt x="435" y="160"/>
                      </a:cubicBezTo>
                      <a:cubicBezTo>
                        <a:pt x="455" y="175"/>
                        <a:pt x="471" y="188"/>
                        <a:pt x="495" y="196"/>
                      </a:cubicBezTo>
                      <a:cubicBezTo>
                        <a:pt x="481" y="169"/>
                        <a:pt x="470" y="158"/>
                        <a:pt x="441" y="148"/>
                      </a:cubicBezTo>
                      <a:cubicBezTo>
                        <a:pt x="445" y="164"/>
                        <a:pt x="444" y="182"/>
                        <a:pt x="453" y="196"/>
                      </a:cubicBezTo>
                      <a:cubicBezTo>
                        <a:pt x="459" y="206"/>
                        <a:pt x="483" y="226"/>
                        <a:pt x="483" y="214"/>
                      </a:cubicBezTo>
                      <a:cubicBezTo>
                        <a:pt x="483" y="209"/>
                        <a:pt x="444" y="184"/>
                        <a:pt x="435" y="178"/>
                      </a:cubicBezTo>
                      <a:cubicBezTo>
                        <a:pt x="426" y="221"/>
                        <a:pt x="436" y="222"/>
                        <a:pt x="471" y="250"/>
                      </a:cubicBezTo>
                      <a:cubicBezTo>
                        <a:pt x="479" y="246"/>
                        <a:pt x="498" y="246"/>
                        <a:pt x="495" y="238"/>
                      </a:cubicBezTo>
                      <a:cubicBezTo>
                        <a:pt x="490" y="223"/>
                        <a:pt x="457" y="213"/>
                        <a:pt x="441" y="208"/>
                      </a:cubicBezTo>
                      <a:cubicBezTo>
                        <a:pt x="429" y="212"/>
                        <a:pt x="414" y="211"/>
                        <a:pt x="405" y="220"/>
                      </a:cubicBezTo>
                      <a:cubicBezTo>
                        <a:pt x="401" y="224"/>
                        <a:pt x="407" y="233"/>
                        <a:pt x="411" y="238"/>
                      </a:cubicBezTo>
                      <a:cubicBezTo>
                        <a:pt x="425" y="259"/>
                        <a:pt x="451" y="267"/>
                        <a:pt x="471" y="280"/>
                      </a:cubicBezTo>
                      <a:cubicBezTo>
                        <a:pt x="458" y="242"/>
                        <a:pt x="421" y="225"/>
                        <a:pt x="387" y="208"/>
                      </a:cubicBezTo>
                      <a:cubicBezTo>
                        <a:pt x="338" y="220"/>
                        <a:pt x="335" y="267"/>
                        <a:pt x="387" y="280"/>
                      </a:cubicBezTo>
                      <a:cubicBezTo>
                        <a:pt x="369" y="234"/>
                        <a:pt x="354" y="235"/>
                        <a:pt x="309" y="220"/>
                      </a:cubicBezTo>
                      <a:cubicBezTo>
                        <a:pt x="302" y="256"/>
                        <a:pt x="304" y="260"/>
                        <a:pt x="333" y="280"/>
                      </a:cubicBezTo>
                      <a:cubicBezTo>
                        <a:pt x="323" y="250"/>
                        <a:pt x="301" y="245"/>
                        <a:pt x="273" y="238"/>
                      </a:cubicBezTo>
                      <a:cubicBezTo>
                        <a:pt x="266" y="266"/>
                        <a:pt x="262" y="276"/>
                        <a:pt x="291" y="286"/>
                      </a:cubicBezTo>
                      <a:cubicBezTo>
                        <a:pt x="343" y="269"/>
                        <a:pt x="266" y="244"/>
                        <a:pt x="249" y="238"/>
                      </a:cubicBezTo>
                      <a:cubicBezTo>
                        <a:pt x="260" y="272"/>
                        <a:pt x="267" y="304"/>
                        <a:pt x="303" y="316"/>
                      </a:cubicBezTo>
                      <a:cubicBezTo>
                        <a:pt x="321" y="289"/>
                        <a:pt x="319" y="268"/>
                        <a:pt x="291" y="250"/>
                      </a:cubicBezTo>
                      <a:cubicBezTo>
                        <a:pt x="312" y="291"/>
                        <a:pt x="314" y="311"/>
                        <a:pt x="357" y="322"/>
                      </a:cubicBezTo>
                      <a:cubicBezTo>
                        <a:pt x="332" y="273"/>
                        <a:pt x="332" y="257"/>
                        <a:pt x="279" y="268"/>
                      </a:cubicBezTo>
                      <a:cubicBezTo>
                        <a:pt x="293" y="311"/>
                        <a:pt x="311" y="335"/>
                        <a:pt x="357" y="346"/>
                      </a:cubicBezTo>
                      <a:cubicBezTo>
                        <a:pt x="363" y="342"/>
                        <a:pt x="374" y="341"/>
                        <a:pt x="375" y="334"/>
                      </a:cubicBezTo>
                      <a:cubicBezTo>
                        <a:pt x="379" y="310"/>
                        <a:pt x="342" y="288"/>
                        <a:pt x="327" y="280"/>
                      </a:cubicBezTo>
                      <a:cubicBezTo>
                        <a:pt x="335" y="319"/>
                        <a:pt x="355" y="339"/>
                        <a:pt x="393" y="352"/>
                      </a:cubicBezTo>
                      <a:cubicBezTo>
                        <a:pt x="423" y="322"/>
                        <a:pt x="410" y="316"/>
                        <a:pt x="375" y="304"/>
                      </a:cubicBezTo>
                      <a:cubicBezTo>
                        <a:pt x="363" y="308"/>
                        <a:pt x="346" y="305"/>
                        <a:pt x="339" y="316"/>
                      </a:cubicBezTo>
                      <a:cubicBezTo>
                        <a:pt x="322" y="343"/>
                        <a:pt x="373" y="387"/>
                        <a:pt x="393" y="394"/>
                      </a:cubicBezTo>
                      <a:cubicBezTo>
                        <a:pt x="384" y="358"/>
                        <a:pt x="384" y="348"/>
                        <a:pt x="345" y="358"/>
                      </a:cubicBezTo>
                      <a:cubicBezTo>
                        <a:pt x="350" y="382"/>
                        <a:pt x="390" y="458"/>
                        <a:pt x="363" y="376"/>
                      </a:cubicBezTo>
                      <a:cubicBezTo>
                        <a:pt x="353" y="380"/>
                        <a:pt x="337" y="378"/>
                        <a:pt x="333" y="388"/>
                      </a:cubicBezTo>
                      <a:cubicBezTo>
                        <a:pt x="322" y="413"/>
                        <a:pt x="365" y="430"/>
                        <a:pt x="375" y="436"/>
                      </a:cubicBezTo>
                      <a:cubicBezTo>
                        <a:pt x="379" y="430"/>
                        <a:pt x="388" y="425"/>
                        <a:pt x="387" y="418"/>
                      </a:cubicBezTo>
                      <a:cubicBezTo>
                        <a:pt x="386" y="408"/>
                        <a:pt x="379" y="394"/>
                        <a:pt x="369" y="394"/>
                      </a:cubicBezTo>
                      <a:cubicBezTo>
                        <a:pt x="361" y="394"/>
                        <a:pt x="365" y="410"/>
                        <a:pt x="363" y="418"/>
                      </a:cubicBezTo>
                      <a:cubicBezTo>
                        <a:pt x="371" y="442"/>
                        <a:pt x="378" y="452"/>
                        <a:pt x="399" y="466"/>
                      </a:cubicBezTo>
                      <a:cubicBezTo>
                        <a:pt x="405" y="460"/>
                        <a:pt x="418" y="456"/>
                        <a:pt x="417" y="448"/>
                      </a:cubicBezTo>
                      <a:cubicBezTo>
                        <a:pt x="411" y="404"/>
                        <a:pt x="388" y="427"/>
                        <a:pt x="375" y="436"/>
                      </a:cubicBezTo>
                      <a:cubicBezTo>
                        <a:pt x="377" y="452"/>
                        <a:pt x="375" y="469"/>
                        <a:pt x="381" y="484"/>
                      </a:cubicBezTo>
                      <a:cubicBezTo>
                        <a:pt x="384" y="491"/>
                        <a:pt x="397" y="503"/>
                        <a:pt x="399" y="496"/>
                      </a:cubicBezTo>
                      <a:cubicBezTo>
                        <a:pt x="402" y="486"/>
                        <a:pt x="394" y="474"/>
                        <a:pt x="387" y="466"/>
                      </a:cubicBezTo>
                      <a:cubicBezTo>
                        <a:pt x="381" y="459"/>
                        <a:pt x="371" y="458"/>
                        <a:pt x="363" y="454"/>
                      </a:cubicBezTo>
                      <a:cubicBezTo>
                        <a:pt x="353" y="492"/>
                        <a:pt x="368" y="496"/>
                        <a:pt x="399" y="520"/>
                      </a:cubicBezTo>
                      <a:cubicBezTo>
                        <a:pt x="427" y="492"/>
                        <a:pt x="422" y="509"/>
                        <a:pt x="393" y="466"/>
                      </a:cubicBezTo>
                      <a:cubicBezTo>
                        <a:pt x="386" y="455"/>
                        <a:pt x="400" y="490"/>
                        <a:pt x="405" y="502"/>
                      </a:cubicBezTo>
                      <a:cubicBezTo>
                        <a:pt x="415" y="524"/>
                        <a:pt x="420" y="521"/>
                        <a:pt x="441" y="532"/>
                      </a:cubicBezTo>
                      <a:cubicBezTo>
                        <a:pt x="465" y="508"/>
                        <a:pt x="486" y="493"/>
                        <a:pt x="441" y="478"/>
                      </a:cubicBezTo>
                      <a:cubicBezTo>
                        <a:pt x="384" y="516"/>
                        <a:pt x="468" y="505"/>
                        <a:pt x="483" y="502"/>
                      </a:cubicBezTo>
                      <a:cubicBezTo>
                        <a:pt x="476" y="474"/>
                        <a:pt x="471" y="464"/>
                        <a:pt x="447" y="448"/>
                      </a:cubicBezTo>
                      <a:cubicBezTo>
                        <a:pt x="461" y="469"/>
                        <a:pt x="474" y="482"/>
                        <a:pt x="495" y="496"/>
                      </a:cubicBezTo>
                      <a:cubicBezTo>
                        <a:pt x="504" y="469"/>
                        <a:pt x="517" y="461"/>
                        <a:pt x="495" y="442"/>
                      </a:cubicBezTo>
                      <a:cubicBezTo>
                        <a:pt x="484" y="433"/>
                        <a:pt x="459" y="418"/>
                        <a:pt x="459" y="418"/>
                      </a:cubicBezTo>
                      <a:cubicBezTo>
                        <a:pt x="469" y="456"/>
                        <a:pt x="477" y="457"/>
                        <a:pt x="513" y="442"/>
                      </a:cubicBezTo>
                      <a:cubicBezTo>
                        <a:pt x="501" y="400"/>
                        <a:pt x="501" y="386"/>
                        <a:pt x="459" y="376"/>
                      </a:cubicBezTo>
                      <a:cubicBezTo>
                        <a:pt x="451" y="414"/>
                        <a:pt x="457" y="416"/>
                        <a:pt x="483" y="442"/>
                      </a:cubicBezTo>
                      <a:cubicBezTo>
                        <a:pt x="491" y="436"/>
                        <a:pt x="506" y="434"/>
                        <a:pt x="507" y="424"/>
                      </a:cubicBezTo>
                      <a:cubicBezTo>
                        <a:pt x="510" y="387"/>
                        <a:pt x="479" y="363"/>
                        <a:pt x="453" y="346"/>
                      </a:cubicBezTo>
                      <a:cubicBezTo>
                        <a:pt x="445" y="350"/>
                        <a:pt x="431" y="349"/>
                        <a:pt x="429" y="358"/>
                      </a:cubicBezTo>
                      <a:cubicBezTo>
                        <a:pt x="421" y="391"/>
                        <a:pt x="454" y="412"/>
                        <a:pt x="477" y="418"/>
                      </a:cubicBezTo>
                      <a:cubicBezTo>
                        <a:pt x="463" y="382"/>
                        <a:pt x="455" y="372"/>
                        <a:pt x="417" y="382"/>
                      </a:cubicBezTo>
                      <a:cubicBezTo>
                        <a:pt x="421" y="393"/>
                        <a:pt x="435" y="442"/>
                        <a:pt x="459" y="436"/>
                      </a:cubicBezTo>
                      <a:cubicBezTo>
                        <a:pt x="469" y="434"/>
                        <a:pt x="459" y="414"/>
                        <a:pt x="453" y="406"/>
                      </a:cubicBezTo>
                      <a:cubicBezTo>
                        <a:pt x="445" y="395"/>
                        <a:pt x="390" y="359"/>
                        <a:pt x="375" y="352"/>
                      </a:cubicBezTo>
                      <a:cubicBezTo>
                        <a:pt x="406" y="389"/>
                        <a:pt x="431" y="415"/>
                        <a:pt x="477" y="430"/>
                      </a:cubicBezTo>
                      <a:cubicBezTo>
                        <a:pt x="471" y="389"/>
                        <a:pt x="459" y="370"/>
                        <a:pt x="441" y="334"/>
                      </a:cubicBezTo>
                      <a:cubicBezTo>
                        <a:pt x="448" y="410"/>
                        <a:pt x="433" y="423"/>
                        <a:pt x="507" y="412"/>
                      </a:cubicBezTo>
                      <a:cubicBezTo>
                        <a:pt x="547" y="352"/>
                        <a:pt x="472" y="352"/>
                        <a:pt x="435" y="340"/>
                      </a:cubicBezTo>
                      <a:cubicBezTo>
                        <a:pt x="455" y="374"/>
                        <a:pt x="476" y="383"/>
                        <a:pt x="507" y="406"/>
                      </a:cubicBezTo>
                      <a:cubicBezTo>
                        <a:pt x="511" y="400"/>
                        <a:pt x="520" y="395"/>
                        <a:pt x="519" y="388"/>
                      </a:cubicBezTo>
                      <a:cubicBezTo>
                        <a:pt x="515" y="360"/>
                        <a:pt x="482" y="333"/>
                        <a:pt x="459" y="322"/>
                      </a:cubicBezTo>
                      <a:cubicBezTo>
                        <a:pt x="448" y="354"/>
                        <a:pt x="464" y="372"/>
                        <a:pt x="495" y="382"/>
                      </a:cubicBezTo>
                      <a:cubicBezTo>
                        <a:pt x="503" y="378"/>
                        <a:pt x="517" y="379"/>
                        <a:pt x="519" y="370"/>
                      </a:cubicBezTo>
                      <a:cubicBezTo>
                        <a:pt x="528" y="331"/>
                        <a:pt x="485" y="297"/>
                        <a:pt x="453" y="286"/>
                      </a:cubicBezTo>
                      <a:cubicBezTo>
                        <a:pt x="467" y="335"/>
                        <a:pt x="478" y="348"/>
                        <a:pt x="525" y="364"/>
                      </a:cubicBezTo>
                      <a:cubicBezTo>
                        <a:pt x="546" y="322"/>
                        <a:pt x="520" y="290"/>
                        <a:pt x="483" y="268"/>
                      </a:cubicBezTo>
                      <a:cubicBezTo>
                        <a:pt x="503" y="323"/>
                        <a:pt x="498" y="339"/>
                        <a:pt x="555" y="316"/>
                      </a:cubicBezTo>
                      <a:cubicBezTo>
                        <a:pt x="543" y="280"/>
                        <a:pt x="519" y="256"/>
                        <a:pt x="483" y="244"/>
                      </a:cubicBezTo>
                      <a:cubicBezTo>
                        <a:pt x="433" y="261"/>
                        <a:pt x="486" y="296"/>
                        <a:pt x="507" y="310"/>
                      </a:cubicBezTo>
                      <a:cubicBezTo>
                        <a:pt x="517" y="304"/>
                        <a:pt x="533" y="303"/>
                        <a:pt x="537" y="292"/>
                      </a:cubicBezTo>
                      <a:cubicBezTo>
                        <a:pt x="551" y="258"/>
                        <a:pt x="517" y="225"/>
                        <a:pt x="495" y="208"/>
                      </a:cubicBezTo>
                      <a:cubicBezTo>
                        <a:pt x="475" y="212"/>
                        <a:pt x="454" y="212"/>
                        <a:pt x="435" y="220"/>
                      </a:cubicBezTo>
                      <a:cubicBezTo>
                        <a:pt x="425" y="225"/>
                        <a:pt x="429" y="251"/>
                        <a:pt x="435" y="256"/>
                      </a:cubicBezTo>
                      <a:cubicBezTo>
                        <a:pt x="445" y="265"/>
                        <a:pt x="459" y="268"/>
                        <a:pt x="471" y="274"/>
                      </a:cubicBezTo>
                      <a:cubicBezTo>
                        <a:pt x="485" y="268"/>
                        <a:pt x="501" y="265"/>
                        <a:pt x="513" y="256"/>
                      </a:cubicBezTo>
                      <a:cubicBezTo>
                        <a:pt x="546" y="232"/>
                        <a:pt x="482" y="191"/>
                        <a:pt x="471" y="184"/>
                      </a:cubicBezTo>
                      <a:cubicBezTo>
                        <a:pt x="459" y="188"/>
                        <a:pt x="442" y="186"/>
                        <a:pt x="435" y="196"/>
                      </a:cubicBezTo>
                      <a:cubicBezTo>
                        <a:pt x="415" y="225"/>
                        <a:pt x="470" y="241"/>
                        <a:pt x="477" y="244"/>
                      </a:cubicBezTo>
                      <a:cubicBezTo>
                        <a:pt x="485" y="240"/>
                        <a:pt x="496" y="240"/>
                        <a:pt x="501" y="232"/>
                      </a:cubicBezTo>
                      <a:cubicBezTo>
                        <a:pt x="509" y="219"/>
                        <a:pt x="482" y="205"/>
                        <a:pt x="477" y="202"/>
                      </a:cubicBezTo>
                      <a:cubicBezTo>
                        <a:pt x="442" y="182"/>
                        <a:pt x="443" y="185"/>
                        <a:pt x="405" y="172"/>
                      </a:cubicBezTo>
                      <a:cubicBezTo>
                        <a:pt x="391" y="178"/>
                        <a:pt x="368" y="176"/>
                        <a:pt x="363" y="190"/>
                      </a:cubicBezTo>
                      <a:cubicBezTo>
                        <a:pt x="351" y="223"/>
                        <a:pt x="381" y="238"/>
                        <a:pt x="399" y="250"/>
                      </a:cubicBezTo>
                      <a:cubicBezTo>
                        <a:pt x="417" y="247"/>
                        <a:pt x="443" y="253"/>
                        <a:pt x="441" y="226"/>
                      </a:cubicBezTo>
                      <a:cubicBezTo>
                        <a:pt x="440" y="210"/>
                        <a:pt x="438" y="192"/>
                        <a:pt x="429" y="178"/>
                      </a:cubicBezTo>
                      <a:cubicBezTo>
                        <a:pt x="421" y="166"/>
                        <a:pt x="393" y="154"/>
                        <a:pt x="393" y="154"/>
                      </a:cubicBezTo>
                      <a:cubicBezTo>
                        <a:pt x="383" y="156"/>
                        <a:pt x="372" y="155"/>
                        <a:pt x="363" y="160"/>
                      </a:cubicBezTo>
                      <a:cubicBezTo>
                        <a:pt x="326" y="181"/>
                        <a:pt x="375" y="214"/>
                        <a:pt x="393" y="220"/>
                      </a:cubicBezTo>
                      <a:cubicBezTo>
                        <a:pt x="418" y="187"/>
                        <a:pt x="417" y="160"/>
                        <a:pt x="387" y="130"/>
                      </a:cubicBezTo>
                      <a:cubicBezTo>
                        <a:pt x="322" y="135"/>
                        <a:pt x="245" y="125"/>
                        <a:pt x="333" y="184"/>
                      </a:cubicBezTo>
                      <a:cubicBezTo>
                        <a:pt x="345" y="178"/>
                        <a:pt x="359" y="175"/>
                        <a:pt x="369" y="166"/>
                      </a:cubicBezTo>
                      <a:cubicBezTo>
                        <a:pt x="401" y="138"/>
                        <a:pt x="344" y="103"/>
                        <a:pt x="327" y="94"/>
                      </a:cubicBezTo>
                      <a:cubicBezTo>
                        <a:pt x="311" y="96"/>
                        <a:pt x="294" y="93"/>
                        <a:pt x="279" y="100"/>
                      </a:cubicBezTo>
                      <a:cubicBezTo>
                        <a:pt x="263" y="107"/>
                        <a:pt x="271" y="138"/>
                        <a:pt x="279" y="154"/>
                      </a:cubicBezTo>
                      <a:cubicBezTo>
                        <a:pt x="282" y="160"/>
                        <a:pt x="291" y="162"/>
                        <a:pt x="297" y="166"/>
                      </a:cubicBezTo>
                      <a:cubicBezTo>
                        <a:pt x="309" y="164"/>
                        <a:pt x="324" y="168"/>
                        <a:pt x="333" y="160"/>
                      </a:cubicBezTo>
                      <a:cubicBezTo>
                        <a:pt x="364" y="133"/>
                        <a:pt x="318" y="108"/>
                        <a:pt x="303" y="100"/>
                      </a:cubicBezTo>
                      <a:cubicBezTo>
                        <a:pt x="285" y="102"/>
                        <a:pt x="267" y="102"/>
                        <a:pt x="249" y="106"/>
                      </a:cubicBezTo>
                      <a:cubicBezTo>
                        <a:pt x="196" y="119"/>
                        <a:pt x="250" y="158"/>
                        <a:pt x="273" y="166"/>
                      </a:cubicBezTo>
                      <a:cubicBezTo>
                        <a:pt x="277" y="156"/>
                        <a:pt x="289" y="146"/>
                        <a:pt x="285" y="136"/>
                      </a:cubicBezTo>
                      <a:cubicBezTo>
                        <a:pt x="279" y="120"/>
                        <a:pt x="249" y="100"/>
                        <a:pt x="249" y="100"/>
                      </a:cubicBezTo>
                      <a:cubicBezTo>
                        <a:pt x="209" y="108"/>
                        <a:pt x="204" y="110"/>
                        <a:pt x="189" y="148"/>
                      </a:cubicBezTo>
                      <a:cubicBezTo>
                        <a:pt x="212" y="163"/>
                        <a:pt x="251" y="168"/>
                        <a:pt x="219" y="124"/>
                      </a:cubicBezTo>
                      <a:cubicBezTo>
                        <a:pt x="214" y="117"/>
                        <a:pt x="182" y="102"/>
                        <a:pt x="177" y="100"/>
                      </a:cubicBezTo>
                      <a:cubicBezTo>
                        <a:pt x="156" y="132"/>
                        <a:pt x="170" y="150"/>
                        <a:pt x="201" y="166"/>
                      </a:cubicBezTo>
                      <a:cubicBezTo>
                        <a:pt x="213" y="129"/>
                        <a:pt x="176" y="134"/>
                        <a:pt x="147" y="124"/>
                      </a:cubicBezTo>
                      <a:cubicBezTo>
                        <a:pt x="151" y="134"/>
                        <a:pt x="154" y="144"/>
                        <a:pt x="159" y="154"/>
                      </a:cubicBezTo>
                      <a:cubicBezTo>
                        <a:pt x="164" y="164"/>
                        <a:pt x="187" y="166"/>
                        <a:pt x="141" y="154"/>
                      </a:cubicBezTo>
                      <a:cubicBezTo>
                        <a:pt x="119" y="186"/>
                        <a:pt x="138" y="190"/>
                        <a:pt x="165" y="208"/>
                      </a:cubicBezTo>
                      <a:cubicBezTo>
                        <a:pt x="161" y="200"/>
                        <a:pt x="159" y="191"/>
                        <a:pt x="153" y="184"/>
                      </a:cubicBezTo>
                      <a:cubicBezTo>
                        <a:pt x="148" y="178"/>
                        <a:pt x="138" y="166"/>
                        <a:pt x="135" y="172"/>
                      </a:cubicBezTo>
                      <a:cubicBezTo>
                        <a:pt x="130" y="183"/>
                        <a:pt x="138" y="196"/>
                        <a:pt x="141" y="208"/>
                      </a:cubicBezTo>
                      <a:cubicBezTo>
                        <a:pt x="144" y="220"/>
                        <a:pt x="155" y="256"/>
                        <a:pt x="153" y="244"/>
                      </a:cubicBezTo>
                      <a:cubicBezTo>
                        <a:pt x="147" y="210"/>
                        <a:pt x="151" y="196"/>
                        <a:pt x="123" y="178"/>
                      </a:cubicBezTo>
                      <a:cubicBezTo>
                        <a:pt x="114" y="204"/>
                        <a:pt x="121" y="217"/>
                        <a:pt x="147" y="226"/>
                      </a:cubicBezTo>
                      <a:cubicBezTo>
                        <a:pt x="138" y="190"/>
                        <a:pt x="126" y="186"/>
                        <a:pt x="93" y="202"/>
                      </a:cubicBezTo>
                      <a:cubicBezTo>
                        <a:pt x="98" y="228"/>
                        <a:pt x="109" y="270"/>
                        <a:pt x="123" y="214"/>
                      </a:cubicBezTo>
                      <a:cubicBezTo>
                        <a:pt x="115" y="208"/>
                        <a:pt x="108" y="192"/>
                        <a:pt x="99" y="196"/>
                      </a:cubicBezTo>
                      <a:cubicBezTo>
                        <a:pt x="66" y="209"/>
                        <a:pt x="133" y="277"/>
                        <a:pt x="99" y="226"/>
                      </a:cubicBezTo>
                      <a:cubicBezTo>
                        <a:pt x="102" y="240"/>
                        <a:pt x="109" y="282"/>
                        <a:pt x="129" y="262"/>
                      </a:cubicBezTo>
                      <a:cubicBezTo>
                        <a:pt x="135" y="256"/>
                        <a:pt x="118" y="249"/>
                        <a:pt x="111" y="244"/>
                      </a:cubicBezTo>
                      <a:cubicBezTo>
                        <a:pt x="102" y="237"/>
                        <a:pt x="91" y="232"/>
                        <a:pt x="81" y="226"/>
                      </a:cubicBezTo>
                      <a:cubicBezTo>
                        <a:pt x="72" y="254"/>
                        <a:pt x="85" y="265"/>
                        <a:pt x="111" y="274"/>
                      </a:cubicBezTo>
                      <a:cubicBezTo>
                        <a:pt x="151" y="261"/>
                        <a:pt x="106" y="246"/>
                        <a:pt x="87" y="232"/>
                      </a:cubicBezTo>
                      <a:cubicBezTo>
                        <a:pt x="72" y="276"/>
                        <a:pt x="72" y="256"/>
                        <a:pt x="81" y="292"/>
                      </a:cubicBezTo>
                      <a:cubicBezTo>
                        <a:pt x="114" y="270"/>
                        <a:pt x="94" y="267"/>
                        <a:pt x="69" y="250"/>
                      </a:cubicBezTo>
                      <a:cubicBezTo>
                        <a:pt x="60" y="305"/>
                        <a:pt x="57" y="269"/>
                        <a:pt x="75" y="304"/>
                      </a:cubicBezTo>
                      <a:cubicBezTo>
                        <a:pt x="78" y="310"/>
                        <a:pt x="81" y="328"/>
                        <a:pt x="81" y="322"/>
                      </a:cubicBezTo>
                      <a:cubicBezTo>
                        <a:pt x="81" y="290"/>
                        <a:pt x="78" y="294"/>
                        <a:pt x="57" y="280"/>
                      </a:cubicBezTo>
                      <a:cubicBezTo>
                        <a:pt x="61" y="301"/>
                        <a:pt x="60" y="313"/>
                        <a:pt x="75" y="328"/>
                      </a:cubicBezTo>
                      <a:cubicBezTo>
                        <a:pt x="80" y="333"/>
                        <a:pt x="93" y="347"/>
                        <a:pt x="93" y="340"/>
                      </a:cubicBezTo>
                      <a:cubicBezTo>
                        <a:pt x="93" y="332"/>
                        <a:pt x="62" y="303"/>
                        <a:pt x="57" y="298"/>
                      </a:cubicBezTo>
                      <a:cubicBezTo>
                        <a:pt x="59" y="308"/>
                        <a:pt x="69" y="382"/>
                        <a:pt x="87" y="328"/>
                      </a:cubicBezTo>
                      <a:cubicBezTo>
                        <a:pt x="72" y="299"/>
                        <a:pt x="59" y="282"/>
                        <a:pt x="33" y="262"/>
                      </a:cubicBezTo>
                      <a:cubicBezTo>
                        <a:pt x="0" y="305"/>
                        <a:pt x="15" y="315"/>
                        <a:pt x="57" y="340"/>
                      </a:cubicBezTo>
                      <a:cubicBezTo>
                        <a:pt x="63" y="338"/>
                        <a:pt x="74" y="340"/>
                        <a:pt x="75" y="334"/>
                      </a:cubicBezTo>
                      <a:cubicBezTo>
                        <a:pt x="77" y="320"/>
                        <a:pt x="33" y="248"/>
                        <a:pt x="63" y="316"/>
                      </a:cubicBezTo>
                      <a:cubicBezTo>
                        <a:pt x="67" y="325"/>
                        <a:pt x="75" y="332"/>
                        <a:pt x="81" y="340"/>
                      </a:cubicBezTo>
                      <a:cubicBezTo>
                        <a:pt x="83" y="346"/>
                        <a:pt x="81" y="358"/>
                        <a:pt x="87" y="358"/>
                      </a:cubicBezTo>
                      <a:cubicBezTo>
                        <a:pt x="89" y="358"/>
                        <a:pt x="112" y="258"/>
                        <a:pt x="93" y="316"/>
                      </a:cubicBezTo>
                      <a:cubicBezTo>
                        <a:pt x="60" y="267"/>
                        <a:pt x="99" y="337"/>
                        <a:pt x="105" y="346"/>
                      </a:cubicBezTo>
                      <a:cubicBezTo>
                        <a:pt x="101" y="326"/>
                        <a:pt x="102" y="228"/>
                        <a:pt x="87" y="304"/>
                      </a:cubicBezTo>
                      <a:cubicBezTo>
                        <a:pt x="89" y="314"/>
                        <a:pt x="103" y="331"/>
                        <a:pt x="93" y="334"/>
                      </a:cubicBezTo>
                      <a:cubicBezTo>
                        <a:pt x="82" y="338"/>
                        <a:pt x="77" y="302"/>
                        <a:pt x="69" y="310"/>
                      </a:cubicBezTo>
                      <a:cubicBezTo>
                        <a:pt x="60" y="319"/>
                        <a:pt x="77" y="334"/>
                        <a:pt x="81" y="346"/>
                      </a:cubicBezTo>
                      <a:cubicBezTo>
                        <a:pt x="84" y="356"/>
                        <a:pt x="73" y="326"/>
                        <a:pt x="69" y="316"/>
                      </a:cubicBezTo>
                      <a:cubicBezTo>
                        <a:pt x="59" y="293"/>
                        <a:pt x="58" y="293"/>
                        <a:pt x="45" y="274"/>
                      </a:cubicBezTo>
                      <a:cubicBezTo>
                        <a:pt x="12" y="307"/>
                        <a:pt x="21" y="314"/>
                        <a:pt x="63" y="322"/>
                      </a:cubicBezTo>
                      <a:cubicBezTo>
                        <a:pt x="87" y="286"/>
                        <a:pt x="124" y="225"/>
                        <a:pt x="57" y="208"/>
                      </a:cubicBezTo>
                      <a:cubicBezTo>
                        <a:pt x="50" y="249"/>
                        <a:pt x="44" y="256"/>
                        <a:pt x="81" y="274"/>
                      </a:cubicBezTo>
                      <a:cubicBezTo>
                        <a:pt x="91" y="264"/>
                        <a:pt x="107" y="258"/>
                        <a:pt x="111" y="244"/>
                      </a:cubicBezTo>
                      <a:cubicBezTo>
                        <a:pt x="133" y="167"/>
                        <a:pt x="107" y="189"/>
                        <a:pt x="81" y="202"/>
                      </a:cubicBezTo>
                      <a:cubicBezTo>
                        <a:pt x="99" y="256"/>
                        <a:pt x="122" y="197"/>
                        <a:pt x="129" y="178"/>
                      </a:cubicBezTo>
                      <a:cubicBezTo>
                        <a:pt x="117" y="170"/>
                        <a:pt x="107" y="159"/>
                        <a:pt x="93" y="154"/>
                      </a:cubicBezTo>
                      <a:cubicBezTo>
                        <a:pt x="87" y="152"/>
                        <a:pt x="76" y="154"/>
                        <a:pt x="75" y="160"/>
                      </a:cubicBezTo>
                      <a:cubicBezTo>
                        <a:pt x="73" y="169"/>
                        <a:pt x="81" y="178"/>
                        <a:pt x="87" y="184"/>
                      </a:cubicBezTo>
                      <a:cubicBezTo>
                        <a:pt x="93" y="190"/>
                        <a:pt x="103" y="192"/>
                        <a:pt x="111" y="196"/>
                      </a:cubicBezTo>
                      <a:cubicBezTo>
                        <a:pt x="119" y="180"/>
                        <a:pt x="139" y="154"/>
                        <a:pt x="111" y="136"/>
                      </a:cubicBezTo>
                      <a:cubicBezTo>
                        <a:pt x="101" y="130"/>
                        <a:pt x="87" y="140"/>
                        <a:pt x="75" y="142"/>
                      </a:cubicBezTo>
                      <a:cubicBezTo>
                        <a:pt x="79" y="152"/>
                        <a:pt x="79" y="165"/>
                        <a:pt x="87" y="172"/>
                      </a:cubicBezTo>
                      <a:cubicBezTo>
                        <a:pt x="100" y="184"/>
                        <a:pt x="135" y="196"/>
                        <a:pt x="135" y="196"/>
                      </a:cubicBezTo>
                      <a:cubicBezTo>
                        <a:pt x="165" y="157"/>
                        <a:pt x="152" y="138"/>
                        <a:pt x="111" y="118"/>
                      </a:cubicBezTo>
                      <a:cubicBezTo>
                        <a:pt x="95" y="183"/>
                        <a:pt x="146" y="165"/>
                        <a:pt x="183" y="154"/>
                      </a:cubicBezTo>
                      <a:cubicBezTo>
                        <a:pt x="192" y="110"/>
                        <a:pt x="188" y="116"/>
                        <a:pt x="147" y="106"/>
                      </a:cubicBezTo>
                      <a:cubicBezTo>
                        <a:pt x="106" y="127"/>
                        <a:pt x="122" y="133"/>
                        <a:pt x="153" y="154"/>
                      </a:cubicBezTo>
                      <a:cubicBezTo>
                        <a:pt x="177" y="148"/>
                        <a:pt x="207" y="153"/>
                        <a:pt x="225" y="136"/>
                      </a:cubicBezTo>
                      <a:cubicBezTo>
                        <a:pt x="251" y="112"/>
                        <a:pt x="195" y="91"/>
                        <a:pt x="189" y="88"/>
                      </a:cubicBezTo>
                      <a:cubicBezTo>
                        <a:pt x="167" y="121"/>
                        <a:pt x="190" y="121"/>
                        <a:pt x="219" y="136"/>
                      </a:cubicBezTo>
                      <a:cubicBezTo>
                        <a:pt x="227" y="134"/>
                        <a:pt x="239" y="137"/>
                        <a:pt x="243" y="130"/>
                      </a:cubicBezTo>
                      <a:cubicBezTo>
                        <a:pt x="256" y="104"/>
                        <a:pt x="216" y="80"/>
                        <a:pt x="201" y="70"/>
                      </a:cubicBezTo>
                      <a:cubicBezTo>
                        <a:pt x="193" y="72"/>
                        <a:pt x="177" y="68"/>
                        <a:pt x="177" y="76"/>
                      </a:cubicBezTo>
                      <a:cubicBezTo>
                        <a:pt x="177" y="110"/>
                        <a:pt x="234" y="120"/>
                        <a:pt x="255" y="124"/>
                      </a:cubicBezTo>
                      <a:cubicBezTo>
                        <a:pt x="263" y="122"/>
                        <a:pt x="277" y="126"/>
                        <a:pt x="279" y="118"/>
                      </a:cubicBezTo>
                      <a:cubicBezTo>
                        <a:pt x="286" y="95"/>
                        <a:pt x="262" y="77"/>
                        <a:pt x="249" y="64"/>
                      </a:cubicBezTo>
                      <a:cubicBezTo>
                        <a:pt x="243" y="70"/>
                        <a:pt x="232" y="74"/>
                        <a:pt x="231" y="82"/>
                      </a:cubicBezTo>
                      <a:cubicBezTo>
                        <a:pt x="227" y="110"/>
                        <a:pt x="267" y="125"/>
                        <a:pt x="285" y="130"/>
                      </a:cubicBezTo>
                      <a:cubicBezTo>
                        <a:pt x="293" y="124"/>
                        <a:pt x="305" y="121"/>
                        <a:pt x="309" y="112"/>
                      </a:cubicBezTo>
                      <a:cubicBezTo>
                        <a:pt x="312" y="104"/>
                        <a:pt x="306" y="96"/>
                        <a:pt x="303" y="88"/>
                      </a:cubicBezTo>
                      <a:cubicBezTo>
                        <a:pt x="292" y="54"/>
                        <a:pt x="283" y="43"/>
                        <a:pt x="249" y="34"/>
                      </a:cubicBezTo>
                      <a:cubicBezTo>
                        <a:pt x="203" y="64"/>
                        <a:pt x="213" y="85"/>
                        <a:pt x="255" y="106"/>
                      </a:cubicBezTo>
                      <a:cubicBezTo>
                        <a:pt x="271" y="102"/>
                        <a:pt x="294" y="108"/>
                        <a:pt x="303" y="94"/>
                      </a:cubicBezTo>
                      <a:cubicBezTo>
                        <a:pt x="321" y="67"/>
                        <a:pt x="287" y="49"/>
                        <a:pt x="273" y="40"/>
                      </a:cubicBezTo>
                      <a:cubicBezTo>
                        <a:pt x="265" y="42"/>
                        <a:pt x="253" y="39"/>
                        <a:pt x="249" y="46"/>
                      </a:cubicBezTo>
                      <a:cubicBezTo>
                        <a:pt x="246" y="52"/>
                        <a:pt x="257" y="58"/>
                        <a:pt x="261" y="64"/>
                      </a:cubicBezTo>
                      <a:cubicBezTo>
                        <a:pt x="281" y="90"/>
                        <a:pt x="300" y="112"/>
                        <a:pt x="327" y="130"/>
                      </a:cubicBezTo>
                      <a:cubicBezTo>
                        <a:pt x="354" y="103"/>
                        <a:pt x="354" y="74"/>
                        <a:pt x="321" y="52"/>
                      </a:cubicBezTo>
                      <a:cubicBezTo>
                        <a:pt x="285" y="88"/>
                        <a:pt x="321" y="95"/>
                        <a:pt x="351" y="118"/>
                      </a:cubicBezTo>
                      <a:cubicBezTo>
                        <a:pt x="359" y="112"/>
                        <a:pt x="371" y="109"/>
                        <a:pt x="375" y="100"/>
                      </a:cubicBezTo>
                      <a:cubicBezTo>
                        <a:pt x="385" y="79"/>
                        <a:pt x="337" y="57"/>
                        <a:pt x="327" y="52"/>
                      </a:cubicBezTo>
                      <a:cubicBezTo>
                        <a:pt x="319" y="54"/>
                        <a:pt x="305" y="50"/>
                        <a:pt x="303" y="58"/>
                      </a:cubicBezTo>
                      <a:cubicBezTo>
                        <a:pt x="291" y="101"/>
                        <a:pt x="360" y="123"/>
                        <a:pt x="387" y="130"/>
                      </a:cubicBezTo>
                      <a:cubicBezTo>
                        <a:pt x="393" y="121"/>
                        <a:pt x="409" y="107"/>
                        <a:pt x="393" y="94"/>
                      </a:cubicBezTo>
                      <a:cubicBezTo>
                        <a:pt x="379" y="83"/>
                        <a:pt x="345" y="70"/>
                        <a:pt x="345" y="70"/>
                      </a:cubicBezTo>
                      <a:cubicBezTo>
                        <a:pt x="337" y="72"/>
                        <a:pt x="323" y="68"/>
                        <a:pt x="321" y="76"/>
                      </a:cubicBezTo>
                      <a:cubicBezTo>
                        <a:pt x="315" y="99"/>
                        <a:pt x="340" y="122"/>
                        <a:pt x="357" y="130"/>
                      </a:cubicBezTo>
                      <a:cubicBezTo>
                        <a:pt x="366" y="134"/>
                        <a:pt x="377" y="134"/>
                        <a:pt x="387" y="136"/>
                      </a:cubicBezTo>
                      <a:cubicBezTo>
                        <a:pt x="399" y="132"/>
                        <a:pt x="417" y="135"/>
                        <a:pt x="423" y="124"/>
                      </a:cubicBezTo>
                      <a:cubicBezTo>
                        <a:pt x="439" y="93"/>
                        <a:pt x="393" y="76"/>
                        <a:pt x="375" y="70"/>
                      </a:cubicBezTo>
                      <a:cubicBezTo>
                        <a:pt x="384" y="115"/>
                        <a:pt x="410" y="128"/>
                        <a:pt x="453" y="142"/>
                      </a:cubicBezTo>
                      <a:cubicBezTo>
                        <a:pt x="461" y="138"/>
                        <a:pt x="472" y="138"/>
                        <a:pt x="477" y="130"/>
                      </a:cubicBezTo>
                      <a:cubicBezTo>
                        <a:pt x="486" y="114"/>
                        <a:pt x="449" y="87"/>
                        <a:pt x="441" y="82"/>
                      </a:cubicBezTo>
                      <a:cubicBezTo>
                        <a:pt x="444" y="98"/>
                        <a:pt x="445" y="128"/>
                        <a:pt x="459" y="142"/>
                      </a:cubicBezTo>
                      <a:cubicBezTo>
                        <a:pt x="469" y="152"/>
                        <a:pt x="495" y="166"/>
                        <a:pt x="495" y="166"/>
                      </a:cubicBezTo>
                      <a:cubicBezTo>
                        <a:pt x="489" y="150"/>
                        <a:pt x="487" y="132"/>
                        <a:pt x="477" y="118"/>
                      </a:cubicBezTo>
                      <a:cubicBezTo>
                        <a:pt x="472" y="111"/>
                        <a:pt x="454" y="97"/>
                        <a:pt x="453" y="106"/>
                      </a:cubicBezTo>
                      <a:cubicBezTo>
                        <a:pt x="446" y="155"/>
                        <a:pt x="486" y="173"/>
                        <a:pt x="519" y="190"/>
                      </a:cubicBezTo>
                      <a:cubicBezTo>
                        <a:pt x="530" y="156"/>
                        <a:pt x="514" y="146"/>
                        <a:pt x="483" y="136"/>
                      </a:cubicBezTo>
                      <a:cubicBezTo>
                        <a:pt x="475" y="185"/>
                        <a:pt x="490" y="211"/>
                        <a:pt x="531" y="238"/>
                      </a:cubicBezTo>
                      <a:cubicBezTo>
                        <a:pt x="525" y="210"/>
                        <a:pt x="530" y="188"/>
                        <a:pt x="501" y="178"/>
                      </a:cubicBezTo>
                      <a:cubicBezTo>
                        <a:pt x="479" y="234"/>
                        <a:pt x="500" y="225"/>
                        <a:pt x="537" y="262"/>
                      </a:cubicBezTo>
                      <a:cubicBezTo>
                        <a:pt x="547" y="258"/>
                        <a:pt x="561" y="259"/>
                        <a:pt x="567" y="250"/>
                      </a:cubicBezTo>
                      <a:cubicBezTo>
                        <a:pt x="576" y="236"/>
                        <a:pt x="526" y="216"/>
                        <a:pt x="519" y="214"/>
                      </a:cubicBezTo>
                      <a:cubicBezTo>
                        <a:pt x="527" y="260"/>
                        <a:pt x="523" y="291"/>
                        <a:pt x="561" y="316"/>
                      </a:cubicBezTo>
                      <a:cubicBezTo>
                        <a:pt x="546" y="272"/>
                        <a:pt x="558" y="289"/>
                        <a:pt x="531" y="262"/>
                      </a:cubicBezTo>
                      <a:cubicBezTo>
                        <a:pt x="536" y="296"/>
                        <a:pt x="535" y="300"/>
                        <a:pt x="543" y="328"/>
                      </a:cubicBezTo>
                      <a:cubicBezTo>
                        <a:pt x="545" y="334"/>
                        <a:pt x="550" y="352"/>
                        <a:pt x="549" y="346"/>
                      </a:cubicBezTo>
                      <a:cubicBezTo>
                        <a:pt x="538" y="293"/>
                        <a:pt x="549" y="306"/>
                        <a:pt x="519" y="286"/>
                      </a:cubicBezTo>
                      <a:cubicBezTo>
                        <a:pt x="504" y="330"/>
                        <a:pt x="529" y="387"/>
                        <a:pt x="567" y="412"/>
                      </a:cubicBezTo>
                      <a:cubicBezTo>
                        <a:pt x="576" y="366"/>
                        <a:pt x="566" y="381"/>
                        <a:pt x="543" y="346"/>
                      </a:cubicBezTo>
                      <a:cubicBezTo>
                        <a:pt x="535" y="352"/>
                        <a:pt x="523" y="355"/>
                        <a:pt x="519" y="364"/>
                      </a:cubicBezTo>
                      <a:cubicBezTo>
                        <a:pt x="516" y="370"/>
                        <a:pt x="523" y="376"/>
                        <a:pt x="525" y="382"/>
                      </a:cubicBezTo>
                      <a:cubicBezTo>
                        <a:pt x="527" y="390"/>
                        <a:pt x="526" y="399"/>
                        <a:pt x="531" y="406"/>
                      </a:cubicBezTo>
                      <a:cubicBezTo>
                        <a:pt x="535" y="412"/>
                        <a:pt x="543" y="414"/>
                        <a:pt x="549" y="418"/>
                      </a:cubicBezTo>
                      <a:cubicBezTo>
                        <a:pt x="545" y="408"/>
                        <a:pt x="531" y="356"/>
                        <a:pt x="531" y="412"/>
                      </a:cubicBezTo>
                      <a:cubicBezTo>
                        <a:pt x="531" y="427"/>
                        <a:pt x="555" y="454"/>
                        <a:pt x="519" y="406"/>
                      </a:cubicBezTo>
                      <a:cubicBezTo>
                        <a:pt x="515" y="416"/>
                        <a:pt x="507" y="425"/>
                        <a:pt x="507" y="436"/>
                      </a:cubicBezTo>
                      <a:cubicBezTo>
                        <a:pt x="507" y="445"/>
                        <a:pt x="510" y="460"/>
                        <a:pt x="519" y="460"/>
                      </a:cubicBezTo>
                      <a:cubicBezTo>
                        <a:pt x="527" y="460"/>
                        <a:pt x="523" y="444"/>
                        <a:pt x="525" y="436"/>
                      </a:cubicBezTo>
                      <a:cubicBezTo>
                        <a:pt x="518" y="426"/>
                        <a:pt x="507" y="396"/>
                        <a:pt x="495" y="436"/>
                      </a:cubicBezTo>
                      <a:cubicBezTo>
                        <a:pt x="492" y="447"/>
                        <a:pt x="510" y="476"/>
                        <a:pt x="513" y="484"/>
                      </a:cubicBezTo>
                      <a:cubicBezTo>
                        <a:pt x="515" y="490"/>
                        <a:pt x="519" y="508"/>
                        <a:pt x="519" y="502"/>
                      </a:cubicBezTo>
                      <a:cubicBezTo>
                        <a:pt x="519" y="473"/>
                        <a:pt x="509" y="457"/>
                        <a:pt x="483" y="448"/>
                      </a:cubicBezTo>
                      <a:cubicBezTo>
                        <a:pt x="469" y="476"/>
                        <a:pt x="467" y="497"/>
                        <a:pt x="501" y="508"/>
                      </a:cubicBezTo>
                      <a:cubicBezTo>
                        <a:pt x="511" y="466"/>
                        <a:pt x="497" y="463"/>
                        <a:pt x="459" y="472"/>
                      </a:cubicBezTo>
                      <a:cubicBezTo>
                        <a:pt x="465" y="508"/>
                        <a:pt x="466" y="518"/>
                        <a:pt x="495" y="538"/>
                      </a:cubicBezTo>
                      <a:cubicBezTo>
                        <a:pt x="531" y="511"/>
                        <a:pt x="523" y="513"/>
                        <a:pt x="489" y="490"/>
                      </a:cubicBezTo>
                      <a:cubicBezTo>
                        <a:pt x="443" y="513"/>
                        <a:pt x="445" y="512"/>
                        <a:pt x="453" y="562"/>
                      </a:cubicBezTo>
                      <a:cubicBezTo>
                        <a:pt x="461" y="560"/>
                        <a:pt x="472" y="562"/>
                        <a:pt x="477" y="556"/>
                      </a:cubicBezTo>
                      <a:cubicBezTo>
                        <a:pt x="484" y="548"/>
                        <a:pt x="490" y="533"/>
                        <a:pt x="483" y="526"/>
                      </a:cubicBezTo>
                      <a:cubicBezTo>
                        <a:pt x="477" y="520"/>
                        <a:pt x="475" y="542"/>
                        <a:pt x="471" y="550"/>
                      </a:cubicBezTo>
                      <a:cubicBezTo>
                        <a:pt x="495" y="560"/>
                        <a:pt x="525" y="581"/>
                        <a:pt x="489" y="526"/>
                      </a:cubicBezTo>
                      <a:cubicBezTo>
                        <a:pt x="479" y="510"/>
                        <a:pt x="463" y="507"/>
                        <a:pt x="447" y="502"/>
                      </a:cubicBezTo>
                      <a:cubicBezTo>
                        <a:pt x="457" y="540"/>
                        <a:pt x="470" y="550"/>
                        <a:pt x="507" y="562"/>
                      </a:cubicBezTo>
                      <a:cubicBezTo>
                        <a:pt x="558" y="537"/>
                        <a:pt x="527" y="514"/>
                        <a:pt x="495" y="490"/>
                      </a:cubicBezTo>
                      <a:cubicBezTo>
                        <a:pt x="502" y="524"/>
                        <a:pt x="505" y="527"/>
                        <a:pt x="537" y="538"/>
                      </a:cubicBezTo>
                      <a:cubicBezTo>
                        <a:pt x="558" y="496"/>
                        <a:pt x="539" y="477"/>
                        <a:pt x="513" y="442"/>
                      </a:cubicBezTo>
                      <a:cubicBezTo>
                        <a:pt x="520" y="475"/>
                        <a:pt x="522" y="504"/>
                        <a:pt x="561" y="478"/>
                      </a:cubicBezTo>
                      <a:cubicBezTo>
                        <a:pt x="582" y="437"/>
                        <a:pt x="565" y="385"/>
                        <a:pt x="519" y="370"/>
                      </a:cubicBezTo>
                      <a:cubicBezTo>
                        <a:pt x="517" y="382"/>
                        <a:pt x="501" y="419"/>
                        <a:pt x="531" y="424"/>
                      </a:cubicBezTo>
                      <a:cubicBezTo>
                        <a:pt x="539" y="425"/>
                        <a:pt x="543" y="412"/>
                        <a:pt x="549" y="406"/>
                      </a:cubicBezTo>
                      <a:cubicBezTo>
                        <a:pt x="557" y="366"/>
                        <a:pt x="548" y="339"/>
                        <a:pt x="519" y="310"/>
                      </a:cubicBezTo>
                      <a:cubicBezTo>
                        <a:pt x="515" y="316"/>
                        <a:pt x="507" y="321"/>
                        <a:pt x="507" y="328"/>
                      </a:cubicBezTo>
                      <a:cubicBezTo>
                        <a:pt x="507" y="352"/>
                        <a:pt x="535" y="375"/>
                        <a:pt x="555" y="382"/>
                      </a:cubicBezTo>
                      <a:cubicBezTo>
                        <a:pt x="583" y="335"/>
                        <a:pt x="581" y="287"/>
                        <a:pt x="525" y="268"/>
                      </a:cubicBezTo>
                      <a:cubicBezTo>
                        <a:pt x="532" y="298"/>
                        <a:pt x="546" y="313"/>
                        <a:pt x="567" y="334"/>
                      </a:cubicBezTo>
                      <a:cubicBezTo>
                        <a:pt x="573" y="328"/>
                        <a:pt x="583" y="324"/>
                        <a:pt x="585" y="316"/>
                      </a:cubicBezTo>
                      <a:cubicBezTo>
                        <a:pt x="595" y="277"/>
                        <a:pt x="538" y="238"/>
                        <a:pt x="513" y="220"/>
                      </a:cubicBezTo>
                      <a:cubicBezTo>
                        <a:pt x="509" y="232"/>
                        <a:pt x="499" y="244"/>
                        <a:pt x="501" y="256"/>
                      </a:cubicBezTo>
                      <a:cubicBezTo>
                        <a:pt x="503" y="270"/>
                        <a:pt x="525" y="292"/>
                        <a:pt x="525" y="292"/>
                      </a:cubicBezTo>
                      <a:cubicBezTo>
                        <a:pt x="535" y="290"/>
                        <a:pt x="547" y="293"/>
                        <a:pt x="555" y="286"/>
                      </a:cubicBezTo>
                      <a:cubicBezTo>
                        <a:pt x="571" y="273"/>
                        <a:pt x="553" y="225"/>
                        <a:pt x="549" y="220"/>
                      </a:cubicBezTo>
                      <a:cubicBezTo>
                        <a:pt x="544" y="213"/>
                        <a:pt x="533" y="212"/>
                        <a:pt x="525" y="208"/>
                      </a:cubicBezTo>
                      <a:cubicBezTo>
                        <a:pt x="515" y="212"/>
                        <a:pt x="504" y="214"/>
                        <a:pt x="495" y="220"/>
                      </a:cubicBezTo>
                      <a:cubicBezTo>
                        <a:pt x="460" y="245"/>
                        <a:pt x="512" y="268"/>
                        <a:pt x="531" y="274"/>
                      </a:cubicBezTo>
                      <a:cubicBezTo>
                        <a:pt x="547" y="226"/>
                        <a:pt x="509" y="186"/>
                        <a:pt x="477" y="154"/>
                      </a:cubicBezTo>
                      <a:cubicBezTo>
                        <a:pt x="471" y="156"/>
                        <a:pt x="461" y="154"/>
                        <a:pt x="459" y="160"/>
                      </a:cubicBezTo>
                      <a:cubicBezTo>
                        <a:pt x="450" y="182"/>
                        <a:pt x="489" y="214"/>
                        <a:pt x="501" y="226"/>
                      </a:cubicBezTo>
                      <a:cubicBezTo>
                        <a:pt x="513" y="224"/>
                        <a:pt x="534" y="232"/>
                        <a:pt x="537" y="220"/>
                      </a:cubicBezTo>
                      <a:cubicBezTo>
                        <a:pt x="550" y="163"/>
                        <a:pt x="521" y="143"/>
                        <a:pt x="483" y="130"/>
                      </a:cubicBezTo>
                      <a:cubicBezTo>
                        <a:pt x="479" y="138"/>
                        <a:pt x="471" y="145"/>
                        <a:pt x="471" y="154"/>
                      </a:cubicBezTo>
                      <a:cubicBezTo>
                        <a:pt x="471" y="172"/>
                        <a:pt x="506" y="194"/>
                        <a:pt x="519" y="202"/>
                      </a:cubicBezTo>
                      <a:cubicBezTo>
                        <a:pt x="536" y="168"/>
                        <a:pt x="528" y="137"/>
                        <a:pt x="507" y="106"/>
                      </a:cubicBezTo>
                      <a:cubicBezTo>
                        <a:pt x="480" y="111"/>
                        <a:pt x="460" y="122"/>
                        <a:pt x="435" y="130"/>
                      </a:cubicBezTo>
                      <a:cubicBezTo>
                        <a:pt x="467" y="162"/>
                        <a:pt x="480" y="161"/>
                        <a:pt x="525" y="154"/>
                      </a:cubicBezTo>
                      <a:cubicBezTo>
                        <a:pt x="514" y="109"/>
                        <a:pt x="488" y="93"/>
                        <a:pt x="447" y="76"/>
                      </a:cubicBezTo>
                      <a:cubicBezTo>
                        <a:pt x="441" y="82"/>
                        <a:pt x="430" y="86"/>
                        <a:pt x="429" y="94"/>
                      </a:cubicBezTo>
                      <a:cubicBezTo>
                        <a:pt x="422" y="166"/>
                        <a:pt x="443" y="134"/>
                        <a:pt x="459" y="118"/>
                      </a:cubicBezTo>
                      <a:cubicBezTo>
                        <a:pt x="443" y="86"/>
                        <a:pt x="426" y="83"/>
                        <a:pt x="393" y="70"/>
                      </a:cubicBezTo>
                      <a:cubicBezTo>
                        <a:pt x="383" y="74"/>
                        <a:pt x="370" y="74"/>
                        <a:pt x="363" y="82"/>
                      </a:cubicBezTo>
                      <a:cubicBezTo>
                        <a:pt x="355" y="91"/>
                        <a:pt x="398" y="135"/>
                        <a:pt x="405" y="142"/>
                      </a:cubicBezTo>
                      <a:cubicBezTo>
                        <a:pt x="413" y="134"/>
                        <a:pt x="425" y="129"/>
                        <a:pt x="429" y="118"/>
                      </a:cubicBezTo>
                      <a:cubicBezTo>
                        <a:pt x="438" y="94"/>
                        <a:pt x="401" y="74"/>
                        <a:pt x="387" y="64"/>
                      </a:cubicBezTo>
                      <a:cubicBezTo>
                        <a:pt x="367" y="68"/>
                        <a:pt x="342" y="62"/>
                        <a:pt x="327" y="76"/>
                      </a:cubicBezTo>
                      <a:cubicBezTo>
                        <a:pt x="285" y="113"/>
                        <a:pt x="385" y="128"/>
                        <a:pt x="393" y="130"/>
                      </a:cubicBezTo>
                      <a:cubicBezTo>
                        <a:pt x="415" y="101"/>
                        <a:pt x="417" y="113"/>
                        <a:pt x="399" y="82"/>
                      </a:cubicBezTo>
                      <a:cubicBezTo>
                        <a:pt x="389" y="66"/>
                        <a:pt x="369" y="34"/>
                        <a:pt x="369" y="34"/>
                      </a:cubicBezTo>
                      <a:cubicBezTo>
                        <a:pt x="327" y="46"/>
                        <a:pt x="298" y="47"/>
                        <a:pt x="339" y="88"/>
                      </a:cubicBezTo>
                      <a:cubicBezTo>
                        <a:pt x="353" y="86"/>
                        <a:pt x="368" y="88"/>
                        <a:pt x="381" y="82"/>
                      </a:cubicBezTo>
                      <a:cubicBezTo>
                        <a:pt x="405" y="70"/>
                        <a:pt x="368" y="21"/>
                        <a:pt x="351" y="10"/>
                      </a:cubicBezTo>
                      <a:cubicBezTo>
                        <a:pt x="290" y="30"/>
                        <a:pt x="308" y="12"/>
                        <a:pt x="285" y="46"/>
                      </a:cubicBezTo>
                      <a:cubicBezTo>
                        <a:pt x="289" y="60"/>
                        <a:pt x="286" y="79"/>
                        <a:pt x="297" y="88"/>
                      </a:cubicBezTo>
                      <a:cubicBezTo>
                        <a:pt x="323" y="111"/>
                        <a:pt x="330" y="73"/>
                        <a:pt x="333" y="64"/>
                      </a:cubicBezTo>
                      <a:cubicBezTo>
                        <a:pt x="301" y="46"/>
                        <a:pt x="288" y="29"/>
                        <a:pt x="255" y="40"/>
                      </a:cubicBezTo>
                      <a:cubicBezTo>
                        <a:pt x="242" y="66"/>
                        <a:pt x="235" y="83"/>
                        <a:pt x="267" y="94"/>
                      </a:cubicBezTo>
                      <a:cubicBezTo>
                        <a:pt x="277" y="90"/>
                        <a:pt x="290" y="90"/>
                        <a:pt x="297" y="82"/>
                      </a:cubicBezTo>
                      <a:cubicBezTo>
                        <a:pt x="301" y="77"/>
                        <a:pt x="295" y="69"/>
                        <a:pt x="291" y="64"/>
                      </a:cubicBezTo>
                      <a:cubicBezTo>
                        <a:pt x="273" y="37"/>
                        <a:pt x="242" y="34"/>
                        <a:pt x="213" y="28"/>
                      </a:cubicBezTo>
                      <a:cubicBezTo>
                        <a:pt x="188" y="36"/>
                        <a:pt x="185" y="31"/>
                        <a:pt x="201" y="70"/>
                      </a:cubicBezTo>
                      <a:cubicBezTo>
                        <a:pt x="207" y="83"/>
                        <a:pt x="225" y="106"/>
                        <a:pt x="225" y="106"/>
                      </a:cubicBezTo>
                      <a:cubicBezTo>
                        <a:pt x="241" y="102"/>
                        <a:pt x="262" y="106"/>
                        <a:pt x="273" y="94"/>
                      </a:cubicBezTo>
                      <a:cubicBezTo>
                        <a:pt x="281" y="85"/>
                        <a:pt x="262" y="69"/>
                        <a:pt x="267" y="58"/>
                      </a:cubicBezTo>
                      <a:cubicBezTo>
                        <a:pt x="269" y="52"/>
                        <a:pt x="279" y="61"/>
                        <a:pt x="285" y="64"/>
                      </a:cubicBezTo>
                      <a:cubicBezTo>
                        <a:pt x="303" y="73"/>
                        <a:pt x="321" y="85"/>
                        <a:pt x="339" y="94"/>
                      </a:cubicBezTo>
                      <a:cubicBezTo>
                        <a:pt x="348" y="51"/>
                        <a:pt x="343" y="57"/>
                        <a:pt x="309" y="34"/>
                      </a:cubicBezTo>
                      <a:cubicBezTo>
                        <a:pt x="317" y="66"/>
                        <a:pt x="328" y="73"/>
                        <a:pt x="357" y="88"/>
                      </a:cubicBezTo>
                      <a:cubicBezTo>
                        <a:pt x="423" y="75"/>
                        <a:pt x="438" y="86"/>
                        <a:pt x="399" y="28"/>
                      </a:cubicBezTo>
                      <a:cubicBezTo>
                        <a:pt x="374" y="65"/>
                        <a:pt x="405" y="83"/>
                        <a:pt x="435" y="106"/>
                      </a:cubicBezTo>
                      <a:cubicBezTo>
                        <a:pt x="441" y="102"/>
                        <a:pt x="454" y="101"/>
                        <a:pt x="453" y="94"/>
                      </a:cubicBezTo>
                      <a:cubicBezTo>
                        <a:pt x="450" y="69"/>
                        <a:pt x="429" y="58"/>
                        <a:pt x="411" y="46"/>
                      </a:cubicBezTo>
                      <a:cubicBezTo>
                        <a:pt x="436" y="109"/>
                        <a:pt x="435" y="104"/>
                        <a:pt x="483" y="136"/>
                      </a:cubicBezTo>
                      <a:cubicBezTo>
                        <a:pt x="493" y="94"/>
                        <a:pt x="492" y="127"/>
                        <a:pt x="465" y="82"/>
                      </a:cubicBezTo>
                      <a:cubicBezTo>
                        <a:pt x="459" y="73"/>
                        <a:pt x="461" y="60"/>
                        <a:pt x="453" y="52"/>
                      </a:cubicBezTo>
                      <a:cubicBezTo>
                        <a:pt x="447" y="46"/>
                        <a:pt x="437" y="48"/>
                        <a:pt x="429" y="46"/>
                      </a:cubicBezTo>
                      <a:cubicBezTo>
                        <a:pt x="421" y="52"/>
                        <a:pt x="409" y="55"/>
                        <a:pt x="405" y="64"/>
                      </a:cubicBezTo>
                      <a:cubicBezTo>
                        <a:pt x="394" y="86"/>
                        <a:pt x="445" y="113"/>
                        <a:pt x="453" y="118"/>
                      </a:cubicBezTo>
                      <a:cubicBezTo>
                        <a:pt x="506" y="112"/>
                        <a:pt x="510" y="120"/>
                        <a:pt x="525" y="76"/>
                      </a:cubicBezTo>
                      <a:cubicBezTo>
                        <a:pt x="523" y="71"/>
                        <a:pt x="509" y="0"/>
                        <a:pt x="477" y="40"/>
                      </a:cubicBezTo>
                      <a:cubicBezTo>
                        <a:pt x="472" y="46"/>
                        <a:pt x="480" y="56"/>
                        <a:pt x="483" y="64"/>
                      </a:cubicBezTo>
                      <a:cubicBezTo>
                        <a:pt x="493" y="95"/>
                        <a:pt x="509" y="114"/>
                        <a:pt x="531" y="136"/>
                      </a:cubicBezTo>
                      <a:cubicBezTo>
                        <a:pt x="576" y="125"/>
                        <a:pt x="564" y="107"/>
                        <a:pt x="543" y="76"/>
                      </a:cubicBezTo>
                      <a:cubicBezTo>
                        <a:pt x="535" y="80"/>
                        <a:pt x="521" y="79"/>
                        <a:pt x="519" y="88"/>
                      </a:cubicBezTo>
                      <a:cubicBezTo>
                        <a:pt x="510" y="129"/>
                        <a:pt x="547" y="141"/>
                        <a:pt x="573" y="154"/>
                      </a:cubicBezTo>
                      <a:cubicBezTo>
                        <a:pt x="565" y="105"/>
                        <a:pt x="562" y="109"/>
                        <a:pt x="519" y="88"/>
                      </a:cubicBezTo>
                      <a:cubicBezTo>
                        <a:pt x="489" y="133"/>
                        <a:pt x="513" y="167"/>
                        <a:pt x="555" y="184"/>
                      </a:cubicBezTo>
                      <a:cubicBezTo>
                        <a:pt x="559" y="174"/>
                        <a:pt x="568" y="165"/>
                        <a:pt x="567" y="154"/>
                      </a:cubicBezTo>
                      <a:cubicBezTo>
                        <a:pt x="565" y="135"/>
                        <a:pt x="522" y="117"/>
                        <a:pt x="507" y="112"/>
                      </a:cubicBezTo>
                      <a:cubicBezTo>
                        <a:pt x="501" y="118"/>
                        <a:pt x="492" y="122"/>
                        <a:pt x="489" y="130"/>
                      </a:cubicBezTo>
                      <a:cubicBezTo>
                        <a:pt x="483" y="149"/>
                        <a:pt x="520" y="179"/>
                        <a:pt x="531" y="190"/>
                      </a:cubicBezTo>
                      <a:cubicBezTo>
                        <a:pt x="571" y="160"/>
                        <a:pt x="558" y="160"/>
                        <a:pt x="519" y="136"/>
                      </a:cubicBezTo>
                      <a:cubicBezTo>
                        <a:pt x="498" y="177"/>
                        <a:pt x="523" y="201"/>
                        <a:pt x="561" y="220"/>
                      </a:cubicBezTo>
                      <a:cubicBezTo>
                        <a:pt x="606" y="205"/>
                        <a:pt x="550" y="174"/>
                        <a:pt x="531" y="160"/>
                      </a:cubicBezTo>
                      <a:cubicBezTo>
                        <a:pt x="506" y="185"/>
                        <a:pt x="495" y="180"/>
                        <a:pt x="525" y="208"/>
                      </a:cubicBezTo>
                      <a:cubicBezTo>
                        <a:pt x="542" y="223"/>
                        <a:pt x="595" y="266"/>
                        <a:pt x="579" y="250"/>
                      </a:cubicBezTo>
                      <a:cubicBezTo>
                        <a:pt x="565" y="236"/>
                        <a:pt x="537" y="208"/>
                        <a:pt x="537" y="208"/>
                      </a:cubicBezTo>
                      <a:cubicBezTo>
                        <a:pt x="535" y="202"/>
                        <a:pt x="535" y="185"/>
                        <a:pt x="531" y="190"/>
                      </a:cubicBezTo>
                      <a:cubicBezTo>
                        <a:pt x="524" y="200"/>
                        <a:pt x="523" y="214"/>
                        <a:pt x="525" y="226"/>
                      </a:cubicBezTo>
                      <a:cubicBezTo>
                        <a:pt x="528" y="243"/>
                        <a:pt x="561" y="274"/>
                        <a:pt x="573" y="286"/>
                      </a:cubicBezTo>
                      <a:cubicBezTo>
                        <a:pt x="556" y="242"/>
                        <a:pt x="563" y="210"/>
                        <a:pt x="519" y="232"/>
                      </a:cubicBezTo>
                      <a:cubicBezTo>
                        <a:pt x="529" y="271"/>
                        <a:pt x="545" y="306"/>
                        <a:pt x="579" y="328"/>
                      </a:cubicBezTo>
                      <a:cubicBezTo>
                        <a:pt x="577" y="312"/>
                        <a:pt x="581" y="209"/>
                        <a:pt x="549" y="274"/>
                      </a:cubicBezTo>
                      <a:cubicBezTo>
                        <a:pt x="553" y="294"/>
                        <a:pt x="555" y="315"/>
                        <a:pt x="561" y="334"/>
                      </a:cubicBezTo>
                      <a:cubicBezTo>
                        <a:pt x="563" y="341"/>
                        <a:pt x="568" y="357"/>
                        <a:pt x="573" y="352"/>
                      </a:cubicBezTo>
                      <a:cubicBezTo>
                        <a:pt x="589" y="336"/>
                        <a:pt x="539" y="303"/>
                        <a:pt x="531" y="298"/>
                      </a:cubicBezTo>
                      <a:cubicBezTo>
                        <a:pt x="537" y="316"/>
                        <a:pt x="540" y="327"/>
                        <a:pt x="549" y="346"/>
                      </a:cubicBezTo>
                      <a:cubicBezTo>
                        <a:pt x="556" y="362"/>
                        <a:pt x="573" y="394"/>
                        <a:pt x="573" y="394"/>
                      </a:cubicBezTo>
                      <a:cubicBezTo>
                        <a:pt x="579" y="390"/>
                        <a:pt x="591" y="389"/>
                        <a:pt x="591" y="382"/>
                      </a:cubicBezTo>
                      <a:cubicBezTo>
                        <a:pt x="591" y="375"/>
                        <a:pt x="579" y="366"/>
                        <a:pt x="573" y="370"/>
                      </a:cubicBezTo>
                      <a:cubicBezTo>
                        <a:pt x="565" y="376"/>
                        <a:pt x="569" y="390"/>
                        <a:pt x="567" y="400"/>
                      </a:cubicBezTo>
                      <a:cubicBezTo>
                        <a:pt x="573" y="412"/>
                        <a:pt x="587" y="442"/>
                        <a:pt x="591" y="442"/>
                      </a:cubicBezTo>
                      <a:cubicBezTo>
                        <a:pt x="597" y="442"/>
                        <a:pt x="589" y="429"/>
                        <a:pt x="585" y="424"/>
                      </a:cubicBezTo>
                      <a:cubicBezTo>
                        <a:pt x="578" y="415"/>
                        <a:pt x="569" y="408"/>
                        <a:pt x="561" y="400"/>
                      </a:cubicBezTo>
                      <a:cubicBezTo>
                        <a:pt x="565" y="412"/>
                        <a:pt x="562" y="429"/>
                        <a:pt x="573" y="436"/>
                      </a:cubicBezTo>
                      <a:cubicBezTo>
                        <a:pt x="580" y="441"/>
                        <a:pt x="579" y="420"/>
                        <a:pt x="579" y="412"/>
                      </a:cubicBezTo>
                      <a:cubicBezTo>
                        <a:pt x="576" y="342"/>
                        <a:pt x="570" y="313"/>
                        <a:pt x="561" y="256"/>
                      </a:cubicBezTo>
                      <a:cubicBezTo>
                        <a:pt x="555" y="264"/>
                        <a:pt x="545" y="270"/>
                        <a:pt x="543" y="280"/>
                      </a:cubicBezTo>
                      <a:cubicBezTo>
                        <a:pt x="540" y="298"/>
                        <a:pt x="540" y="318"/>
                        <a:pt x="549" y="334"/>
                      </a:cubicBezTo>
                      <a:cubicBezTo>
                        <a:pt x="554" y="342"/>
                        <a:pt x="557" y="318"/>
                        <a:pt x="561" y="310"/>
                      </a:cubicBezTo>
                      <a:cubicBezTo>
                        <a:pt x="554" y="265"/>
                        <a:pt x="551" y="207"/>
                        <a:pt x="501" y="190"/>
                      </a:cubicBezTo>
                      <a:cubicBezTo>
                        <a:pt x="482" y="215"/>
                        <a:pt x="460" y="245"/>
                        <a:pt x="513" y="232"/>
                      </a:cubicBezTo>
                      <a:cubicBezTo>
                        <a:pt x="511" y="206"/>
                        <a:pt x="512" y="180"/>
                        <a:pt x="507" y="154"/>
                      </a:cubicBezTo>
                      <a:cubicBezTo>
                        <a:pt x="501" y="120"/>
                        <a:pt x="435" y="123"/>
                        <a:pt x="411" y="118"/>
                      </a:cubicBezTo>
                      <a:cubicBezTo>
                        <a:pt x="395" y="157"/>
                        <a:pt x="394" y="158"/>
                        <a:pt x="435" y="172"/>
                      </a:cubicBezTo>
                      <a:cubicBezTo>
                        <a:pt x="473" y="147"/>
                        <a:pt x="453" y="102"/>
                        <a:pt x="423" y="82"/>
                      </a:cubicBezTo>
                      <a:cubicBezTo>
                        <a:pt x="386" y="109"/>
                        <a:pt x="374" y="116"/>
                        <a:pt x="423" y="136"/>
                      </a:cubicBezTo>
                      <a:cubicBezTo>
                        <a:pt x="464" y="108"/>
                        <a:pt x="454" y="126"/>
                        <a:pt x="465" y="94"/>
                      </a:cubicBezTo>
                      <a:cubicBezTo>
                        <a:pt x="450" y="71"/>
                        <a:pt x="436" y="64"/>
                        <a:pt x="411" y="52"/>
                      </a:cubicBezTo>
                      <a:cubicBezTo>
                        <a:pt x="380" y="62"/>
                        <a:pt x="366" y="69"/>
                        <a:pt x="387" y="100"/>
                      </a:cubicBezTo>
                      <a:cubicBezTo>
                        <a:pt x="405" y="96"/>
                        <a:pt x="430" y="103"/>
                        <a:pt x="441" y="88"/>
                      </a:cubicBezTo>
                      <a:cubicBezTo>
                        <a:pt x="459" y="64"/>
                        <a:pt x="375" y="28"/>
                        <a:pt x="375" y="28"/>
                      </a:cubicBezTo>
                      <a:cubicBezTo>
                        <a:pt x="365" y="32"/>
                        <a:pt x="347" y="29"/>
                        <a:pt x="345" y="40"/>
                      </a:cubicBezTo>
                      <a:cubicBezTo>
                        <a:pt x="335" y="85"/>
                        <a:pt x="369" y="83"/>
                        <a:pt x="393" y="88"/>
                      </a:cubicBezTo>
                      <a:cubicBezTo>
                        <a:pt x="454" y="73"/>
                        <a:pt x="429" y="31"/>
                        <a:pt x="393" y="4"/>
                      </a:cubicBezTo>
                      <a:cubicBezTo>
                        <a:pt x="384" y="47"/>
                        <a:pt x="387" y="48"/>
                        <a:pt x="429" y="58"/>
                      </a:cubicBezTo>
                      <a:cubicBezTo>
                        <a:pt x="437" y="54"/>
                        <a:pt x="450" y="54"/>
                        <a:pt x="453" y="46"/>
                      </a:cubicBezTo>
                      <a:cubicBezTo>
                        <a:pt x="462" y="24"/>
                        <a:pt x="396" y="12"/>
                        <a:pt x="387" y="10"/>
                      </a:cubicBezTo>
                      <a:cubicBezTo>
                        <a:pt x="369" y="14"/>
                        <a:pt x="350" y="14"/>
                        <a:pt x="333" y="22"/>
                      </a:cubicBezTo>
                      <a:cubicBezTo>
                        <a:pt x="290" y="42"/>
                        <a:pt x="358" y="78"/>
                        <a:pt x="363" y="82"/>
                      </a:cubicBezTo>
                      <a:cubicBezTo>
                        <a:pt x="375" y="78"/>
                        <a:pt x="393" y="81"/>
                        <a:pt x="399" y="70"/>
                      </a:cubicBezTo>
                      <a:cubicBezTo>
                        <a:pt x="415" y="43"/>
                        <a:pt x="365" y="31"/>
                        <a:pt x="357" y="28"/>
                      </a:cubicBezTo>
                      <a:cubicBezTo>
                        <a:pt x="333" y="32"/>
                        <a:pt x="302" y="23"/>
                        <a:pt x="285" y="40"/>
                      </a:cubicBezTo>
                      <a:cubicBezTo>
                        <a:pt x="254" y="71"/>
                        <a:pt x="310" y="84"/>
                        <a:pt x="321" y="88"/>
                      </a:cubicBezTo>
                      <a:cubicBezTo>
                        <a:pt x="374" y="53"/>
                        <a:pt x="283" y="23"/>
                        <a:pt x="255" y="16"/>
                      </a:cubicBezTo>
                      <a:cubicBezTo>
                        <a:pt x="231" y="48"/>
                        <a:pt x="216" y="75"/>
                        <a:pt x="267" y="88"/>
                      </a:cubicBezTo>
                      <a:cubicBezTo>
                        <a:pt x="303" y="64"/>
                        <a:pt x="295" y="50"/>
                        <a:pt x="267" y="22"/>
                      </a:cubicBezTo>
                      <a:cubicBezTo>
                        <a:pt x="247" y="28"/>
                        <a:pt x="219" y="23"/>
                        <a:pt x="207" y="40"/>
                      </a:cubicBezTo>
                      <a:cubicBezTo>
                        <a:pt x="171" y="92"/>
                        <a:pt x="207" y="98"/>
                        <a:pt x="231" y="106"/>
                      </a:cubicBezTo>
                      <a:cubicBezTo>
                        <a:pt x="221" y="72"/>
                        <a:pt x="221" y="45"/>
                        <a:pt x="183" y="58"/>
                      </a:cubicBezTo>
                      <a:cubicBezTo>
                        <a:pt x="171" y="95"/>
                        <a:pt x="176" y="109"/>
                        <a:pt x="213" y="118"/>
                      </a:cubicBezTo>
                      <a:cubicBezTo>
                        <a:pt x="197" y="54"/>
                        <a:pt x="204" y="60"/>
                        <a:pt x="141" y="70"/>
                      </a:cubicBezTo>
                      <a:cubicBezTo>
                        <a:pt x="148" y="110"/>
                        <a:pt x="142" y="142"/>
                        <a:pt x="189" y="118"/>
                      </a:cubicBezTo>
                      <a:cubicBezTo>
                        <a:pt x="187" y="108"/>
                        <a:pt x="191" y="94"/>
                        <a:pt x="183" y="88"/>
                      </a:cubicBezTo>
                      <a:cubicBezTo>
                        <a:pt x="159" y="72"/>
                        <a:pt x="173" y="118"/>
                        <a:pt x="177" y="124"/>
                      </a:cubicBezTo>
                      <a:cubicBezTo>
                        <a:pt x="186" y="138"/>
                        <a:pt x="200" y="145"/>
                        <a:pt x="213" y="154"/>
                      </a:cubicBezTo>
                      <a:cubicBezTo>
                        <a:pt x="260" y="145"/>
                        <a:pt x="302" y="150"/>
                        <a:pt x="315" y="100"/>
                      </a:cubicBezTo>
                      <a:cubicBezTo>
                        <a:pt x="307" y="94"/>
                        <a:pt x="301" y="82"/>
                        <a:pt x="291" y="82"/>
                      </a:cubicBezTo>
                      <a:cubicBezTo>
                        <a:pt x="285" y="82"/>
                        <a:pt x="285" y="94"/>
                        <a:pt x="285" y="100"/>
                      </a:cubicBezTo>
                      <a:cubicBezTo>
                        <a:pt x="285" y="118"/>
                        <a:pt x="296" y="137"/>
                        <a:pt x="309" y="148"/>
                      </a:cubicBezTo>
                      <a:cubicBezTo>
                        <a:pt x="329" y="166"/>
                        <a:pt x="350" y="170"/>
                        <a:pt x="375" y="178"/>
                      </a:cubicBezTo>
                      <a:cubicBezTo>
                        <a:pt x="411" y="173"/>
                        <a:pt x="435" y="168"/>
                        <a:pt x="465" y="148"/>
                      </a:cubicBezTo>
                      <a:cubicBezTo>
                        <a:pt x="443" y="115"/>
                        <a:pt x="434" y="131"/>
                        <a:pt x="411" y="154"/>
                      </a:cubicBezTo>
                      <a:cubicBezTo>
                        <a:pt x="400" y="207"/>
                        <a:pt x="433" y="239"/>
                        <a:pt x="483" y="256"/>
                      </a:cubicBezTo>
                      <a:cubicBezTo>
                        <a:pt x="453" y="219"/>
                        <a:pt x="453" y="204"/>
                        <a:pt x="423" y="244"/>
                      </a:cubicBezTo>
                      <a:cubicBezTo>
                        <a:pt x="434" y="286"/>
                        <a:pt x="446" y="310"/>
                        <a:pt x="483" y="334"/>
                      </a:cubicBezTo>
                      <a:cubicBezTo>
                        <a:pt x="477" y="302"/>
                        <a:pt x="473" y="291"/>
                        <a:pt x="441" y="280"/>
                      </a:cubicBezTo>
                      <a:cubicBezTo>
                        <a:pt x="434" y="310"/>
                        <a:pt x="431" y="305"/>
                        <a:pt x="441" y="340"/>
                      </a:cubicBezTo>
                      <a:cubicBezTo>
                        <a:pt x="444" y="350"/>
                        <a:pt x="448" y="360"/>
                        <a:pt x="453" y="370"/>
                      </a:cubicBezTo>
                      <a:cubicBezTo>
                        <a:pt x="456" y="376"/>
                        <a:pt x="467" y="395"/>
                        <a:pt x="465" y="388"/>
                      </a:cubicBezTo>
                      <a:cubicBezTo>
                        <a:pt x="455" y="359"/>
                        <a:pt x="454" y="359"/>
                        <a:pt x="441" y="346"/>
                      </a:cubicBezTo>
                    </a:path>
                  </a:pathLst>
                </a:custGeom>
                <a:solidFill>
                  <a:srgbClr val="996600"/>
                </a:solidFill>
                <a:ln w="3175">
                  <a:solidFill>
                    <a:srgbClr val="996600"/>
                  </a:solidFill>
                  <a:round/>
                  <a:headEnd/>
                  <a:tailEnd/>
                </a:ln>
              </p:spPr>
              <p:txBody>
                <a:bodyPr wrap="none" anchor="ctr"/>
                <a:lstStyle/>
                <a:p>
                  <a:endParaRPr lang="sl-SI"/>
                </a:p>
              </p:txBody>
            </p:sp>
            <p:sp>
              <p:nvSpPr>
                <p:cNvPr id="329" name="Freeform 332"/>
                <p:cNvSpPr>
                  <a:spLocks/>
                </p:cNvSpPr>
                <p:nvPr/>
              </p:nvSpPr>
              <p:spPr bwMode="auto">
                <a:xfrm>
                  <a:off x="3340" y="1280"/>
                  <a:ext cx="522" cy="482"/>
                </a:xfrm>
                <a:custGeom>
                  <a:avLst/>
                  <a:gdLst>
                    <a:gd name="T0" fmla="*/ 252 w 522"/>
                    <a:gd name="T1" fmla="*/ 158 h 482"/>
                    <a:gd name="T2" fmla="*/ 276 w 522"/>
                    <a:gd name="T3" fmla="*/ 218 h 482"/>
                    <a:gd name="T4" fmla="*/ 270 w 522"/>
                    <a:gd name="T5" fmla="*/ 260 h 482"/>
                    <a:gd name="T6" fmla="*/ 318 w 522"/>
                    <a:gd name="T7" fmla="*/ 266 h 482"/>
                    <a:gd name="T8" fmla="*/ 318 w 522"/>
                    <a:gd name="T9" fmla="*/ 266 h 482"/>
                    <a:gd name="T10" fmla="*/ 342 w 522"/>
                    <a:gd name="T11" fmla="*/ 356 h 482"/>
                    <a:gd name="T12" fmla="*/ 336 w 522"/>
                    <a:gd name="T13" fmla="*/ 356 h 482"/>
                    <a:gd name="T14" fmla="*/ 330 w 522"/>
                    <a:gd name="T15" fmla="*/ 290 h 482"/>
                    <a:gd name="T16" fmla="*/ 222 w 522"/>
                    <a:gd name="T17" fmla="*/ 194 h 482"/>
                    <a:gd name="T18" fmla="*/ 204 w 522"/>
                    <a:gd name="T19" fmla="*/ 158 h 482"/>
                    <a:gd name="T20" fmla="*/ 138 w 522"/>
                    <a:gd name="T21" fmla="*/ 200 h 482"/>
                    <a:gd name="T22" fmla="*/ 102 w 522"/>
                    <a:gd name="T23" fmla="*/ 188 h 482"/>
                    <a:gd name="T24" fmla="*/ 96 w 522"/>
                    <a:gd name="T25" fmla="*/ 134 h 482"/>
                    <a:gd name="T26" fmla="*/ 174 w 522"/>
                    <a:gd name="T27" fmla="*/ 68 h 482"/>
                    <a:gd name="T28" fmla="*/ 132 w 522"/>
                    <a:gd name="T29" fmla="*/ 152 h 482"/>
                    <a:gd name="T30" fmla="*/ 144 w 522"/>
                    <a:gd name="T31" fmla="*/ 164 h 482"/>
                    <a:gd name="T32" fmla="*/ 324 w 522"/>
                    <a:gd name="T33" fmla="*/ 176 h 482"/>
                    <a:gd name="T34" fmla="*/ 324 w 522"/>
                    <a:gd name="T35" fmla="*/ 188 h 482"/>
                    <a:gd name="T36" fmla="*/ 228 w 522"/>
                    <a:gd name="T37" fmla="*/ 170 h 482"/>
                    <a:gd name="T38" fmla="*/ 360 w 522"/>
                    <a:gd name="T39" fmla="*/ 224 h 482"/>
                    <a:gd name="T40" fmla="*/ 414 w 522"/>
                    <a:gd name="T41" fmla="*/ 290 h 482"/>
                    <a:gd name="T42" fmla="*/ 462 w 522"/>
                    <a:gd name="T43" fmla="*/ 374 h 482"/>
                    <a:gd name="T44" fmla="*/ 408 w 522"/>
                    <a:gd name="T45" fmla="*/ 422 h 482"/>
                    <a:gd name="T46" fmla="*/ 372 w 522"/>
                    <a:gd name="T47" fmla="*/ 476 h 482"/>
                    <a:gd name="T48" fmla="*/ 432 w 522"/>
                    <a:gd name="T49" fmla="*/ 446 h 482"/>
                    <a:gd name="T50" fmla="*/ 408 w 522"/>
                    <a:gd name="T51" fmla="*/ 326 h 482"/>
                    <a:gd name="T52" fmla="*/ 342 w 522"/>
                    <a:gd name="T53" fmla="*/ 182 h 482"/>
                    <a:gd name="T54" fmla="*/ 270 w 522"/>
                    <a:gd name="T55" fmla="*/ 68 h 482"/>
                    <a:gd name="T56" fmla="*/ 180 w 522"/>
                    <a:gd name="T57" fmla="*/ 68 h 482"/>
                    <a:gd name="T58" fmla="*/ 156 w 522"/>
                    <a:gd name="T59" fmla="*/ 86 h 482"/>
                    <a:gd name="T60" fmla="*/ 96 w 522"/>
                    <a:gd name="T61" fmla="*/ 122 h 482"/>
                    <a:gd name="T62" fmla="*/ 30 w 522"/>
                    <a:gd name="T63" fmla="*/ 128 h 482"/>
                    <a:gd name="T64" fmla="*/ 18 w 522"/>
                    <a:gd name="T65" fmla="*/ 182 h 482"/>
                    <a:gd name="T66" fmla="*/ 216 w 522"/>
                    <a:gd name="T67" fmla="*/ 128 h 482"/>
                    <a:gd name="T68" fmla="*/ 336 w 522"/>
                    <a:gd name="T69" fmla="*/ 80 h 482"/>
                    <a:gd name="T70" fmla="*/ 396 w 522"/>
                    <a:gd name="T71" fmla="*/ 152 h 482"/>
                    <a:gd name="T72" fmla="*/ 444 w 522"/>
                    <a:gd name="T73" fmla="*/ 200 h 482"/>
                    <a:gd name="T74" fmla="*/ 414 w 522"/>
                    <a:gd name="T75" fmla="*/ 110 h 482"/>
                    <a:gd name="T76" fmla="*/ 366 w 522"/>
                    <a:gd name="T77" fmla="*/ 32 h 482"/>
                    <a:gd name="T78" fmla="*/ 354 w 522"/>
                    <a:gd name="T79" fmla="*/ 8 h 482"/>
                    <a:gd name="T80" fmla="*/ 402 w 522"/>
                    <a:gd name="T81" fmla="*/ 68 h 482"/>
                    <a:gd name="T82" fmla="*/ 432 w 522"/>
                    <a:gd name="T83" fmla="*/ 68 h 482"/>
                    <a:gd name="T84" fmla="*/ 444 w 522"/>
                    <a:gd name="T85" fmla="*/ 110 h 482"/>
                    <a:gd name="T86" fmla="*/ 498 w 522"/>
                    <a:gd name="T87" fmla="*/ 224 h 482"/>
                    <a:gd name="T88" fmla="*/ 480 w 522"/>
                    <a:gd name="T89" fmla="*/ 296 h 482"/>
                    <a:gd name="T90" fmla="*/ 318 w 522"/>
                    <a:gd name="T91" fmla="*/ 194 h 482"/>
                    <a:gd name="T92" fmla="*/ 312 w 522"/>
                    <a:gd name="T93" fmla="*/ 272 h 482"/>
                    <a:gd name="T94" fmla="*/ 252 w 522"/>
                    <a:gd name="T95" fmla="*/ 230 h 482"/>
                    <a:gd name="T96" fmla="*/ 192 w 522"/>
                    <a:gd name="T97" fmla="*/ 182 h 482"/>
                    <a:gd name="T98" fmla="*/ 132 w 522"/>
                    <a:gd name="T99" fmla="*/ 164 h 482"/>
                    <a:gd name="T100" fmla="*/ 72 w 522"/>
                    <a:gd name="T101" fmla="*/ 152 h 482"/>
                    <a:gd name="T102" fmla="*/ 72 w 522"/>
                    <a:gd name="T103" fmla="*/ 140 h 482"/>
                    <a:gd name="T104" fmla="*/ 138 w 522"/>
                    <a:gd name="T105" fmla="*/ 176 h 482"/>
                    <a:gd name="T106" fmla="*/ 186 w 522"/>
                    <a:gd name="T107" fmla="*/ 176 h 482"/>
                    <a:gd name="T108" fmla="*/ 222 w 522"/>
                    <a:gd name="T109" fmla="*/ 134 h 482"/>
                    <a:gd name="T110" fmla="*/ 264 w 522"/>
                    <a:gd name="T111" fmla="*/ 170 h 482"/>
                    <a:gd name="T112" fmla="*/ 324 w 522"/>
                    <a:gd name="T113" fmla="*/ 242 h 482"/>
                    <a:gd name="T114" fmla="*/ 324 w 522"/>
                    <a:gd name="T115" fmla="*/ 308 h 4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2"/>
                    <a:gd name="T175" fmla="*/ 0 h 482"/>
                    <a:gd name="T176" fmla="*/ 522 w 522"/>
                    <a:gd name="T177" fmla="*/ 482 h 4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2" h="482">
                      <a:moveTo>
                        <a:pt x="180" y="140"/>
                      </a:moveTo>
                      <a:cubicBezTo>
                        <a:pt x="186" y="142"/>
                        <a:pt x="198" y="152"/>
                        <a:pt x="198" y="146"/>
                      </a:cubicBezTo>
                      <a:cubicBezTo>
                        <a:pt x="198" y="138"/>
                        <a:pt x="172" y="128"/>
                        <a:pt x="180" y="128"/>
                      </a:cubicBezTo>
                      <a:cubicBezTo>
                        <a:pt x="190" y="128"/>
                        <a:pt x="195" y="142"/>
                        <a:pt x="204" y="146"/>
                      </a:cubicBezTo>
                      <a:cubicBezTo>
                        <a:pt x="213" y="150"/>
                        <a:pt x="224" y="150"/>
                        <a:pt x="234" y="152"/>
                      </a:cubicBezTo>
                      <a:cubicBezTo>
                        <a:pt x="240" y="154"/>
                        <a:pt x="258" y="158"/>
                        <a:pt x="252" y="158"/>
                      </a:cubicBezTo>
                      <a:cubicBezTo>
                        <a:pt x="242" y="158"/>
                        <a:pt x="232" y="154"/>
                        <a:pt x="222" y="152"/>
                      </a:cubicBezTo>
                      <a:cubicBezTo>
                        <a:pt x="165" y="171"/>
                        <a:pt x="264" y="201"/>
                        <a:pt x="282" y="206"/>
                      </a:cubicBezTo>
                      <a:cubicBezTo>
                        <a:pt x="278" y="200"/>
                        <a:pt x="277" y="186"/>
                        <a:pt x="270" y="188"/>
                      </a:cubicBezTo>
                      <a:cubicBezTo>
                        <a:pt x="262" y="191"/>
                        <a:pt x="259" y="205"/>
                        <a:pt x="264" y="212"/>
                      </a:cubicBezTo>
                      <a:cubicBezTo>
                        <a:pt x="270" y="221"/>
                        <a:pt x="284" y="220"/>
                        <a:pt x="294" y="224"/>
                      </a:cubicBezTo>
                      <a:cubicBezTo>
                        <a:pt x="350" y="210"/>
                        <a:pt x="289" y="215"/>
                        <a:pt x="276" y="218"/>
                      </a:cubicBezTo>
                      <a:cubicBezTo>
                        <a:pt x="278" y="224"/>
                        <a:pt x="278" y="232"/>
                        <a:pt x="282" y="236"/>
                      </a:cubicBezTo>
                      <a:cubicBezTo>
                        <a:pt x="288" y="242"/>
                        <a:pt x="298" y="244"/>
                        <a:pt x="306" y="248"/>
                      </a:cubicBezTo>
                      <a:cubicBezTo>
                        <a:pt x="312" y="250"/>
                        <a:pt x="328" y="258"/>
                        <a:pt x="324" y="254"/>
                      </a:cubicBezTo>
                      <a:cubicBezTo>
                        <a:pt x="318" y="248"/>
                        <a:pt x="308" y="246"/>
                        <a:pt x="300" y="242"/>
                      </a:cubicBezTo>
                      <a:cubicBezTo>
                        <a:pt x="278" y="244"/>
                        <a:pt x="253" y="237"/>
                        <a:pt x="234" y="248"/>
                      </a:cubicBezTo>
                      <a:cubicBezTo>
                        <a:pt x="223" y="255"/>
                        <a:pt x="270" y="260"/>
                        <a:pt x="270" y="260"/>
                      </a:cubicBezTo>
                      <a:cubicBezTo>
                        <a:pt x="278" y="258"/>
                        <a:pt x="296" y="262"/>
                        <a:pt x="294" y="254"/>
                      </a:cubicBezTo>
                      <a:cubicBezTo>
                        <a:pt x="290" y="234"/>
                        <a:pt x="239" y="218"/>
                        <a:pt x="222" y="212"/>
                      </a:cubicBezTo>
                      <a:cubicBezTo>
                        <a:pt x="243" y="243"/>
                        <a:pt x="264" y="247"/>
                        <a:pt x="300" y="254"/>
                      </a:cubicBezTo>
                      <a:cubicBezTo>
                        <a:pt x="294" y="246"/>
                        <a:pt x="290" y="235"/>
                        <a:pt x="282" y="230"/>
                      </a:cubicBezTo>
                      <a:cubicBezTo>
                        <a:pt x="273" y="225"/>
                        <a:pt x="254" y="214"/>
                        <a:pt x="252" y="224"/>
                      </a:cubicBezTo>
                      <a:cubicBezTo>
                        <a:pt x="245" y="254"/>
                        <a:pt x="303" y="261"/>
                        <a:pt x="318" y="266"/>
                      </a:cubicBezTo>
                      <a:cubicBezTo>
                        <a:pt x="324" y="264"/>
                        <a:pt x="334" y="266"/>
                        <a:pt x="336" y="260"/>
                      </a:cubicBezTo>
                      <a:cubicBezTo>
                        <a:pt x="338" y="253"/>
                        <a:pt x="331" y="244"/>
                        <a:pt x="324" y="242"/>
                      </a:cubicBezTo>
                      <a:cubicBezTo>
                        <a:pt x="312" y="239"/>
                        <a:pt x="300" y="246"/>
                        <a:pt x="288" y="248"/>
                      </a:cubicBezTo>
                      <a:cubicBezTo>
                        <a:pt x="298" y="256"/>
                        <a:pt x="308" y="264"/>
                        <a:pt x="318" y="272"/>
                      </a:cubicBezTo>
                      <a:cubicBezTo>
                        <a:pt x="324" y="276"/>
                        <a:pt x="336" y="291"/>
                        <a:pt x="336" y="284"/>
                      </a:cubicBezTo>
                      <a:cubicBezTo>
                        <a:pt x="336" y="276"/>
                        <a:pt x="324" y="272"/>
                        <a:pt x="318" y="266"/>
                      </a:cubicBezTo>
                      <a:cubicBezTo>
                        <a:pt x="308" y="270"/>
                        <a:pt x="289" y="267"/>
                        <a:pt x="288" y="278"/>
                      </a:cubicBezTo>
                      <a:cubicBezTo>
                        <a:pt x="285" y="300"/>
                        <a:pt x="315" y="316"/>
                        <a:pt x="330" y="326"/>
                      </a:cubicBezTo>
                      <a:cubicBezTo>
                        <a:pt x="340" y="324"/>
                        <a:pt x="354" y="328"/>
                        <a:pt x="360" y="320"/>
                      </a:cubicBezTo>
                      <a:cubicBezTo>
                        <a:pt x="364" y="314"/>
                        <a:pt x="349" y="307"/>
                        <a:pt x="342" y="308"/>
                      </a:cubicBezTo>
                      <a:cubicBezTo>
                        <a:pt x="332" y="309"/>
                        <a:pt x="326" y="320"/>
                        <a:pt x="318" y="326"/>
                      </a:cubicBezTo>
                      <a:cubicBezTo>
                        <a:pt x="326" y="336"/>
                        <a:pt x="333" y="347"/>
                        <a:pt x="342" y="356"/>
                      </a:cubicBezTo>
                      <a:cubicBezTo>
                        <a:pt x="347" y="361"/>
                        <a:pt x="354" y="371"/>
                        <a:pt x="360" y="368"/>
                      </a:cubicBezTo>
                      <a:cubicBezTo>
                        <a:pt x="383" y="356"/>
                        <a:pt x="344" y="347"/>
                        <a:pt x="336" y="344"/>
                      </a:cubicBezTo>
                      <a:cubicBezTo>
                        <a:pt x="328" y="348"/>
                        <a:pt x="313" y="347"/>
                        <a:pt x="312" y="356"/>
                      </a:cubicBezTo>
                      <a:cubicBezTo>
                        <a:pt x="309" y="377"/>
                        <a:pt x="336" y="382"/>
                        <a:pt x="348" y="386"/>
                      </a:cubicBezTo>
                      <a:cubicBezTo>
                        <a:pt x="354" y="382"/>
                        <a:pt x="369" y="381"/>
                        <a:pt x="366" y="374"/>
                      </a:cubicBezTo>
                      <a:cubicBezTo>
                        <a:pt x="362" y="363"/>
                        <a:pt x="346" y="361"/>
                        <a:pt x="336" y="356"/>
                      </a:cubicBezTo>
                      <a:cubicBezTo>
                        <a:pt x="330" y="353"/>
                        <a:pt x="314" y="346"/>
                        <a:pt x="318" y="350"/>
                      </a:cubicBezTo>
                      <a:cubicBezTo>
                        <a:pt x="326" y="358"/>
                        <a:pt x="338" y="362"/>
                        <a:pt x="348" y="368"/>
                      </a:cubicBezTo>
                      <a:cubicBezTo>
                        <a:pt x="354" y="362"/>
                        <a:pt x="367" y="358"/>
                        <a:pt x="366" y="350"/>
                      </a:cubicBezTo>
                      <a:cubicBezTo>
                        <a:pt x="363" y="326"/>
                        <a:pt x="324" y="296"/>
                        <a:pt x="306" y="284"/>
                      </a:cubicBezTo>
                      <a:cubicBezTo>
                        <a:pt x="310" y="292"/>
                        <a:pt x="309" y="306"/>
                        <a:pt x="318" y="308"/>
                      </a:cubicBezTo>
                      <a:cubicBezTo>
                        <a:pt x="325" y="310"/>
                        <a:pt x="331" y="297"/>
                        <a:pt x="330" y="290"/>
                      </a:cubicBezTo>
                      <a:cubicBezTo>
                        <a:pt x="327" y="269"/>
                        <a:pt x="276" y="254"/>
                        <a:pt x="276" y="254"/>
                      </a:cubicBezTo>
                      <a:cubicBezTo>
                        <a:pt x="291" y="300"/>
                        <a:pt x="274" y="247"/>
                        <a:pt x="270" y="242"/>
                      </a:cubicBezTo>
                      <a:cubicBezTo>
                        <a:pt x="262" y="232"/>
                        <a:pt x="252" y="222"/>
                        <a:pt x="240" y="218"/>
                      </a:cubicBezTo>
                      <a:cubicBezTo>
                        <a:pt x="233" y="216"/>
                        <a:pt x="248" y="230"/>
                        <a:pt x="252" y="236"/>
                      </a:cubicBezTo>
                      <a:cubicBezTo>
                        <a:pt x="260" y="234"/>
                        <a:pt x="274" y="238"/>
                        <a:pt x="276" y="230"/>
                      </a:cubicBezTo>
                      <a:cubicBezTo>
                        <a:pt x="280" y="209"/>
                        <a:pt x="222" y="194"/>
                        <a:pt x="222" y="194"/>
                      </a:cubicBezTo>
                      <a:cubicBezTo>
                        <a:pt x="143" y="210"/>
                        <a:pt x="245" y="208"/>
                        <a:pt x="258" y="206"/>
                      </a:cubicBezTo>
                      <a:cubicBezTo>
                        <a:pt x="250" y="187"/>
                        <a:pt x="248" y="169"/>
                        <a:pt x="228" y="158"/>
                      </a:cubicBezTo>
                      <a:cubicBezTo>
                        <a:pt x="217" y="152"/>
                        <a:pt x="192" y="146"/>
                        <a:pt x="192" y="146"/>
                      </a:cubicBezTo>
                      <a:cubicBezTo>
                        <a:pt x="188" y="154"/>
                        <a:pt x="176" y="162"/>
                        <a:pt x="180" y="170"/>
                      </a:cubicBezTo>
                      <a:cubicBezTo>
                        <a:pt x="185" y="180"/>
                        <a:pt x="200" y="187"/>
                        <a:pt x="210" y="182"/>
                      </a:cubicBezTo>
                      <a:cubicBezTo>
                        <a:pt x="217" y="178"/>
                        <a:pt x="209" y="164"/>
                        <a:pt x="204" y="158"/>
                      </a:cubicBezTo>
                      <a:cubicBezTo>
                        <a:pt x="195" y="147"/>
                        <a:pt x="176" y="150"/>
                        <a:pt x="162" y="146"/>
                      </a:cubicBezTo>
                      <a:cubicBezTo>
                        <a:pt x="106" y="165"/>
                        <a:pt x="145" y="179"/>
                        <a:pt x="174" y="194"/>
                      </a:cubicBezTo>
                      <a:cubicBezTo>
                        <a:pt x="184" y="190"/>
                        <a:pt x="207" y="192"/>
                        <a:pt x="204" y="182"/>
                      </a:cubicBezTo>
                      <a:cubicBezTo>
                        <a:pt x="198" y="158"/>
                        <a:pt x="156" y="173"/>
                        <a:pt x="144" y="176"/>
                      </a:cubicBezTo>
                      <a:cubicBezTo>
                        <a:pt x="157" y="195"/>
                        <a:pt x="204" y="222"/>
                        <a:pt x="162" y="194"/>
                      </a:cubicBezTo>
                      <a:cubicBezTo>
                        <a:pt x="154" y="196"/>
                        <a:pt x="141" y="192"/>
                        <a:pt x="138" y="200"/>
                      </a:cubicBezTo>
                      <a:cubicBezTo>
                        <a:pt x="136" y="207"/>
                        <a:pt x="149" y="210"/>
                        <a:pt x="156" y="212"/>
                      </a:cubicBezTo>
                      <a:cubicBezTo>
                        <a:pt x="168" y="216"/>
                        <a:pt x="204" y="218"/>
                        <a:pt x="192" y="218"/>
                      </a:cubicBezTo>
                      <a:cubicBezTo>
                        <a:pt x="172" y="218"/>
                        <a:pt x="152" y="214"/>
                        <a:pt x="132" y="212"/>
                      </a:cubicBezTo>
                      <a:cubicBezTo>
                        <a:pt x="169" y="175"/>
                        <a:pt x="161" y="173"/>
                        <a:pt x="114" y="164"/>
                      </a:cubicBezTo>
                      <a:cubicBezTo>
                        <a:pt x="102" y="168"/>
                        <a:pt x="84" y="165"/>
                        <a:pt x="78" y="176"/>
                      </a:cubicBezTo>
                      <a:cubicBezTo>
                        <a:pt x="74" y="184"/>
                        <a:pt x="93" y="187"/>
                        <a:pt x="102" y="188"/>
                      </a:cubicBezTo>
                      <a:cubicBezTo>
                        <a:pt x="112" y="189"/>
                        <a:pt x="122" y="184"/>
                        <a:pt x="132" y="182"/>
                      </a:cubicBezTo>
                      <a:cubicBezTo>
                        <a:pt x="113" y="151"/>
                        <a:pt x="105" y="145"/>
                        <a:pt x="72" y="134"/>
                      </a:cubicBezTo>
                      <a:cubicBezTo>
                        <a:pt x="64" y="136"/>
                        <a:pt x="50" y="132"/>
                        <a:pt x="48" y="140"/>
                      </a:cubicBezTo>
                      <a:cubicBezTo>
                        <a:pt x="45" y="154"/>
                        <a:pt x="77" y="162"/>
                        <a:pt x="84" y="164"/>
                      </a:cubicBezTo>
                      <a:cubicBezTo>
                        <a:pt x="98" y="162"/>
                        <a:pt x="115" y="167"/>
                        <a:pt x="126" y="158"/>
                      </a:cubicBezTo>
                      <a:cubicBezTo>
                        <a:pt x="141" y="146"/>
                        <a:pt x="108" y="138"/>
                        <a:pt x="96" y="134"/>
                      </a:cubicBezTo>
                      <a:cubicBezTo>
                        <a:pt x="104" y="140"/>
                        <a:pt x="110" y="151"/>
                        <a:pt x="120" y="152"/>
                      </a:cubicBezTo>
                      <a:cubicBezTo>
                        <a:pt x="207" y="159"/>
                        <a:pt x="161" y="108"/>
                        <a:pt x="120" y="98"/>
                      </a:cubicBezTo>
                      <a:cubicBezTo>
                        <a:pt x="154" y="126"/>
                        <a:pt x="161" y="131"/>
                        <a:pt x="204" y="122"/>
                      </a:cubicBezTo>
                      <a:cubicBezTo>
                        <a:pt x="197" y="93"/>
                        <a:pt x="188" y="75"/>
                        <a:pt x="156" y="86"/>
                      </a:cubicBezTo>
                      <a:cubicBezTo>
                        <a:pt x="168" y="95"/>
                        <a:pt x="203" y="130"/>
                        <a:pt x="222" y="98"/>
                      </a:cubicBezTo>
                      <a:cubicBezTo>
                        <a:pt x="234" y="79"/>
                        <a:pt x="179" y="69"/>
                        <a:pt x="174" y="68"/>
                      </a:cubicBezTo>
                      <a:cubicBezTo>
                        <a:pt x="166" y="70"/>
                        <a:pt x="153" y="66"/>
                        <a:pt x="150" y="74"/>
                      </a:cubicBezTo>
                      <a:cubicBezTo>
                        <a:pt x="140" y="99"/>
                        <a:pt x="200" y="118"/>
                        <a:pt x="210" y="122"/>
                      </a:cubicBezTo>
                      <a:cubicBezTo>
                        <a:pt x="187" y="99"/>
                        <a:pt x="182" y="96"/>
                        <a:pt x="150" y="104"/>
                      </a:cubicBezTo>
                      <a:cubicBezTo>
                        <a:pt x="165" y="126"/>
                        <a:pt x="171" y="137"/>
                        <a:pt x="198" y="128"/>
                      </a:cubicBezTo>
                      <a:cubicBezTo>
                        <a:pt x="167" y="118"/>
                        <a:pt x="154" y="116"/>
                        <a:pt x="120" y="122"/>
                      </a:cubicBezTo>
                      <a:cubicBezTo>
                        <a:pt x="124" y="132"/>
                        <a:pt x="124" y="145"/>
                        <a:pt x="132" y="152"/>
                      </a:cubicBezTo>
                      <a:cubicBezTo>
                        <a:pt x="140" y="159"/>
                        <a:pt x="153" y="163"/>
                        <a:pt x="162" y="158"/>
                      </a:cubicBezTo>
                      <a:cubicBezTo>
                        <a:pt x="168" y="155"/>
                        <a:pt x="150" y="149"/>
                        <a:pt x="144" y="146"/>
                      </a:cubicBezTo>
                      <a:cubicBezTo>
                        <a:pt x="138" y="143"/>
                        <a:pt x="132" y="142"/>
                        <a:pt x="126" y="140"/>
                      </a:cubicBezTo>
                      <a:cubicBezTo>
                        <a:pt x="66" y="152"/>
                        <a:pt x="103" y="165"/>
                        <a:pt x="138" y="188"/>
                      </a:cubicBezTo>
                      <a:cubicBezTo>
                        <a:pt x="146" y="184"/>
                        <a:pt x="160" y="185"/>
                        <a:pt x="162" y="176"/>
                      </a:cubicBezTo>
                      <a:cubicBezTo>
                        <a:pt x="164" y="169"/>
                        <a:pt x="144" y="157"/>
                        <a:pt x="144" y="164"/>
                      </a:cubicBezTo>
                      <a:cubicBezTo>
                        <a:pt x="144" y="179"/>
                        <a:pt x="187" y="192"/>
                        <a:pt x="192" y="194"/>
                      </a:cubicBezTo>
                      <a:cubicBezTo>
                        <a:pt x="240" y="189"/>
                        <a:pt x="252" y="194"/>
                        <a:pt x="276" y="158"/>
                      </a:cubicBezTo>
                      <a:cubicBezTo>
                        <a:pt x="270" y="154"/>
                        <a:pt x="263" y="141"/>
                        <a:pt x="258" y="146"/>
                      </a:cubicBezTo>
                      <a:cubicBezTo>
                        <a:pt x="252" y="152"/>
                        <a:pt x="259" y="164"/>
                        <a:pt x="264" y="170"/>
                      </a:cubicBezTo>
                      <a:cubicBezTo>
                        <a:pt x="270" y="177"/>
                        <a:pt x="280" y="178"/>
                        <a:pt x="288" y="182"/>
                      </a:cubicBezTo>
                      <a:cubicBezTo>
                        <a:pt x="300" y="180"/>
                        <a:pt x="318" y="186"/>
                        <a:pt x="324" y="176"/>
                      </a:cubicBezTo>
                      <a:cubicBezTo>
                        <a:pt x="337" y="155"/>
                        <a:pt x="258" y="140"/>
                        <a:pt x="258" y="140"/>
                      </a:cubicBezTo>
                      <a:cubicBezTo>
                        <a:pt x="282" y="177"/>
                        <a:pt x="298" y="187"/>
                        <a:pt x="336" y="206"/>
                      </a:cubicBezTo>
                      <a:cubicBezTo>
                        <a:pt x="344" y="204"/>
                        <a:pt x="359" y="208"/>
                        <a:pt x="360" y="200"/>
                      </a:cubicBezTo>
                      <a:cubicBezTo>
                        <a:pt x="364" y="174"/>
                        <a:pt x="323" y="158"/>
                        <a:pt x="306" y="152"/>
                      </a:cubicBezTo>
                      <a:cubicBezTo>
                        <a:pt x="315" y="190"/>
                        <a:pt x="336" y="200"/>
                        <a:pt x="372" y="212"/>
                      </a:cubicBezTo>
                      <a:cubicBezTo>
                        <a:pt x="364" y="178"/>
                        <a:pt x="356" y="180"/>
                        <a:pt x="324" y="188"/>
                      </a:cubicBezTo>
                      <a:cubicBezTo>
                        <a:pt x="342" y="217"/>
                        <a:pt x="347" y="226"/>
                        <a:pt x="378" y="236"/>
                      </a:cubicBezTo>
                      <a:cubicBezTo>
                        <a:pt x="353" y="216"/>
                        <a:pt x="335" y="204"/>
                        <a:pt x="306" y="194"/>
                      </a:cubicBezTo>
                      <a:cubicBezTo>
                        <a:pt x="274" y="205"/>
                        <a:pt x="279" y="221"/>
                        <a:pt x="300" y="242"/>
                      </a:cubicBezTo>
                      <a:cubicBezTo>
                        <a:pt x="329" y="223"/>
                        <a:pt x="323" y="200"/>
                        <a:pt x="294" y="182"/>
                      </a:cubicBezTo>
                      <a:cubicBezTo>
                        <a:pt x="279" y="172"/>
                        <a:pt x="246" y="158"/>
                        <a:pt x="246" y="158"/>
                      </a:cubicBezTo>
                      <a:cubicBezTo>
                        <a:pt x="240" y="162"/>
                        <a:pt x="224" y="164"/>
                        <a:pt x="228" y="170"/>
                      </a:cubicBezTo>
                      <a:cubicBezTo>
                        <a:pt x="244" y="199"/>
                        <a:pt x="307" y="220"/>
                        <a:pt x="336" y="230"/>
                      </a:cubicBezTo>
                      <a:cubicBezTo>
                        <a:pt x="348" y="228"/>
                        <a:pt x="364" y="233"/>
                        <a:pt x="372" y="224"/>
                      </a:cubicBezTo>
                      <a:cubicBezTo>
                        <a:pt x="386" y="207"/>
                        <a:pt x="355" y="183"/>
                        <a:pt x="348" y="176"/>
                      </a:cubicBezTo>
                      <a:cubicBezTo>
                        <a:pt x="338" y="178"/>
                        <a:pt x="322" y="172"/>
                        <a:pt x="318" y="182"/>
                      </a:cubicBezTo>
                      <a:cubicBezTo>
                        <a:pt x="305" y="217"/>
                        <a:pt x="360" y="262"/>
                        <a:pt x="384" y="278"/>
                      </a:cubicBezTo>
                      <a:cubicBezTo>
                        <a:pt x="392" y="247"/>
                        <a:pt x="386" y="241"/>
                        <a:pt x="360" y="224"/>
                      </a:cubicBezTo>
                      <a:cubicBezTo>
                        <a:pt x="367" y="266"/>
                        <a:pt x="373" y="274"/>
                        <a:pt x="414" y="284"/>
                      </a:cubicBezTo>
                      <a:cubicBezTo>
                        <a:pt x="410" y="272"/>
                        <a:pt x="412" y="255"/>
                        <a:pt x="402" y="248"/>
                      </a:cubicBezTo>
                      <a:cubicBezTo>
                        <a:pt x="394" y="242"/>
                        <a:pt x="378" y="246"/>
                        <a:pt x="372" y="254"/>
                      </a:cubicBezTo>
                      <a:cubicBezTo>
                        <a:pt x="366" y="262"/>
                        <a:pt x="373" y="275"/>
                        <a:pt x="378" y="284"/>
                      </a:cubicBezTo>
                      <a:cubicBezTo>
                        <a:pt x="383" y="294"/>
                        <a:pt x="413" y="315"/>
                        <a:pt x="420" y="320"/>
                      </a:cubicBezTo>
                      <a:cubicBezTo>
                        <a:pt x="418" y="310"/>
                        <a:pt x="421" y="297"/>
                        <a:pt x="414" y="290"/>
                      </a:cubicBezTo>
                      <a:cubicBezTo>
                        <a:pt x="410" y="286"/>
                        <a:pt x="397" y="290"/>
                        <a:pt x="396" y="296"/>
                      </a:cubicBezTo>
                      <a:cubicBezTo>
                        <a:pt x="394" y="307"/>
                        <a:pt x="401" y="318"/>
                        <a:pt x="408" y="326"/>
                      </a:cubicBezTo>
                      <a:cubicBezTo>
                        <a:pt x="414" y="333"/>
                        <a:pt x="424" y="334"/>
                        <a:pt x="432" y="338"/>
                      </a:cubicBezTo>
                      <a:cubicBezTo>
                        <a:pt x="435" y="334"/>
                        <a:pt x="474" y="288"/>
                        <a:pt x="414" y="308"/>
                      </a:cubicBezTo>
                      <a:cubicBezTo>
                        <a:pt x="406" y="311"/>
                        <a:pt x="410" y="324"/>
                        <a:pt x="408" y="332"/>
                      </a:cubicBezTo>
                      <a:cubicBezTo>
                        <a:pt x="415" y="353"/>
                        <a:pt x="436" y="374"/>
                        <a:pt x="462" y="374"/>
                      </a:cubicBezTo>
                      <a:cubicBezTo>
                        <a:pt x="469" y="374"/>
                        <a:pt x="451" y="365"/>
                        <a:pt x="444" y="362"/>
                      </a:cubicBezTo>
                      <a:cubicBezTo>
                        <a:pt x="436" y="359"/>
                        <a:pt x="428" y="358"/>
                        <a:pt x="420" y="356"/>
                      </a:cubicBezTo>
                      <a:cubicBezTo>
                        <a:pt x="418" y="366"/>
                        <a:pt x="410" y="377"/>
                        <a:pt x="414" y="386"/>
                      </a:cubicBezTo>
                      <a:cubicBezTo>
                        <a:pt x="441" y="445"/>
                        <a:pt x="470" y="426"/>
                        <a:pt x="432" y="398"/>
                      </a:cubicBezTo>
                      <a:cubicBezTo>
                        <a:pt x="423" y="392"/>
                        <a:pt x="412" y="390"/>
                        <a:pt x="402" y="386"/>
                      </a:cubicBezTo>
                      <a:cubicBezTo>
                        <a:pt x="404" y="398"/>
                        <a:pt x="402" y="411"/>
                        <a:pt x="408" y="422"/>
                      </a:cubicBezTo>
                      <a:cubicBezTo>
                        <a:pt x="413" y="431"/>
                        <a:pt x="432" y="430"/>
                        <a:pt x="432" y="440"/>
                      </a:cubicBezTo>
                      <a:cubicBezTo>
                        <a:pt x="432" y="443"/>
                        <a:pt x="393" y="429"/>
                        <a:pt x="390" y="428"/>
                      </a:cubicBezTo>
                      <a:cubicBezTo>
                        <a:pt x="388" y="434"/>
                        <a:pt x="382" y="440"/>
                        <a:pt x="384" y="446"/>
                      </a:cubicBezTo>
                      <a:cubicBezTo>
                        <a:pt x="390" y="469"/>
                        <a:pt x="426" y="482"/>
                        <a:pt x="378" y="458"/>
                      </a:cubicBezTo>
                      <a:cubicBezTo>
                        <a:pt x="370" y="460"/>
                        <a:pt x="357" y="456"/>
                        <a:pt x="354" y="464"/>
                      </a:cubicBezTo>
                      <a:cubicBezTo>
                        <a:pt x="352" y="471"/>
                        <a:pt x="366" y="479"/>
                        <a:pt x="372" y="476"/>
                      </a:cubicBezTo>
                      <a:cubicBezTo>
                        <a:pt x="381" y="472"/>
                        <a:pt x="350" y="440"/>
                        <a:pt x="354" y="440"/>
                      </a:cubicBezTo>
                      <a:cubicBezTo>
                        <a:pt x="364" y="440"/>
                        <a:pt x="368" y="458"/>
                        <a:pt x="378" y="458"/>
                      </a:cubicBezTo>
                      <a:cubicBezTo>
                        <a:pt x="385" y="458"/>
                        <a:pt x="360" y="444"/>
                        <a:pt x="366" y="440"/>
                      </a:cubicBezTo>
                      <a:cubicBezTo>
                        <a:pt x="374" y="434"/>
                        <a:pt x="386" y="444"/>
                        <a:pt x="396" y="446"/>
                      </a:cubicBezTo>
                      <a:cubicBezTo>
                        <a:pt x="402" y="450"/>
                        <a:pt x="407" y="458"/>
                        <a:pt x="414" y="458"/>
                      </a:cubicBezTo>
                      <a:cubicBezTo>
                        <a:pt x="421" y="458"/>
                        <a:pt x="433" y="453"/>
                        <a:pt x="432" y="446"/>
                      </a:cubicBezTo>
                      <a:cubicBezTo>
                        <a:pt x="430" y="435"/>
                        <a:pt x="416" y="430"/>
                        <a:pt x="408" y="422"/>
                      </a:cubicBezTo>
                      <a:cubicBezTo>
                        <a:pt x="423" y="468"/>
                        <a:pt x="448" y="429"/>
                        <a:pt x="426" y="380"/>
                      </a:cubicBezTo>
                      <a:cubicBezTo>
                        <a:pt x="422" y="372"/>
                        <a:pt x="411" y="368"/>
                        <a:pt x="402" y="368"/>
                      </a:cubicBezTo>
                      <a:cubicBezTo>
                        <a:pt x="395" y="368"/>
                        <a:pt x="414" y="376"/>
                        <a:pt x="420" y="380"/>
                      </a:cubicBezTo>
                      <a:cubicBezTo>
                        <a:pt x="433" y="347"/>
                        <a:pt x="438" y="320"/>
                        <a:pt x="402" y="308"/>
                      </a:cubicBezTo>
                      <a:cubicBezTo>
                        <a:pt x="404" y="314"/>
                        <a:pt x="402" y="326"/>
                        <a:pt x="408" y="326"/>
                      </a:cubicBezTo>
                      <a:cubicBezTo>
                        <a:pt x="414" y="326"/>
                        <a:pt x="414" y="314"/>
                        <a:pt x="414" y="308"/>
                      </a:cubicBezTo>
                      <a:cubicBezTo>
                        <a:pt x="414" y="292"/>
                        <a:pt x="387" y="259"/>
                        <a:pt x="384" y="254"/>
                      </a:cubicBezTo>
                      <a:cubicBezTo>
                        <a:pt x="380" y="248"/>
                        <a:pt x="372" y="245"/>
                        <a:pt x="366" y="242"/>
                      </a:cubicBezTo>
                      <a:cubicBezTo>
                        <a:pt x="360" y="239"/>
                        <a:pt x="344" y="232"/>
                        <a:pt x="348" y="236"/>
                      </a:cubicBezTo>
                      <a:cubicBezTo>
                        <a:pt x="354" y="242"/>
                        <a:pt x="364" y="244"/>
                        <a:pt x="372" y="248"/>
                      </a:cubicBezTo>
                      <a:cubicBezTo>
                        <a:pt x="407" y="202"/>
                        <a:pt x="382" y="202"/>
                        <a:pt x="342" y="182"/>
                      </a:cubicBezTo>
                      <a:cubicBezTo>
                        <a:pt x="336" y="179"/>
                        <a:pt x="354" y="186"/>
                        <a:pt x="360" y="188"/>
                      </a:cubicBezTo>
                      <a:cubicBezTo>
                        <a:pt x="371" y="144"/>
                        <a:pt x="347" y="140"/>
                        <a:pt x="312" y="122"/>
                      </a:cubicBezTo>
                      <a:cubicBezTo>
                        <a:pt x="320" y="146"/>
                        <a:pt x="330" y="164"/>
                        <a:pt x="342" y="128"/>
                      </a:cubicBezTo>
                      <a:cubicBezTo>
                        <a:pt x="333" y="100"/>
                        <a:pt x="317" y="88"/>
                        <a:pt x="288" y="98"/>
                      </a:cubicBezTo>
                      <a:cubicBezTo>
                        <a:pt x="294" y="100"/>
                        <a:pt x="324" y="116"/>
                        <a:pt x="318" y="86"/>
                      </a:cubicBezTo>
                      <a:cubicBezTo>
                        <a:pt x="315" y="73"/>
                        <a:pt x="273" y="69"/>
                        <a:pt x="270" y="68"/>
                      </a:cubicBezTo>
                      <a:cubicBezTo>
                        <a:pt x="218" y="85"/>
                        <a:pt x="298" y="74"/>
                        <a:pt x="300" y="74"/>
                      </a:cubicBezTo>
                      <a:cubicBezTo>
                        <a:pt x="316" y="25"/>
                        <a:pt x="297" y="31"/>
                        <a:pt x="258" y="38"/>
                      </a:cubicBezTo>
                      <a:cubicBezTo>
                        <a:pt x="264" y="44"/>
                        <a:pt x="268" y="54"/>
                        <a:pt x="276" y="56"/>
                      </a:cubicBezTo>
                      <a:cubicBezTo>
                        <a:pt x="360" y="73"/>
                        <a:pt x="306" y="41"/>
                        <a:pt x="294" y="32"/>
                      </a:cubicBezTo>
                      <a:cubicBezTo>
                        <a:pt x="272" y="38"/>
                        <a:pt x="203" y="47"/>
                        <a:pt x="252" y="80"/>
                      </a:cubicBezTo>
                      <a:cubicBezTo>
                        <a:pt x="267" y="34"/>
                        <a:pt x="206" y="63"/>
                        <a:pt x="180" y="68"/>
                      </a:cubicBezTo>
                      <a:cubicBezTo>
                        <a:pt x="178" y="77"/>
                        <a:pt x="158" y="121"/>
                        <a:pt x="204" y="98"/>
                      </a:cubicBezTo>
                      <a:cubicBezTo>
                        <a:pt x="211" y="94"/>
                        <a:pt x="208" y="82"/>
                        <a:pt x="210" y="74"/>
                      </a:cubicBezTo>
                      <a:cubicBezTo>
                        <a:pt x="181" y="67"/>
                        <a:pt x="118" y="28"/>
                        <a:pt x="162" y="86"/>
                      </a:cubicBezTo>
                      <a:cubicBezTo>
                        <a:pt x="207" y="71"/>
                        <a:pt x="155" y="68"/>
                        <a:pt x="138" y="62"/>
                      </a:cubicBezTo>
                      <a:cubicBezTo>
                        <a:pt x="128" y="65"/>
                        <a:pt x="80" y="78"/>
                        <a:pt x="108" y="92"/>
                      </a:cubicBezTo>
                      <a:cubicBezTo>
                        <a:pt x="122" y="99"/>
                        <a:pt x="140" y="88"/>
                        <a:pt x="156" y="86"/>
                      </a:cubicBezTo>
                      <a:cubicBezTo>
                        <a:pt x="135" y="81"/>
                        <a:pt x="51" y="68"/>
                        <a:pt x="114" y="104"/>
                      </a:cubicBezTo>
                      <a:cubicBezTo>
                        <a:pt x="119" y="107"/>
                        <a:pt x="126" y="108"/>
                        <a:pt x="132" y="110"/>
                      </a:cubicBezTo>
                      <a:cubicBezTo>
                        <a:pt x="124" y="104"/>
                        <a:pt x="118" y="94"/>
                        <a:pt x="108" y="92"/>
                      </a:cubicBezTo>
                      <a:cubicBezTo>
                        <a:pt x="100" y="90"/>
                        <a:pt x="84" y="90"/>
                        <a:pt x="84" y="98"/>
                      </a:cubicBezTo>
                      <a:cubicBezTo>
                        <a:pt x="84" y="106"/>
                        <a:pt x="146" y="119"/>
                        <a:pt x="84" y="104"/>
                      </a:cubicBezTo>
                      <a:cubicBezTo>
                        <a:pt x="88" y="110"/>
                        <a:pt x="103" y="122"/>
                        <a:pt x="96" y="122"/>
                      </a:cubicBezTo>
                      <a:cubicBezTo>
                        <a:pt x="86" y="122"/>
                        <a:pt x="72" y="104"/>
                        <a:pt x="72" y="104"/>
                      </a:cubicBezTo>
                      <a:cubicBezTo>
                        <a:pt x="43" y="97"/>
                        <a:pt x="15" y="102"/>
                        <a:pt x="54" y="128"/>
                      </a:cubicBezTo>
                      <a:cubicBezTo>
                        <a:pt x="60" y="126"/>
                        <a:pt x="74" y="128"/>
                        <a:pt x="72" y="122"/>
                      </a:cubicBezTo>
                      <a:cubicBezTo>
                        <a:pt x="69" y="114"/>
                        <a:pt x="57" y="110"/>
                        <a:pt x="48" y="110"/>
                      </a:cubicBezTo>
                      <a:cubicBezTo>
                        <a:pt x="41" y="110"/>
                        <a:pt x="36" y="118"/>
                        <a:pt x="30" y="122"/>
                      </a:cubicBezTo>
                      <a:cubicBezTo>
                        <a:pt x="78" y="154"/>
                        <a:pt x="33" y="122"/>
                        <a:pt x="30" y="128"/>
                      </a:cubicBezTo>
                      <a:cubicBezTo>
                        <a:pt x="25" y="138"/>
                        <a:pt x="69" y="164"/>
                        <a:pt x="24" y="134"/>
                      </a:cubicBezTo>
                      <a:cubicBezTo>
                        <a:pt x="26" y="140"/>
                        <a:pt x="24" y="152"/>
                        <a:pt x="30" y="152"/>
                      </a:cubicBezTo>
                      <a:cubicBezTo>
                        <a:pt x="36" y="152"/>
                        <a:pt x="30" y="134"/>
                        <a:pt x="36" y="134"/>
                      </a:cubicBezTo>
                      <a:cubicBezTo>
                        <a:pt x="42" y="134"/>
                        <a:pt x="46" y="148"/>
                        <a:pt x="42" y="152"/>
                      </a:cubicBezTo>
                      <a:cubicBezTo>
                        <a:pt x="38" y="156"/>
                        <a:pt x="30" y="148"/>
                        <a:pt x="24" y="146"/>
                      </a:cubicBezTo>
                      <a:cubicBezTo>
                        <a:pt x="30" y="172"/>
                        <a:pt x="53" y="194"/>
                        <a:pt x="18" y="182"/>
                      </a:cubicBezTo>
                      <a:cubicBezTo>
                        <a:pt x="5" y="263"/>
                        <a:pt x="0" y="183"/>
                        <a:pt x="18" y="170"/>
                      </a:cubicBezTo>
                      <a:cubicBezTo>
                        <a:pt x="27" y="164"/>
                        <a:pt x="38" y="162"/>
                        <a:pt x="48" y="158"/>
                      </a:cubicBezTo>
                      <a:cubicBezTo>
                        <a:pt x="60" y="110"/>
                        <a:pt x="83" y="131"/>
                        <a:pt x="114" y="152"/>
                      </a:cubicBezTo>
                      <a:cubicBezTo>
                        <a:pt x="120" y="146"/>
                        <a:pt x="124" y="134"/>
                        <a:pt x="132" y="134"/>
                      </a:cubicBezTo>
                      <a:cubicBezTo>
                        <a:pt x="147" y="134"/>
                        <a:pt x="158" y="177"/>
                        <a:pt x="144" y="134"/>
                      </a:cubicBezTo>
                      <a:cubicBezTo>
                        <a:pt x="166" y="91"/>
                        <a:pt x="180" y="110"/>
                        <a:pt x="216" y="128"/>
                      </a:cubicBezTo>
                      <a:cubicBezTo>
                        <a:pt x="209" y="92"/>
                        <a:pt x="196" y="70"/>
                        <a:pt x="240" y="92"/>
                      </a:cubicBezTo>
                      <a:cubicBezTo>
                        <a:pt x="243" y="86"/>
                        <a:pt x="258" y="50"/>
                        <a:pt x="270" y="50"/>
                      </a:cubicBezTo>
                      <a:cubicBezTo>
                        <a:pt x="276" y="50"/>
                        <a:pt x="274" y="62"/>
                        <a:pt x="276" y="68"/>
                      </a:cubicBezTo>
                      <a:cubicBezTo>
                        <a:pt x="278" y="76"/>
                        <a:pt x="280" y="84"/>
                        <a:pt x="282" y="92"/>
                      </a:cubicBezTo>
                      <a:cubicBezTo>
                        <a:pt x="300" y="57"/>
                        <a:pt x="308" y="41"/>
                        <a:pt x="318" y="92"/>
                      </a:cubicBezTo>
                      <a:cubicBezTo>
                        <a:pt x="324" y="88"/>
                        <a:pt x="329" y="78"/>
                        <a:pt x="336" y="80"/>
                      </a:cubicBezTo>
                      <a:cubicBezTo>
                        <a:pt x="342" y="82"/>
                        <a:pt x="345" y="92"/>
                        <a:pt x="342" y="98"/>
                      </a:cubicBezTo>
                      <a:cubicBezTo>
                        <a:pt x="339" y="104"/>
                        <a:pt x="330" y="102"/>
                        <a:pt x="324" y="104"/>
                      </a:cubicBezTo>
                      <a:cubicBezTo>
                        <a:pt x="322" y="96"/>
                        <a:pt x="313" y="86"/>
                        <a:pt x="318" y="80"/>
                      </a:cubicBezTo>
                      <a:cubicBezTo>
                        <a:pt x="335" y="59"/>
                        <a:pt x="354" y="78"/>
                        <a:pt x="366" y="86"/>
                      </a:cubicBezTo>
                      <a:cubicBezTo>
                        <a:pt x="366" y="86"/>
                        <a:pt x="378" y="102"/>
                        <a:pt x="384" y="110"/>
                      </a:cubicBezTo>
                      <a:cubicBezTo>
                        <a:pt x="369" y="169"/>
                        <a:pt x="379" y="101"/>
                        <a:pt x="396" y="152"/>
                      </a:cubicBezTo>
                      <a:cubicBezTo>
                        <a:pt x="398" y="158"/>
                        <a:pt x="390" y="176"/>
                        <a:pt x="390" y="170"/>
                      </a:cubicBezTo>
                      <a:cubicBezTo>
                        <a:pt x="390" y="144"/>
                        <a:pt x="396" y="146"/>
                        <a:pt x="414" y="134"/>
                      </a:cubicBezTo>
                      <a:cubicBezTo>
                        <a:pt x="409" y="162"/>
                        <a:pt x="395" y="196"/>
                        <a:pt x="438" y="182"/>
                      </a:cubicBezTo>
                      <a:cubicBezTo>
                        <a:pt x="451" y="259"/>
                        <a:pt x="435" y="202"/>
                        <a:pt x="456" y="188"/>
                      </a:cubicBezTo>
                      <a:cubicBezTo>
                        <a:pt x="461" y="184"/>
                        <a:pt x="466" y="202"/>
                        <a:pt x="462" y="206"/>
                      </a:cubicBezTo>
                      <a:cubicBezTo>
                        <a:pt x="458" y="210"/>
                        <a:pt x="450" y="202"/>
                        <a:pt x="444" y="200"/>
                      </a:cubicBezTo>
                      <a:cubicBezTo>
                        <a:pt x="430" y="157"/>
                        <a:pt x="443" y="171"/>
                        <a:pt x="414" y="152"/>
                      </a:cubicBezTo>
                      <a:cubicBezTo>
                        <a:pt x="429" y="107"/>
                        <a:pt x="397" y="124"/>
                        <a:pt x="372" y="134"/>
                      </a:cubicBezTo>
                      <a:cubicBezTo>
                        <a:pt x="382" y="136"/>
                        <a:pt x="430" y="149"/>
                        <a:pt x="438" y="134"/>
                      </a:cubicBezTo>
                      <a:cubicBezTo>
                        <a:pt x="459" y="93"/>
                        <a:pt x="420" y="91"/>
                        <a:pt x="402" y="86"/>
                      </a:cubicBezTo>
                      <a:cubicBezTo>
                        <a:pt x="400" y="92"/>
                        <a:pt x="393" y="98"/>
                        <a:pt x="396" y="104"/>
                      </a:cubicBezTo>
                      <a:cubicBezTo>
                        <a:pt x="399" y="110"/>
                        <a:pt x="414" y="116"/>
                        <a:pt x="414" y="110"/>
                      </a:cubicBezTo>
                      <a:cubicBezTo>
                        <a:pt x="414" y="92"/>
                        <a:pt x="351" y="62"/>
                        <a:pt x="396" y="92"/>
                      </a:cubicBezTo>
                      <a:cubicBezTo>
                        <a:pt x="386" y="53"/>
                        <a:pt x="374" y="62"/>
                        <a:pt x="336" y="68"/>
                      </a:cubicBezTo>
                      <a:cubicBezTo>
                        <a:pt x="348" y="72"/>
                        <a:pt x="376" y="86"/>
                        <a:pt x="384" y="62"/>
                      </a:cubicBezTo>
                      <a:cubicBezTo>
                        <a:pt x="387" y="53"/>
                        <a:pt x="372" y="46"/>
                        <a:pt x="366" y="38"/>
                      </a:cubicBezTo>
                      <a:cubicBezTo>
                        <a:pt x="289" y="51"/>
                        <a:pt x="357" y="47"/>
                        <a:pt x="384" y="56"/>
                      </a:cubicBezTo>
                      <a:cubicBezTo>
                        <a:pt x="378" y="48"/>
                        <a:pt x="372" y="40"/>
                        <a:pt x="366" y="32"/>
                      </a:cubicBezTo>
                      <a:cubicBezTo>
                        <a:pt x="362" y="27"/>
                        <a:pt x="384" y="38"/>
                        <a:pt x="384" y="38"/>
                      </a:cubicBezTo>
                      <a:cubicBezTo>
                        <a:pt x="390" y="34"/>
                        <a:pt x="402" y="33"/>
                        <a:pt x="402" y="26"/>
                      </a:cubicBezTo>
                      <a:cubicBezTo>
                        <a:pt x="402" y="20"/>
                        <a:pt x="388" y="16"/>
                        <a:pt x="384" y="20"/>
                      </a:cubicBezTo>
                      <a:cubicBezTo>
                        <a:pt x="369" y="35"/>
                        <a:pt x="398" y="41"/>
                        <a:pt x="408" y="44"/>
                      </a:cubicBezTo>
                      <a:cubicBezTo>
                        <a:pt x="399" y="17"/>
                        <a:pt x="360" y="2"/>
                        <a:pt x="408" y="38"/>
                      </a:cubicBezTo>
                      <a:cubicBezTo>
                        <a:pt x="398" y="7"/>
                        <a:pt x="385" y="0"/>
                        <a:pt x="354" y="8"/>
                      </a:cubicBezTo>
                      <a:cubicBezTo>
                        <a:pt x="360" y="16"/>
                        <a:pt x="362" y="30"/>
                        <a:pt x="372" y="32"/>
                      </a:cubicBezTo>
                      <a:cubicBezTo>
                        <a:pt x="453" y="48"/>
                        <a:pt x="407" y="13"/>
                        <a:pt x="396" y="2"/>
                      </a:cubicBezTo>
                      <a:cubicBezTo>
                        <a:pt x="344" y="28"/>
                        <a:pt x="367" y="51"/>
                        <a:pt x="408" y="68"/>
                      </a:cubicBezTo>
                      <a:cubicBezTo>
                        <a:pt x="418" y="66"/>
                        <a:pt x="435" y="72"/>
                        <a:pt x="438" y="62"/>
                      </a:cubicBezTo>
                      <a:cubicBezTo>
                        <a:pt x="441" y="54"/>
                        <a:pt x="423" y="49"/>
                        <a:pt x="414" y="50"/>
                      </a:cubicBezTo>
                      <a:cubicBezTo>
                        <a:pt x="407" y="51"/>
                        <a:pt x="406" y="62"/>
                        <a:pt x="402" y="68"/>
                      </a:cubicBezTo>
                      <a:cubicBezTo>
                        <a:pt x="412" y="74"/>
                        <a:pt x="421" y="83"/>
                        <a:pt x="432" y="86"/>
                      </a:cubicBezTo>
                      <a:cubicBezTo>
                        <a:pt x="440" y="88"/>
                        <a:pt x="453" y="88"/>
                        <a:pt x="456" y="80"/>
                      </a:cubicBezTo>
                      <a:cubicBezTo>
                        <a:pt x="458" y="73"/>
                        <a:pt x="444" y="72"/>
                        <a:pt x="438" y="68"/>
                      </a:cubicBezTo>
                      <a:cubicBezTo>
                        <a:pt x="430" y="70"/>
                        <a:pt x="414" y="66"/>
                        <a:pt x="414" y="74"/>
                      </a:cubicBezTo>
                      <a:cubicBezTo>
                        <a:pt x="414" y="84"/>
                        <a:pt x="429" y="95"/>
                        <a:pt x="438" y="92"/>
                      </a:cubicBezTo>
                      <a:cubicBezTo>
                        <a:pt x="446" y="89"/>
                        <a:pt x="432" y="76"/>
                        <a:pt x="432" y="68"/>
                      </a:cubicBezTo>
                      <a:cubicBezTo>
                        <a:pt x="432" y="62"/>
                        <a:pt x="434" y="81"/>
                        <a:pt x="438" y="86"/>
                      </a:cubicBezTo>
                      <a:cubicBezTo>
                        <a:pt x="443" y="92"/>
                        <a:pt x="450" y="94"/>
                        <a:pt x="456" y="98"/>
                      </a:cubicBezTo>
                      <a:cubicBezTo>
                        <a:pt x="454" y="92"/>
                        <a:pt x="446" y="76"/>
                        <a:pt x="450" y="80"/>
                      </a:cubicBezTo>
                      <a:cubicBezTo>
                        <a:pt x="456" y="86"/>
                        <a:pt x="461" y="95"/>
                        <a:pt x="462" y="104"/>
                      </a:cubicBezTo>
                      <a:cubicBezTo>
                        <a:pt x="463" y="110"/>
                        <a:pt x="458" y="116"/>
                        <a:pt x="456" y="122"/>
                      </a:cubicBezTo>
                      <a:cubicBezTo>
                        <a:pt x="497" y="149"/>
                        <a:pt x="460" y="115"/>
                        <a:pt x="444" y="110"/>
                      </a:cubicBezTo>
                      <a:cubicBezTo>
                        <a:pt x="434" y="140"/>
                        <a:pt x="440" y="144"/>
                        <a:pt x="468" y="158"/>
                      </a:cubicBezTo>
                      <a:cubicBezTo>
                        <a:pt x="464" y="152"/>
                        <a:pt x="459" y="134"/>
                        <a:pt x="456" y="140"/>
                      </a:cubicBezTo>
                      <a:cubicBezTo>
                        <a:pt x="451" y="149"/>
                        <a:pt x="456" y="162"/>
                        <a:pt x="462" y="170"/>
                      </a:cubicBezTo>
                      <a:cubicBezTo>
                        <a:pt x="466" y="175"/>
                        <a:pt x="474" y="174"/>
                        <a:pt x="480" y="176"/>
                      </a:cubicBezTo>
                      <a:cubicBezTo>
                        <a:pt x="467" y="216"/>
                        <a:pt x="473" y="176"/>
                        <a:pt x="492" y="200"/>
                      </a:cubicBezTo>
                      <a:cubicBezTo>
                        <a:pt x="497" y="206"/>
                        <a:pt x="496" y="216"/>
                        <a:pt x="498" y="224"/>
                      </a:cubicBezTo>
                      <a:cubicBezTo>
                        <a:pt x="496" y="230"/>
                        <a:pt x="498" y="242"/>
                        <a:pt x="492" y="242"/>
                      </a:cubicBezTo>
                      <a:cubicBezTo>
                        <a:pt x="484" y="242"/>
                        <a:pt x="477" y="216"/>
                        <a:pt x="474" y="224"/>
                      </a:cubicBezTo>
                      <a:cubicBezTo>
                        <a:pt x="454" y="273"/>
                        <a:pt x="478" y="272"/>
                        <a:pt x="504" y="278"/>
                      </a:cubicBezTo>
                      <a:cubicBezTo>
                        <a:pt x="489" y="255"/>
                        <a:pt x="482" y="251"/>
                        <a:pt x="456" y="260"/>
                      </a:cubicBezTo>
                      <a:cubicBezTo>
                        <a:pt x="458" y="268"/>
                        <a:pt x="457" y="277"/>
                        <a:pt x="462" y="284"/>
                      </a:cubicBezTo>
                      <a:cubicBezTo>
                        <a:pt x="466" y="290"/>
                        <a:pt x="475" y="301"/>
                        <a:pt x="480" y="296"/>
                      </a:cubicBezTo>
                      <a:cubicBezTo>
                        <a:pt x="485" y="291"/>
                        <a:pt x="472" y="284"/>
                        <a:pt x="468" y="278"/>
                      </a:cubicBezTo>
                      <a:cubicBezTo>
                        <a:pt x="446" y="310"/>
                        <a:pt x="465" y="314"/>
                        <a:pt x="492" y="332"/>
                      </a:cubicBezTo>
                      <a:cubicBezTo>
                        <a:pt x="484" y="334"/>
                        <a:pt x="471" y="330"/>
                        <a:pt x="468" y="338"/>
                      </a:cubicBezTo>
                      <a:cubicBezTo>
                        <a:pt x="460" y="357"/>
                        <a:pt x="522" y="398"/>
                        <a:pt x="462" y="368"/>
                      </a:cubicBezTo>
                      <a:cubicBezTo>
                        <a:pt x="443" y="310"/>
                        <a:pt x="449" y="258"/>
                        <a:pt x="396" y="218"/>
                      </a:cubicBezTo>
                      <a:cubicBezTo>
                        <a:pt x="355" y="228"/>
                        <a:pt x="354" y="206"/>
                        <a:pt x="318" y="194"/>
                      </a:cubicBezTo>
                      <a:cubicBezTo>
                        <a:pt x="252" y="227"/>
                        <a:pt x="341" y="228"/>
                        <a:pt x="360" y="230"/>
                      </a:cubicBezTo>
                      <a:cubicBezTo>
                        <a:pt x="346" y="222"/>
                        <a:pt x="332" y="214"/>
                        <a:pt x="318" y="206"/>
                      </a:cubicBezTo>
                      <a:cubicBezTo>
                        <a:pt x="312" y="202"/>
                        <a:pt x="305" y="189"/>
                        <a:pt x="300" y="194"/>
                      </a:cubicBezTo>
                      <a:cubicBezTo>
                        <a:pt x="283" y="211"/>
                        <a:pt x="357" y="258"/>
                        <a:pt x="306" y="224"/>
                      </a:cubicBezTo>
                      <a:cubicBezTo>
                        <a:pt x="314" y="240"/>
                        <a:pt x="348" y="282"/>
                        <a:pt x="306" y="254"/>
                      </a:cubicBezTo>
                      <a:cubicBezTo>
                        <a:pt x="308" y="260"/>
                        <a:pt x="308" y="268"/>
                        <a:pt x="312" y="272"/>
                      </a:cubicBezTo>
                      <a:cubicBezTo>
                        <a:pt x="318" y="278"/>
                        <a:pt x="336" y="293"/>
                        <a:pt x="336" y="284"/>
                      </a:cubicBezTo>
                      <a:cubicBezTo>
                        <a:pt x="336" y="272"/>
                        <a:pt x="286" y="251"/>
                        <a:pt x="276" y="248"/>
                      </a:cubicBezTo>
                      <a:cubicBezTo>
                        <a:pt x="280" y="254"/>
                        <a:pt x="282" y="262"/>
                        <a:pt x="288" y="266"/>
                      </a:cubicBezTo>
                      <a:cubicBezTo>
                        <a:pt x="295" y="271"/>
                        <a:pt x="312" y="280"/>
                        <a:pt x="312" y="272"/>
                      </a:cubicBezTo>
                      <a:cubicBezTo>
                        <a:pt x="312" y="265"/>
                        <a:pt x="279" y="240"/>
                        <a:pt x="270" y="236"/>
                      </a:cubicBezTo>
                      <a:cubicBezTo>
                        <a:pt x="264" y="233"/>
                        <a:pt x="252" y="224"/>
                        <a:pt x="252" y="230"/>
                      </a:cubicBezTo>
                      <a:cubicBezTo>
                        <a:pt x="252" y="237"/>
                        <a:pt x="270" y="249"/>
                        <a:pt x="270" y="242"/>
                      </a:cubicBezTo>
                      <a:cubicBezTo>
                        <a:pt x="270" y="223"/>
                        <a:pt x="223" y="210"/>
                        <a:pt x="210" y="206"/>
                      </a:cubicBezTo>
                      <a:cubicBezTo>
                        <a:pt x="218" y="214"/>
                        <a:pt x="224" y="225"/>
                        <a:pt x="234" y="230"/>
                      </a:cubicBezTo>
                      <a:cubicBezTo>
                        <a:pt x="243" y="235"/>
                        <a:pt x="256" y="242"/>
                        <a:pt x="264" y="236"/>
                      </a:cubicBezTo>
                      <a:cubicBezTo>
                        <a:pt x="271" y="231"/>
                        <a:pt x="264" y="217"/>
                        <a:pt x="258" y="212"/>
                      </a:cubicBezTo>
                      <a:cubicBezTo>
                        <a:pt x="242" y="198"/>
                        <a:pt x="214" y="189"/>
                        <a:pt x="192" y="182"/>
                      </a:cubicBezTo>
                      <a:cubicBezTo>
                        <a:pt x="177" y="186"/>
                        <a:pt x="128" y="191"/>
                        <a:pt x="198" y="212"/>
                      </a:cubicBezTo>
                      <a:cubicBezTo>
                        <a:pt x="208" y="215"/>
                        <a:pt x="218" y="208"/>
                        <a:pt x="228" y="206"/>
                      </a:cubicBezTo>
                      <a:cubicBezTo>
                        <a:pt x="215" y="167"/>
                        <a:pt x="192" y="170"/>
                        <a:pt x="156" y="176"/>
                      </a:cubicBezTo>
                      <a:cubicBezTo>
                        <a:pt x="161" y="178"/>
                        <a:pt x="229" y="206"/>
                        <a:pt x="234" y="182"/>
                      </a:cubicBezTo>
                      <a:cubicBezTo>
                        <a:pt x="238" y="161"/>
                        <a:pt x="157" y="149"/>
                        <a:pt x="144" y="146"/>
                      </a:cubicBezTo>
                      <a:cubicBezTo>
                        <a:pt x="140" y="152"/>
                        <a:pt x="130" y="157"/>
                        <a:pt x="132" y="164"/>
                      </a:cubicBezTo>
                      <a:cubicBezTo>
                        <a:pt x="135" y="173"/>
                        <a:pt x="152" y="191"/>
                        <a:pt x="156" y="182"/>
                      </a:cubicBezTo>
                      <a:cubicBezTo>
                        <a:pt x="168" y="158"/>
                        <a:pt x="131" y="150"/>
                        <a:pt x="120" y="146"/>
                      </a:cubicBezTo>
                      <a:cubicBezTo>
                        <a:pt x="113" y="148"/>
                        <a:pt x="72" y="156"/>
                        <a:pt x="120" y="170"/>
                      </a:cubicBezTo>
                      <a:cubicBezTo>
                        <a:pt x="128" y="172"/>
                        <a:pt x="136" y="166"/>
                        <a:pt x="144" y="164"/>
                      </a:cubicBezTo>
                      <a:cubicBezTo>
                        <a:pt x="136" y="158"/>
                        <a:pt x="130" y="148"/>
                        <a:pt x="120" y="146"/>
                      </a:cubicBezTo>
                      <a:cubicBezTo>
                        <a:pt x="104" y="143"/>
                        <a:pt x="87" y="146"/>
                        <a:pt x="72" y="152"/>
                      </a:cubicBezTo>
                      <a:cubicBezTo>
                        <a:pt x="66" y="154"/>
                        <a:pt x="84" y="156"/>
                        <a:pt x="90" y="158"/>
                      </a:cubicBezTo>
                      <a:cubicBezTo>
                        <a:pt x="102" y="156"/>
                        <a:pt x="123" y="164"/>
                        <a:pt x="126" y="152"/>
                      </a:cubicBezTo>
                      <a:cubicBezTo>
                        <a:pt x="129" y="140"/>
                        <a:pt x="79" y="130"/>
                        <a:pt x="72" y="128"/>
                      </a:cubicBezTo>
                      <a:cubicBezTo>
                        <a:pt x="82" y="134"/>
                        <a:pt x="90" y="146"/>
                        <a:pt x="102" y="146"/>
                      </a:cubicBezTo>
                      <a:cubicBezTo>
                        <a:pt x="108" y="146"/>
                        <a:pt x="102" y="129"/>
                        <a:pt x="96" y="128"/>
                      </a:cubicBezTo>
                      <a:cubicBezTo>
                        <a:pt x="87" y="126"/>
                        <a:pt x="80" y="136"/>
                        <a:pt x="72" y="140"/>
                      </a:cubicBezTo>
                      <a:cubicBezTo>
                        <a:pt x="94" y="147"/>
                        <a:pt x="138" y="158"/>
                        <a:pt x="138" y="158"/>
                      </a:cubicBezTo>
                      <a:cubicBezTo>
                        <a:pt x="117" y="144"/>
                        <a:pt x="109" y="138"/>
                        <a:pt x="84" y="146"/>
                      </a:cubicBezTo>
                      <a:cubicBezTo>
                        <a:pt x="90" y="154"/>
                        <a:pt x="94" y="164"/>
                        <a:pt x="102" y="170"/>
                      </a:cubicBezTo>
                      <a:cubicBezTo>
                        <a:pt x="109" y="175"/>
                        <a:pt x="120" y="182"/>
                        <a:pt x="126" y="176"/>
                      </a:cubicBezTo>
                      <a:cubicBezTo>
                        <a:pt x="131" y="171"/>
                        <a:pt x="114" y="168"/>
                        <a:pt x="108" y="164"/>
                      </a:cubicBezTo>
                      <a:cubicBezTo>
                        <a:pt x="33" y="179"/>
                        <a:pt x="122" y="179"/>
                        <a:pt x="138" y="176"/>
                      </a:cubicBezTo>
                      <a:cubicBezTo>
                        <a:pt x="128" y="174"/>
                        <a:pt x="118" y="170"/>
                        <a:pt x="108" y="170"/>
                      </a:cubicBezTo>
                      <a:cubicBezTo>
                        <a:pt x="102" y="170"/>
                        <a:pt x="120" y="179"/>
                        <a:pt x="126" y="176"/>
                      </a:cubicBezTo>
                      <a:cubicBezTo>
                        <a:pt x="132" y="173"/>
                        <a:pt x="130" y="164"/>
                        <a:pt x="132" y="158"/>
                      </a:cubicBezTo>
                      <a:cubicBezTo>
                        <a:pt x="124" y="156"/>
                        <a:pt x="110" y="144"/>
                        <a:pt x="108" y="152"/>
                      </a:cubicBezTo>
                      <a:cubicBezTo>
                        <a:pt x="105" y="163"/>
                        <a:pt x="115" y="179"/>
                        <a:pt x="126" y="182"/>
                      </a:cubicBezTo>
                      <a:cubicBezTo>
                        <a:pt x="145" y="188"/>
                        <a:pt x="166" y="178"/>
                        <a:pt x="186" y="176"/>
                      </a:cubicBezTo>
                      <a:cubicBezTo>
                        <a:pt x="216" y="130"/>
                        <a:pt x="171" y="147"/>
                        <a:pt x="150" y="158"/>
                      </a:cubicBezTo>
                      <a:cubicBezTo>
                        <a:pt x="170" y="168"/>
                        <a:pt x="199" y="186"/>
                        <a:pt x="222" y="176"/>
                      </a:cubicBezTo>
                      <a:cubicBezTo>
                        <a:pt x="230" y="173"/>
                        <a:pt x="216" y="160"/>
                        <a:pt x="216" y="152"/>
                      </a:cubicBezTo>
                      <a:cubicBezTo>
                        <a:pt x="216" y="149"/>
                        <a:pt x="220" y="156"/>
                        <a:pt x="222" y="158"/>
                      </a:cubicBezTo>
                      <a:cubicBezTo>
                        <a:pt x="230" y="166"/>
                        <a:pt x="265" y="173"/>
                        <a:pt x="276" y="176"/>
                      </a:cubicBezTo>
                      <a:cubicBezTo>
                        <a:pt x="262" y="148"/>
                        <a:pt x="251" y="144"/>
                        <a:pt x="222" y="134"/>
                      </a:cubicBezTo>
                      <a:cubicBezTo>
                        <a:pt x="216" y="138"/>
                        <a:pt x="204" y="139"/>
                        <a:pt x="204" y="146"/>
                      </a:cubicBezTo>
                      <a:cubicBezTo>
                        <a:pt x="204" y="165"/>
                        <a:pt x="262" y="178"/>
                        <a:pt x="276" y="182"/>
                      </a:cubicBezTo>
                      <a:cubicBezTo>
                        <a:pt x="316" y="155"/>
                        <a:pt x="269" y="157"/>
                        <a:pt x="246" y="152"/>
                      </a:cubicBezTo>
                      <a:cubicBezTo>
                        <a:pt x="240" y="156"/>
                        <a:pt x="231" y="157"/>
                        <a:pt x="228" y="164"/>
                      </a:cubicBezTo>
                      <a:cubicBezTo>
                        <a:pt x="220" y="184"/>
                        <a:pt x="252" y="202"/>
                        <a:pt x="264" y="206"/>
                      </a:cubicBezTo>
                      <a:cubicBezTo>
                        <a:pt x="269" y="202"/>
                        <a:pt x="316" y="180"/>
                        <a:pt x="264" y="170"/>
                      </a:cubicBezTo>
                      <a:cubicBezTo>
                        <a:pt x="250" y="167"/>
                        <a:pt x="236" y="178"/>
                        <a:pt x="222" y="182"/>
                      </a:cubicBezTo>
                      <a:cubicBezTo>
                        <a:pt x="249" y="198"/>
                        <a:pt x="259" y="210"/>
                        <a:pt x="288" y="200"/>
                      </a:cubicBezTo>
                      <a:cubicBezTo>
                        <a:pt x="218" y="158"/>
                        <a:pt x="281" y="216"/>
                        <a:pt x="306" y="224"/>
                      </a:cubicBezTo>
                      <a:cubicBezTo>
                        <a:pt x="302" y="221"/>
                        <a:pt x="256" y="175"/>
                        <a:pt x="276" y="236"/>
                      </a:cubicBezTo>
                      <a:cubicBezTo>
                        <a:pt x="283" y="257"/>
                        <a:pt x="301" y="260"/>
                        <a:pt x="318" y="266"/>
                      </a:cubicBezTo>
                      <a:cubicBezTo>
                        <a:pt x="320" y="258"/>
                        <a:pt x="328" y="249"/>
                        <a:pt x="324" y="242"/>
                      </a:cubicBezTo>
                      <a:cubicBezTo>
                        <a:pt x="318" y="231"/>
                        <a:pt x="303" y="209"/>
                        <a:pt x="294" y="218"/>
                      </a:cubicBezTo>
                      <a:cubicBezTo>
                        <a:pt x="265" y="247"/>
                        <a:pt x="380" y="290"/>
                        <a:pt x="312" y="242"/>
                      </a:cubicBezTo>
                      <a:cubicBezTo>
                        <a:pt x="305" y="237"/>
                        <a:pt x="296" y="238"/>
                        <a:pt x="288" y="236"/>
                      </a:cubicBezTo>
                      <a:cubicBezTo>
                        <a:pt x="295" y="272"/>
                        <a:pt x="304" y="269"/>
                        <a:pt x="276" y="260"/>
                      </a:cubicBezTo>
                      <a:cubicBezTo>
                        <a:pt x="280" y="268"/>
                        <a:pt x="282" y="278"/>
                        <a:pt x="288" y="284"/>
                      </a:cubicBezTo>
                      <a:cubicBezTo>
                        <a:pt x="298" y="294"/>
                        <a:pt x="334" y="318"/>
                        <a:pt x="324" y="308"/>
                      </a:cubicBezTo>
                      <a:cubicBezTo>
                        <a:pt x="318" y="302"/>
                        <a:pt x="312" y="296"/>
                        <a:pt x="306" y="290"/>
                      </a:cubicBezTo>
                      <a:cubicBezTo>
                        <a:pt x="304" y="298"/>
                        <a:pt x="307" y="310"/>
                        <a:pt x="300" y="314"/>
                      </a:cubicBezTo>
                      <a:cubicBezTo>
                        <a:pt x="294" y="317"/>
                        <a:pt x="291" y="302"/>
                        <a:pt x="294" y="296"/>
                      </a:cubicBezTo>
                      <a:cubicBezTo>
                        <a:pt x="297" y="289"/>
                        <a:pt x="311" y="290"/>
                        <a:pt x="318" y="290"/>
                      </a:cubicBezTo>
                    </a:path>
                  </a:pathLst>
                </a:custGeom>
                <a:solidFill>
                  <a:srgbClr val="996600"/>
                </a:solidFill>
                <a:ln w="3175">
                  <a:solidFill>
                    <a:srgbClr val="996600"/>
                  </a:solidFill>
                  <a:round/>
                  <a:headEnd/>
                  <a:tailEnd/>
                </a:ln>
              </p:spPr>
              <p:txBody>
                <a:bodyPr wrap="none" anchor="ctr"/>
                <a:lstStyle/>
                <a:p>
                  <a:endParaRPr lang="sl-SI"/>
                </a:p>
              </p:txBody>
            </p:sp>
          </p:grpSp>
          <p:sp>
            <p:nvSpPr>
              <p:cNvPr id="277" name="Freeform 274"/>
              <p:cNvSpPr>
                <a:spLocks/>
              </p:cNvSpPr>
              <p:nvPr/>
            </p:nvSpPr>
            <p:spPr bwMode="auto">
              <a:xfrm>
                <a:off x="6765925" y="1553513"/>
                <a:ext cx="1042988" cy="1689100"/>
              </a:xfrm>
              <a:custGeom>
                <a:avLst/>
                <a:gdLst>
                  <a:gd name="T0" fmla="*/ 916515 w 1905"/>
                  <a:gd name="T1" fmla="*/ 35034 h 2941"/>
                  <a:gd name="T2" fmla="*/ 874905 w 1905"/>
                  <a:gd name="T3" fmla="*/ 134393 h 2941"/>
                  <a:gd name="T4" fmla="*/ 838770 w 1905"/>
                  <a:gd name="T5" fmla="*/ 275103 h 2941"/>
                  <a:gd name="T6" fmla="*/ 807563 w 1905"/>
                  <a:gd name="T7" fmla="*/ 437064 h 2941"/>
                  <a:gd name="T8" fmla="*/ 784568 w 1905"/>
                  <a:gd name="T9" fmla="*/ 604194 h 2941"/>
                  <a:gd name="T10" fmla="*/ 763215 w 1905"/>
                  <a:gd name="T11" fmla="*/ 704127 h 2941"/>
                  <a:gd name="T12" fmla="*/ 733103 w 1905"/>
                  <a:gd name="T13" fmla="*/ 695512 h 2941"/>
                  <a:gd name="T14" fmla="*/ 700800 w 1905"/>
                  <a:gd name="T15" fmla="*/ 688620 h 2941"/>
                  <a:gd name="T16" fmla="*/ 667403 w 1905"/>
                  <a:gd name="T17" fmla="*/ 684600 h 2941"/>
                  <a:gd name="T18" fmla="*/ 635648 w 1905"/>
                  <a:gd name="T19" fmla="*/ 682877 h 2941"/>
                  <a:gd name="T20" fmla="*/ 606083 w 1905"/>
                  <a:gd name="T21" fmla="*/ 681728 h 2941"/>
                  <a:gd name="T22" fmla="*/ 543120 w 1905"/>
                  <a:gd name="T23" fmla="*/ 697809 h 2941"/>
                  <a:gd name="T24" fmla="*/ 481800 w 1905"/>
                  <a:gd name="T25" fmla="*/ 715039 h 2941"/>
                  <a:gd name="T26" fmla="*/ 421028 w 1905"/>
                  <a:gd name="T27" fmla="*/ 732269 h 2941"/>
                  <a:gd name="T28" fmla="*/ 361898 w 1905"/>
                  <a:gd name="T29" fmla="*/ 750647 h 2941"/>
                  <a:gd name="T30" fmla="*/ 304410 w 1905"/>
                  <a:gd name="T31" fmla="*/ 770174 h 2941"/>
                  <a:gd name="T32" fmla="*/ 248565 w 1905"/>
                  <a:gd name="T33" fmla="*/ 790850 h 2941"/>
                  <a:gd name="T34" fmla="*/ 193815 w 1905"/>
                  <a:gd name="T35" fmla="*/ 813823 h 2941"/>
                  <a:gd name="T36" fmla="*/ 140708 w 1905"/>
                  <a:gd name="T37" fmla="*/ 838520 h 2941"/>
                  <a:gd name="T38" fmla="*/ 89790 w 1905"/>
                  <a:gd name="T39" fmla="*/ 864939 h 2941"/>
                  <a:gd name="T40" fmla="*/ 40515 w 1905"/>
                  <a:gd name="T41" fmla="*/ 894229 h 2941"/>
                  <a:gd name="T42" fmla="*/ 1095 w 1905"/>
                  <a:gd name="T43" fmla="*/ 952237 h 2941"/>
                  <a:gd name="T44" fmla="*/ 3833 w 1905"/>
                  <a:gd name="T45" fmla="*/ 1075143 h 2941"/>
                  <a:gd name="T46" fmla="*/ 6023 w 1905"/>
                  <a:gd name="T47" fmla="*/ 1100413 h 2941"/>
                  <a:gd name="T48" fmla="*/ 13688 w 1905"/>
                  <a:gd name="T49" fmla="*/ 1125109 h 2941"/>
                  <a:gd name="T50" fmla="*/ 33945 w 1905"/>
                  <a:gd name="T51" fmla="*/ 1144637 h 2941"/>
                  <a:gd name="T52" fmla="*/ 70628 w 1905"/>
                  <a:gd name="T53" fmla="*/ 1160718 h 2941"/>
                  <a:gd name="T54" fmla="*/ 108953 w 1905"/>
                  <a:gd name="T55" fmla="*/ 1173353 h 2941"/>
                  <a:gd name="T56" fmla="*/ 118260 w 1905"/>
                  <a:gd name="T57" fmla="*/ 1407105 h 2941"/>
                  <a:gd name="T58" fmla="*/ 134685 w 1905"/>
                  <a:gd name="T59" fmla="*/ 1649471 h 2941"/>
                  <a:gd name="T60" fmla="*/ 162060 w 1905"/>
                  <a:gd name="T61" fmla="*/ 1656938 h 2941"/>
                  <a:gd name="T62" fmla="*/ 189435 w 1905"/>
                  <a:gd name="T63" fmla="*/ 1664978 h 2941"/>
                  <a:gd name="T64" fmla="*/ 217358 w 1905"/>
                  <a:gd name="T65" fmla="*/ 1673019 h 2941"/>
                  <a:gd name="T66" fmla="*/ 245280 w 1905"/>
                  <a:gd name="T67" fmla="*/ 1681059 h 2941"/>
                  <a:gd name="T68" fmla="*/ 273750 w 1905"/>
                  <a:gd name="T69" fmla="*/ 1689100 h 2941"/>
                  <a:gd name="T70" fmla="*/ 321383 w 1905"/>
                  <a:gd name="T71" fmla="*/ 1662107 h 2941"/>
                  <a:gd name="T72" fmla="*/ 367373 w 1905"/>
                  <a:gd name="T73" fmla="*/ 1636836 h 2941"/>
                  <a:gd name="T74" fmla="*/ 413910 w 1905"/>
                  <a:gd name="T75" fmla="*/ 1611566 h 2941"/>
                  <a:gd name="T76" fmla="*/ 460448 w 1905"/>
                  <a:gd name="T77" fmla="*/ 1588018 h 2941"/>
                  <a:gd name="T78" fmla="*/ 506438 w 1905"/>
                  <a:gd name="T79" fmla="*/ 1564471 h 2941"/>
                  <a:gd name="T80" fmla="*/ 553523 w 1905"/>
                  <a:gd name="T81" fmla="*/ 1542072 h 2941"/>
                  <a:gd name="T82" fmla="*/ 600608 w 1905"/>
                  <a:gd name="T83" fmla="*/ 1520822 h 2941"/>
                  <a:gd name="T84" fmla="*/ 649335 w 1905"/>
                  <a:gd name="T85" fmla="*/ 1500146 h 2941"/>
                  <a:gd name="T86" fmla="*/ 698610 w 1905"/>
                  <a:gd name="T87" fmla="*/ 1481193 h 2941"/>
                  <a:gd name="T88" fmla="*/ 749528 w 1905"/>
                  <a:gd name="T89" fmla="*/ 1463389 h 2941"/>
                  <a:gd name="T90" fmla="*/ 800445 w 1905"/>
                  <a:gd name="T91" fmla="*/ 1392172 h 2941"/>
                  <a:gd name="T92" fmla="*/ 837128 w 1905"/>
                  <a:gd name="T93" fmla="*/ 1211259 h 2941"/>
                  <a:gd name="T94" fmla="*/ 854648 w 1905"/>
                  <a:gd name="T95" fmla="*/ 1041832 h 2941"/>
                  <a:gd name="T96" fmla="*/ 874905 w 1905"/>
                  <a:gd name="T97" fmla="*/ 975210 h 2941"/>
                  <a:gd name="T98" fmla="*/ 905018 w 1905"/>
                  <a:gd name="T99" fmla="*/ 953385 h 2941"/>
                  <a:gd name="T100" fmla="*/ 918158 w 1905"/>
                  <a:gd name="T101" fmla="*/ 924669 h 2941"/>
                  <a:gd name="T102" fmla="*/ 919253 w 1905"/>
                  <a:gd name="T103" fmla="*/ 773620 h 2941"/>
                  <a:gd name="T104" fmla="*/ 937868 w 1905"/>
                  <a:gd name="T105" fmla="*/ 617977 h 2941"/>
                  <a:gd name="T106" fmla="*/ 967433 w 1905"/>
                  <a:gd name="T107" fmla="*/ 456591 h 2941"/>
                  <a:gd name="T108" fmla="*/ 1001925 w 1905"/>
                  <a:gd name="T109" fmla="*/ 287164 h 2941"/>
                  <a:gd name="T110" fmla="*/ 1034228 w 1905"/>
                  <a:gd name="T111" fmla="*/ 108548 h 2941"/>
                  <a:gd name="T112" fmla="*/ 1018350 w 1905"/>
                  <a:gd name="T113" fmla="*/ 35608 h 2941"/>
                  <a:gd name="T114" fmla="*/ 981668 w 1905"/>
                  <a:gd name="T115" fmla="*/ 17804 h 2941"/>
                  <a:gd name="T116" fmla="*/ 94498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278" name="Freeform 276"/>
              <p:cNvSpPr>
                <a:spLocks/>
              </p:cNvSpPr>
              <p:nvPr/>
            </p:nvSpPr>
            <p:spPr bwMode="auto">
              <a:xfrm>
                <a:off x="6765970" y="2479181"/>
                <a:ext cx="255588" cy="776288"/>
              </a:xfrm>
              <a:custGeom>
                <a:avLst/>
                <a:gdLst>
                  <a:gd name="T0" fmla="*/ 255588 w 156"/>
                  <a:gd name="T1" fmla="*/ 776288 h 450"/>
                  <a:gd name="T2" fmla="*/ 245758 w 156"/>
                  <a:gd name="T3" fmla="*/ 279464 h 450"/>
                  <a:gd name="T4" fmla="*/ 127794 w 156"/>
                  <a:gd name="T5" fmla="*/ 279464 h 450"/>
                  <a:gd name="T6" fmla="*/ 127794 w 156"/>
                  <a:gd name="T7" fmla="*/ 41402 h 450"/>
                  <a:gd name="T8" fmla="*/ 0 w 156"/>
                  <a:gd name="T9" fmla="*/ 0 h 450"/>
                  <a:gd name="T10" fmla="*/ 0 60000 65536"/>
                  <a:gd name="T11" fmla="*/ 0 60000 65536"/>
                  <a:gd name="T12" fmla="*/ 0 60000 65536"/>
                  <a:gd name="T13" fmla="*/ 0 60000 65536"/>
                  <a:gd name="T14" fmla="*/ 0 60000 65536"/>
                  <a:gd name="T15" fmla="*/ 0 w 156"/>
                  <a:gd name="T16" fmla="*/ 0 h 450"/>
                  <a:gd name="T17" fmla="*/ 156 w 156"/>
                  <a:gd name="T18" fmla="*/ 450 h 450"/>
                </a:gdLst>
                <a:ahLst/>
                <a:cxnLst>
                  <a:cxn ang="T10">
                    <a:pos x="T0" y="T1"/>
                  </a:cxn>
                  <a:cxn ang="T11">
                    <a:pos x="T2" y="T3"/>
                  </a:cxn>
                  <a:cxn ang="T12">
                    <a:pos x="T4" y="T5"/>
                  </a:cxn>
                  <a:cxn ang="T13">
                    <a:pos x="T6" y="T7"/>
                  </a:cxn>
                  <a:cxn ang="T14">
                    <a:pos x="T8" y="T9"/>
                  </a:cxn>
                </a:cxnLst>
                <a:rect l="T15" t="T16" r="T17" b="T18"/>
                <a:pathLst>
                  <a:path w="156" h="450">
                    <a:moveTo>
                      <a:pt x="156" y="450"/>
                    </a:moveTo>
                    <a:lnTo>
                      <a:pt x="150" y="162"/>
                    </a:lnTo>
                    <a:lnTo>
                      <a:pt x="78" y="162"/>
                    </a:lnTo>
                    <a:lnTo>
                      <a:pt x="78" y="24"/>
                    </a:lnTo>
                    <a:lnTo>
                      <a:pt x="0" y="0"/>
                    </a:lnTo>
                  </a:path>
                </a:pathLst>
              </a:custGeom>
              <a:noFill/>
              <a:ln w="3175">
                <a:solidFill>
                  <a:schemeClr val="tx1"/>
                </a:solidFill>
                <a:round/>
                <a:headEnd/>
                <a:tailEnd/>
              </a:ln>
            </p:spPr>
            <p:txBody>
              <a:bodyPr wrap="none" anchor="ctr"/>
              <a:lstStyle/>
              <a:p>
                <a:endParaRPr lang="sl-SI"/>
              </a:p>
            </p:txBody>
          </p:sp>
          <p:sp>
            <p:nvSpPr>
              <p:cNvPr id="279" name="Line 277"/>
              <p:cNvSpPr>
                <a:spLocks noChangeShapeType="1"/>
              </p:cNvSpPr>
              <p:nvPr/>
            </p:nvSpPr>
            <p:spPr bwMode="auto">
              <a:xfrm flipV="1">
                <a:off x="6892970" y="2447431"/>
                <a:ext cx="138113" cy="52388"/>
              </a:xfrm>
              <a:prstGeom prst="line">
                <a:avLst/>
              </a:prstGeom>
              <a:noFill/>
              <a:ln w="3175">
                <a:solidFill>
                  <a:schemeClr val="tx1"/>
                </a:solidFill>
                <a:round/>
                <a:headEnd/>
                <a:tailEnd/>
              </a:ln>
            </p:spPr>
            <p:txBody>
              <a:bodyPr wrap="none" anchor="ctr"/>
              <a:lstStyle/>
              <a:p>
                <a:endParaRPr lang="sl-SI"/>
              </a:p>
            </p:txBody>
          </p:sp>
          <p:grpSp>
            <p:nvGrpSpPr>
              <p:cNvPr id="280" name="Group 227"/>
              <p:cNvGrpSpPr>
                <a:grpSpLocks/>
              </p:cNvGrpSpPr>
              <p:nvPr/>
            </p:nvGrpSpPr>
            <p:grpSpPr bwMode="auto">
              <a:xfrm>
                <a:off x="7092629" y="1053275"/>
                <a:ext cx="1657608" cy="3255963"/>
                <a:chOff x="720" y="69"/>
                <a:chExt cx="2094" cy="3834"/>
              </a:xfrm>
            </p:grpSpPr>
            <p:sp>
              <p:nvSpPr>
                <p:cNvPr id="292" name="Freeform 228"/>
                <p:cNvSpPr>
                  <a:spLocks/>
                </p:cNvSpPr>
                <p:nvPr/>
              </p:nvSpPr>
              <p:spPr bwMode="auto">
                <a:xfrm>
                  <a:off x="1104" y="921"/>
                  <a:ext cx="1710" cy="1434"/>
                </a:xfrm>
                <a:custGeom>
                  <a:avLst/>
                  <a:gdLst>
                    <a:gd name="T0" fmla="*/ 768 w 1710"/>
                    <a:gd name="T1" fmla="*/ 18 h 1434"/>
                    <a:gd name="T2" fmla="*/ 642 w 1710"/>
                    <a:gd name="T3" fmla="*/ 72 h 1434"/>
                    <a:gd name="T4" fmla="*/ 564 w 1710"/>
                    <a:gd name="T5" fmla="*/ 132 h 1434"/>
                    <a:gd name="T6" fmla="*/ 498 w 1710"/>
                    <a:gd name="T7" fmla="*/ 276 h 1434"/>
                    <a:gd name="T8" fmla="*/ 438 w 1710"/>
                    <a:gd name="T9" fmla="*/ 474 h 1434"/>
                    <a:gd name="T10" fmla="*/ 414 w 1710"/>
                    <a:gd name="T11" fmla="*/ 660 h 1434"/>
                    <a:gd name="T12" fmla="*/ 396 w 1710"/>
                    <a:gd name="T13" fmla="*/ 768 h 1434"/>
                    <a:gd name="T14" fmla="*/ 516 w 1710"/>
                    <a:gd name="T15" fmla="*/ 882 h 1434"/>
                    <a:gd name="T16" fmla="*/ 426 w 1710"/>
                    <a:gd name="T17" fmla="*/ 798 h 1434"/>
                    <a:gd name="T18" fmla="*/ 312 w 1710"/>
                    <a:gd name="T19" fmla="*/ 756 h 1434"/>
                    <a:gd name="T20" fmla="*/ 414 w 1710"/>
                    <a:gd name="T21" fmla="*/ 840 h 1434"/>
                    <a:gd name="T22" fmla="*/ 300 w 1710"/>
                    <a:gd name="T23" fmla="*/ 744 h 1434"/>
                    <a:gd name="T24" fmla="*/ 204 w 1710"/>
                    <a:gd name="T25" fmla="*/ 672 h 1434"/>
                    <a:gd name="T26" fmla="*/ 96 w 1710"/>
                    <a:gd name="T27" fmla="*/ 642 h 1434"/>
                    <a:gd name="T28" fmla="*/ 174 w 1710"/>
                    <a:gd name="T29" fmla="*/ 702 h 1434"/>
                    <a:gd name="T30" fmla="*/ 36 w 1710"/>
                    <a:gd name="T31" fmla="*/ 666 h 1434"/>
                    <a:gd name="T32" fmla="*/ 78 w 1710"/>
                    <a:gd name="T33" fmla="*/ 732 h 1434"/>
                    <a:gd name="T34" fmla="*/ 198 w 1710"/>
                    <a:gd name="T35" fmla="*/ 804 h 1434"/>
                    <a:gd name="T36" fmla="*/ 240 w 1710"/>
                    <a:gd name="T37" fmla="*/ 888 h 1434"/>
                    <a:gd name="T38" fmla="*/ 228 w 1710"/>
                    <a:gd name="T39" fmla="*/ 984 h 1434"/>
                    <a:gd name="T40" fmla="*/ 540 w 1710"/>
                    <a:gd name="T41" fmla="*/ 1128 h 1434"/>
                    <a:gd name="T42" fmla="*/ 894 w 1710"/>
                    <a:gd name="T43" fmla="*/ 1086 h 1434"/>
                    <a:gd name="T44" fmla="*/ 930 w 1710"/>
                    <a:gd name="T45" fmla="*/ 1218 h 1434"/>
                    <a:gd name="T46" fmla="*/ 930 w 1710"/>
                    <a:gd name="T47" fmla="*/ 1332 h 1434"/>
                    <a:gd name="T48" fmla="*/ 894 w 1710"/>
                    <a:gd name="T49" fmla="*/ 1410 h 1434"/>
                    <a:gd name="T50" fmla="*/ 1056 w 1710"/>
                    <a:gd name="T51" fmla="*/ 1404 h 1434"/>
                    <a:gd name="T52" fmla="*/ 1284 w 1710"/>
                    <a:gd name="T53" fmla="*/ 1326 h 1434"/>
                    <a:gd name="T54" fmla="*/ 1476 w 1710"/>
                    <a:gd name="T55" fmla="*/ 1248 h 1434"/>
                    <a:gd name="T56" fmla="*/ 1620 w 1710"/>
                    <a:gd name="T57" fmla="*/ 1176 h 1434"/>
                    <a:gd name="T58" fmla="*/ 1710 w 1710"/>
                    <a:gd name="T59" fmla="*/ 828 h 1434"/>
                    <a:gd name="T60" fmla="*/ 1680 w 1710"/>
                    <a:gd name="T61" fmla="*/ 474 h 1434"/>
                    <a:gd name="T62" fmla="*/ 1674 w 1710"/>
                    <a:gd name="T63" fmla="*/ 276 h 1434"/>
                    <a:gd name="T64" fmla="*/ 1518 w 1710"/>
                    <a:gd name="T65" fmla="*/ 156 h 1434"/>
                    <a:gd name="T66" fmla="*/ 1362 w 1710"/>
                    <a:gd name="T67" fmla="*/ 108 h 1434"/>
                    <a:gd name="T68" fmla="*/ 1200 w 1710"/>
                    <a:gd name="T69" fmla="*/ 288 h 1434"/>
                    <a:gd name="T70" fmla="*/ 966 w 1710"/>
                    <a:gd name="T71" fmla="*/ 474 h 1434"/>
                    <a:gd name="T72" fmla="*/ 858 w 1710"/>
                    <a:gd name="T73" fmla="*/ 576 h 1434"/>
                    <a:gd name="T74" fmla="*/ 828 w 1710"/>
                    <a:gd name="T75" fmla="*/ 360 h 1434"/>
                    <a:gd name="T76" fmla="*/ 804 w 1710"/>
                    <a:gd name="T77" fmla="*/ 192 h 1434"/>
                    <a:gd name="T78" fmla="*/ 846 w 1710"/>
                    <a:gd name="T79" fmla="*/ 0 h 14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10"/>
                    <a:gd name="T121" fmla="*/ 0 h 1434"/>
                    <a:gd name="T122" fmla="*/ 1710 w 1710"/>
                    <a:gd name="T123" fmla="*/ 1434 h 143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10" h="1434">
                      <a:moveTo>
                        <a:pt x="846" y="0"/>
                      </a:moveTo>
                      <a:lnTo>
                        <a:pt x="768" y="18"/>
                      </a:lnTo>
                      <a:lnTo>
                        <a:pt x="708" y="48"/>
                      </a:lnTo>
                      <a:lnTo>
                        <a:pt x="642" y="72"/>
                      </a:lnTo>
                      <a:lnTo>
                        <a:pt x="606" y="96"/>
                      </a:lnTo>
                      <a:lnTo>
                        <a:pt x="564" y="132"/>
                      </a:lnTo>
                      <a:lnTo>
                        <a:pt x="516" y="198"/>
                      </a:lnTo>
                      <a:lnTo>
                        <a:pt x="498" y="276"/>
                      </a:lnTo>
                      <a:lnTo>
                        <a:pt x="462" y="378"/>
                      </a:lnTo>
                      <a:lnTo>
                        <a:pt x="438" y="474"/>
                      </a:lnTo>
                      <a:lnTo>
                        <a:pt x="414" y="576"/>
                      </a:lnTo>
                      <a:lnTo>
                        <a:pt x="414" y="660"/>
                      </a:lnTo>
                      <a:lnTo>
                        <a:pt x="396" y="732"/>
                      </a:lnTo>
                      <a:lnTo>
                        <a:pt x="396" y="768"/>
                      </a:lnTo>
                      <a:lnTo>
                        <a:pt x="456" y="822"/>
                      </a:lnTo>
                      <a:lnTo>
                        <a:pt x="516" y="882"/>
                      </a:lnTo>
                      <a:lnTo>
                        <a:pt x="468" y="834"/>
                      </a:lnTo>
                      <a:lnTo>
                        <a:pt x="426" y="798"/>
                      </a:lnTo>
                      <a:lnTo>
                        <a:pt x="354" y="768"/>
                      </a:lnTo>
                      <a:lnTo>
                        <a:pt x="312" y="756"/>
                      </a:lnTo>
                      <a:lnTo>
                        <a:pt x="378" y="810"/>
                      </a:lnTo>
                      <a:lnTo>
                        <a:pt x="414" y="840"/>
                      </a:lnTo>
                      <a:lnTo>
                        <a:pt x="342" y="780"/>
                      </a:lnTo>
                      <a:lnTo>
                        <a:pt x="300" y="744"/>
                      </a:lnTo>
                      <a:lnTo>
                        <a:pt x="270" y="708"/>
                      </a:lnTo>
                      <a:lnTo>
                        <a:pt x="204" y="672"/>
                      </a:lnTo>
                      <a:lnTo>
                        <a:pt x="156" y="654"/>
                      </a:lnTo>
                      <a:lnTo>
                        <a:pt x="96" y="642"/>
                      </a:lnTo>
                      <a:lnTo>
                        <a:pt x="138" y="684"/>
                      </a:lnTo>
                      <a:lnTo>
                        <a:pt x="174" y="702"/>
                      </a:lnTo>
                      <a:lnTo>
                        <a:pt x="90" y="660"/>
                      </a:lnTo>
                      <a:lnTo>
                        <a:pt x="36" y="666"/>
                      </a:lnTo>
                      <a:lnTo>
                        <a:pt x="0" y="690"/>
                      </a:lnTo>
                      <a:lnTo>
                        <a:pt x="78" y="732"/>
                      </a:lnTo>
                      <a:lnTo>
                        <a:pt x="144" y="774"/>
                      </a:lnTo>
                      <a:lnTo>
                        <a:pt x="198" y="804"/>
                      </a:lnTo>
                      <a:lnTo>
                        <a:pt x="240" y="840"/>
                      </a:lnTo>
                      <a:lnTo>
                        <a:pt x="240" y="888"/>
                      </a:lnTo>
                      <a:lnTo>
                        <a:pt x="240" y="936"/>
                      </a:lnTo>
                      <a:lnTo>
                        <a:pt x="228" y="984"/>
                      </a:lnTo>
                      <a:lnTo>
                        <a:pt x="366" y="1080"/>
                      </a:lnTo>
                      <a:lnTo>
                        <a:pt x="540" y="1128"/>
                      </a:lnTo>
                      <a:lnTo>
                        <a:pt x="852" y="1008"/>
                      </a:lnTo>
                      <a:lnTo>
                        <a:pt x="894" y="1086"/>
                      </a:lnTo>
                      <a:lnTo>
                        <a:pt x="912" y="1140"/>
                      </a:lnTo>
                      <a:lnTo>
                        <a:pt x="930" y="1218"/>
                      </a:lnTo>
                      <a:lnTo>
                        <a:pt x="936" y="1284"/>
                      </a:lnTo>
                      <a:lnTo>
                        <a:pt x="930" y="1332"/>
                      </a:lnTo>
                      <a:lnTo>
                        <a:pt x="918" y="1380"/>
                      </a:lnTo>
                      <a:lnTo>
                        <a:pt x="894" y="1410"/>
                      </a:lnTo>
                      <a:lnTo>
                        <a:pt x="954" y="1434"/>
                      </a:lnTo>
                      <a:lnTo>
                        <a:pt x="1056" y="1404"/>
                      </a:lnTo>
                      <a:lnTo>
                        <a:pt x="1170" y="1374"/>
                      </a:lnTo>
                      <a:lnTo>
                        <a:pt x="1284" y="1326"/>
                      </a:lnTo>
                      <a:lnTo>
                        <a:pt x="1374" y="1302"/>
                      </a:lnTo>
                      <a:lnTo>
                        <a:pt x="1476" y="1248"/>
                      </a:lnTo>
                      <a:lnTo>
                        <a:pt x="1536" y="1218"/>
                      </a:lnTo>
                      <a:lnTo>
                        <a:pt x="1620" y="1176"/>
                      </a:lnTo>
                      <a:lnTo>
                        <a:pt x="1698" y="990"/>
                      </a:lnTo>
                      <a:lnTo>
                        <a:pt x="1710" y="828"/>
                      </a:lnTo>
                      <a:lnTo>
                        <a:pt x="1692" y="618"/>
                      </a:lnTo>
                      <a:lnTo>
                        <a:pt x="1680" y="474"/>
                      </a:lnTo>
                      <a:lnTo>
                        <a:pt x="1674" y="354"/>
                      </a:lnTo>
                      <a:lnTo>
                        <a:pt x="1674" y="276"/>
                      </a:lnTo>
                      <a:lnTo>
                        <a:pt x="1614" y="216"/>
                      </a:lnTo>
                      <a:lnTo>
                        <a:pt x="1518" y="156"/>
                      </a:lnTo>
                      <a:lnTo>
                        <a:pt x="1434" y="132"/>
                      </a:lnTo>
                      <a:lnTo>
                        <a:pt x="1362" y="108"/>
                      </a:lnTo>
                      <a:lnTo>
                        <a:pt x="1302" y="198"/>
                      </a:lnTo>
                      <a:lnTo>
                        <a:pt x="1200" y="288"/>
                      </a:lnTo>
                      <a:lnTo>
                        <a:pt x="1080" y="378"/>
                      </a:lnTo>
                      <a:lnTo>
                        <a:pt x="966" y="474"/>
                      </a:lnTo>
                      <a:lnTo>
                        <a:pt x="888" y="546"/>
                      </a:lnTo>
                      <a:lnTo>
                        <a:pt x="858" y="576"/>
                      </a:lnTo>
                      <a:lnTo>
                        <a:pt x="852" y="456"/>
                      </a:lnTo>
                      <a:lnTo>
                        <a:pt x="828" y="360"/>
                      </a:lnTo>
                      <a:lnTo>
                        <a:pt x="810" y="282"/>
                      </a:lnTo>
                      <a:lnTo>
                        <a:pt x="804" y="192"/>
                      </a:lnTo>
                      <a:lnTo>
                        <a:pt x="822" y="90"/>
                      </a:lnTo>
                      <a:lnTo>
                        <a:pt x="846" y="0"/>
                      </a:lnTo>
                      <a:close/>
                    </a:path>
                  </a:pathLst>
                </a:custGeom>
                <a:solidFill>
                  <a:srgbClr val="006666"/>
                </a:solidFill>
                <a:ln w="3175">
                  <a:solidFill>
                    <a:schemeClr val="tx1"/>
                  </a:solidFill>
                  <a:round/>
                  <a:headEnd/>
                  <a:tailEnd/>
                </a:ln>
              </p:spPr>
              <p:txBody>
                <a:bodyPr wrap="none" anchor="ctr"/>
                <a:lstStyle/>
                <a:p>
                  <a:endParaRPr lang="sl-SI"/>
                </a:p>
              </p:txBody>
            </p:sp>
            <p:grpSp>
              <p:nvGrpSpPr>
                <p:cNvPr id="293" name="Group 229"/>
                <p:cNvGrpSpPr>
                  <a:grpSpLocks/>
                </p:cNvGrpSpPr>
                <p:nvPr/>
              </p:nvGrpSpPr>
              <p:grpSpPr bwMode="auto">
                <a:xfrm>
                  <a:off x="891" y="2183"/>
                  <a:ext cx="1140" cy="1644"/>
                  <a:chOff x="582" y="2358"/>
                  <a:chExt cx="1140" cy="1644"/>
                </a:xfrm>
              </p:grpSpPr>
              <p:sp>
                <p:nvSpPr>
                  <p:cNvPr id="323" name="Freeform 230"/>
                  <p:cNvSpPr>
                    <a:spLocks/>
                  </p:cNvSpPr>
                  <p:nvPr/>
                </p:nvSpPr>
                <p:spPr bwMode="auto">
                  <a:xfrm>
                    <a:off x="1014" y="3216"/>
                    <a:ext cx="654" cy="786"/>
                  </a:xfrm>
                  <a:custGeom>
                    <a:avLst/>
                    <a:gdLst>
                      <a:gd name="T0" fmla="*/ 210 w 654"/>
                      <a:gd name="T1" fmla="*/ 402 h 786"/>
                      <a:gd name="T2" fmla="*/ 222 w 654"/>
                      <a:gd name="T3" fmla="*/ 444 h 786"/>
                      <a:gd name="T4" fmla="*/ 204 w 654"/>
                      <a:gd name="T5" fmla="*/ 486 h 786"/>
                      <a:gd name="T6" fmla="*/ 138 w 654"/>
                      <a:gd name="T7" fmla="*/ 540 h 786"/>
                      <a:gd name="T8" fmla="*/ 102 w 654"/>
                      <a:gd name="T9" fmla="*/ 570 h 786"/>
                      <a:gd name="T10" fmla="*/ 66 w 654"/>
                      <a:gd name="T11" fmla="*/ 600 h 786"/>
                      <a:gd name="T12" fmla="*/ 30 w 654"/>
                      <a:gd name="T13" fmla="*/ 624 h 786"/>
                      <a:gd name="T14" fmla="*/ 6 w 654"/>
                      <a:gd name="T15" fmla="*/ 654 h 786"/>
                      <a:gd name="T16" fmla="*/ 0 w 654"/>
                      <a:gd name="T17" fmla="*/ 696 h 786"/>
                      <a:gd name="T18" fmla="*/ 6 w 654"/>
                      <a:gd name="T19" fmla="*/ 750 h 786"/>
                      <a:gd name="T20" fmla="*/ 78 w 654"/>
                      <a:gd name="T21" fmla="*/ 786 h 786"/>
                      <a:gd name="T22" fmla="*/ 114 w 654"/>
                      <a:gd name="T23" fmla="*/ 786 h 786"/>
                      <a:gd name="T24" fmla="*/ 168 w 654"/>
                      <a:gd name="T25" fmla="*/ 786 h 786"/>
                      <a:gd name="T26" fmla="*/ 240 w 654"/>
                      <a:gd name="T27" fmla="*/ 756 h 786"/>
                      <a:gd name="T28" fmla="*/ 306 w 654"/>
                      <a:gd name="T29" fmla="*/ 726 h 786"/>
                      <a:gd name="T30" fmla="*/ 348 w 654"/>
                      <a:gd name="T31" fmla="*/ 696 h 786"/>
                      <a:gd name="T32" fmla="*/ 402 w 654"/>
                      <a:gd name="T33" fmla="*/ 666 h 786"/>
                      <a:gd name="T34" fmla="*/ 432 w 654"/>
                      <a:gd name="T35" fmla="*/ 642 h 786"/>
                      <a:gd name="T36" fmla="*/ 462 w 654"/>
                      <a:gd name="T37" fmla="*/ 606 h 786"/>
                      <a:gd name="T38" fmla="*/ 504 w 654"/>
                      <a:gd name="T39" fmla="*/ 528 h 786"/>
                      <a:gd name="T40" fmla="*/ 516 w 654"/>
                      <a:gd name="T41" fmla="*/ 480 h 786"/>
                      <a:gd name="T42" fmla="*/ 522 w 654"/>
                      <a:gd name="T43" fmla="*/ 438 h 786"/>
                      <a:gd name="T44" fmla="*/ 522 w 654"/>
                      <a:gd name="T45" fmla="*/ 396 h 786"/>
                      <a:gd name="T46" fmla="*/ 576 w 654"/>
                      <a:gd name="T47" fmla="*/ 438 h 786"/>
                      <a:gd name="T48" fmla="*/ 624 w 654"/>
                      <a:gd name="T49" fmla="*/ 378 h 786"/>
                      <a:gd name="T50" fmla="*/ 642 w 654"/>
                      <a:gd name="T51" fmla="*/ 324 h 786"/>
                      <a:gd name="T52" fmla="*/ 648 w 654"/>
                      <a:gd name="T53" fmla="*/ 258 h 786"/>
                      <a:gd name="T54" fmla="*/ 654 w 654"/>
                      <a:gd name="T55" fmla="*/ 210 h 786"/>
                      <a:gd name="T56" fmla="*/ 636 w 654"/>
                      <a:gd name="T57" fmla="*/ 156 h 786"/>
                      <a:gd name="T58" fmla="*/ 612 w 654"/>
                      <a:gd name="T59" fmla="*/ 120 h 786"/>
                      <a:gd name="T60" fmla="*/ 552 w 654"/>
                      <a:gd name="T61" fmla="*/ 72 h 786"/>
                      <a:gd name="T62" fmla="*/ 504 w 654"/>
                      <a:gd name="T63" fmla="*/ 30 h 786"/>
                      <a:gd name="T64" fmla="*/ 426 w 654"/>
                      <a:gd name="T65" fmla="*/ 0 h 786"/>
                      <a:gd name="T66" fmla="*/ 432 w 654"/>
                      <a:gd name="T67" fmla="*/ 54 h 786"/>
                      <a:gd name="T68" fmla="*/ 432 w 654"/>
                      <a:gd name="T69" fmla="*/ 96 h 786"/>
                      <a:gd name="T70" fmla="*/ 426 w 654"/>
                      <a:gd name="T71" fmla="*/ 168 h 786"/>
                      <a:gd name="T72" fmla="*/ 414 w 654"/>
                      <a:gd name="T73" fmla="*/ 228 h 786"/>
                      <a:gd name="T74" fmla="*/ 390 w 654"/>
                      <a:gd name="T75" fmla="*/ 288 h 786"/>
                      <a:gd name="T76" fmla="*/ 366 w 654"/>
                      <a:gd name="T77" fmla="*/ 330 h 786"/>
                      <a:gd name="T78" fmla="*/ 318 w 654"/>
                      <a:gd name="T79" fmla="*/ 360 h 786"/>
                      <a:gd name="T80" fmla="*/ 270 w 654"/>
                      <a:gd name="T81" fmla="*/ 384 h 786"/>
                      <a:gd name="T82" fmla="*/ 210 w 654"/>
                      <a:gd name="T83" fmla="*/ 402 h 7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54"/>
                      <a:gd name="T127" fmla="*/ 0 h 786"/>
                      <a:gd name="T128" fmla="*/ 654 w 654"/>
                      <a:gd name="T129" fmla="*/ 786 h 7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54" h="786">
                        <a:moveTo>
                          <a:pt x="210" y="402"/>
                        </a:moveTo>
                        <a:lnTo>
                          <a:pt x="222" y="444"/>
                        </a:lnTo>
                        <a:lnTo>
                          <a:pt x="204" y="486"/>
                        </a:lnTo>
                        <a:lnTo>
                          <a:pt x="138" y="540"/>
                        </a:lnTo>
                        <a:lnTo>
                          <a:pt x="102" y="570"/>
                        </a:lnTo>
                        <a:lnTo>
                          <a:pt x="66" y="600"/>
                        </a:lnTo>
                        <a:lnTo>
                          <a:pt x="30" y="624"/>
                        </a:lnTo>
                        <a:lnTo>
                          <a:pt x="6" y="654"/>
                        </a:lnTo>
                        <a:lnTo>
                          <a:pt x="0" y="696"/>
                        </a:lnTo>
                        <a:lnTo>
                          <a:pt x="6" y="750"/>
                        </a:lnTo>
                        <a:lnTo>
                          <a:pt x="78" y="786"/>
                        </a:lnTo>
                        <a:lnTo>
                          <a:pt x="114" y="786"/>
                        </a:lnTo>
                        <a:lnTo>
                          <a:pt x="168" y="786"/>
                        </a:lnTo>
                        <a:lnTo>
                          <a:pt x="240" y="756"/>
                        </a:lnTo>
                        <a:lnTo>
                          <a:pt x="306" y="726"/>
                        </a:lnTo>
                        <a:lnTo>
                          <a:pt x="348" y="696"/>
                        </a:lnTo>
                        <a:lnTo>
                          <a:pt x="402" y="666"/>
                        </a:lnTo>
                        <a:lnTo>
                          <a:pt x="432" y="642"/>
                        </a:lnTo>
                        <a:lnTo>
                          <a:pt x="462" y="606"/>
                        </a:lnTo>
                        <a:lnTo>
                          <a:pt x="504" y="528"/>
                        </a:lnTo>
                        <a:lnTo>
                          <a:pt x="516" y="480"/>
                        </a:lnTo>
                        <a:lnTo>
                          <a:pt x="522" y="438"/>
                        </a:lnTo>
                        <a:lnTo>
                          <a:pt x="522" y="396"/>
                        </a:lnTo>
                        <a:lnTo>
                          <a:pt x="576" y="438"/>
                        </a:lnTo>
                        <a:lnTo>
                          <a:pt x="624" y="378"/>
                        </a:lnTo>
                        <a:lnTo>
                          <a:pt x="642" y="324"/>
                        </a:lnTo>
                        <a:lnTo>
                          <a:pt x="648" y="258"/>
                        </a:lnTo>
                        <a:lnTo>
                          <a:pt x="654" y="210"/>
                        </a:lnTo>
                        <a:lnTo>
                          <a:pt x="636" y="156"/>
                        </a:lnTo>
                        <a:lnTo>
                          <a:pt x="612" y="120"/>
                        </a:lnTo>
                        <a:lnTo>
                          <a:pt x="552" y="72"/>
                        </a:lnTo>
                        <a:lnTo>
                          <a:pt x="504" y="30"/>
                        </a:lnTo>
                        <a:lnTo>
                          <a:pt x="426" y="0"/>
                        </a:lnTo>
                        <a:lnTo>
                          <a:pt x="432" y="54"/>
                        </a:lnTo>
                        <a:lnTo>
                          <a:pt x="432" y="96"/>
                        </a:lnTo>
                        <a:lnTo>
                          <a:pt x="426" y="168"/>
                        </a:lnTo>
                        <a:lnTo>
                          <a:pt x="414" y="228"/>
                        </a:lnTo>
                        <a:lnTo>
                          <a:pt x="390" y="288"/>
                        </a:lnTo>
                        <a:lnTo>
                          <a:pt x="366" y="330"/>
                        </a:lnTo>
                        <a:lnTo>
                          <a:pt x="318" y="360"/>
                        </a:lnTo>
                        <a:lnTo>
                          <a:pt x="270" y="384"/>
                        </a:lnTo>
                        <a:lnTo>
                          <a:pt x="210" y="402"/>
                        </a:lnTo>
                        <a:close/>
                      </a:path>
                    </a:pathLst>
                  </a:custGeom>
                  <a:solidFill>
                    <a:srgbClr val="996600"/>
                  </a:solidFill>
                  <a:ln w="3175">
                    <a:solidFill>
                      <a:schemeClr val="tx1"/>
                    </a:solidFill>
                    <a:round/>
                    <a:headEnd/>
                    <a:tailEnd/>
                  </a:ln>
                </p:spPr>
                <p:txBody>
                  <a:bodyPr wrap="none" anchor="ctr"/>
                  <a:lstStyle/>
                  <a:p>
                    <a:endParaRPr lang="sl-SI"/>
                  </a:p>
                </p:txBody>
              </p:sp>
              <p:sp>
                <p:nvSpPr>
                  <p:cNvPr id="324" name="Freeform 231"/>
                  <p:cNvSpPr>
                    <a:spLocks/>
                  </p:cNvSpPr>
                  <p:nvPr/>
                </p:nvSpPr>
                <p:spPr bwMode="auto">
                  <a:xfrm>
                    <a:off x="1530" y="3300"/>
                    <a:ext cx="54" cy="372"/>
                  </a:xfrm>
                  <a:custGeom>
                    <a:avLst/>
                    <a:gdLst>
                      <a:gd name="T0" fmla="*/ 36 w 54"/>
                      <a:gd name="T1" fmla="*/ 0 h 372"/>
                      <a:gd name="T2" fmla="*/ 36 w 54"/>
                      <a:gd name="T3" fmla="*/ 60 h 372"/>
                      <a:gd name="T4" fmla="*/ 36 w 54"/>
                      <a:gd name="T5" fmla="*/ 126 h 372"/>
                      <a:gd name="T6" fmla="*/ 30 w 54"/>
                      <a:gd name="T7" fmla="*/ 180 h 372"/>
                      <a:gd name="T8" fmla="*/ 18 w 54"/>
                      <a:gd name="T9" fmla="*/ 228 h 372"/>
                      <a:gd name="T10" fmla="*/ 18 w 54"/>
                      <a:gd name="T11" fmla="*/ 282 h 372"/>
                      <a:gd name="T12" fmla="*/ 0 w 54"/>
                      <a:gd name="T13" fmla="*/ 318 h 372"/>
                      <a:gd name="T14" fmla="*/ 54 w 54"/>
                      <a:gd name="T15" fmla="*/ 354 h 372"/>
                      <a:gd name="T16" fmla="*/ 18 w 54"/>
                      <a:gd name="T17" fmla="*/ 372 h 372"/>
                      <a:gd name="T18" fmla="*/ 0 w 54"/>
                      <a:gd name="T19" fmla="*/ 312 h 3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372"/>
                      <a:gd name="T32" fmla="*/ 54 w 54"/>
                      <a:gd name="T33" fmla="*/ 372 h 3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372">
                        <a:moveTo>
                          <a:pt x="36" y="0"/>
                        </a:moveTo>
                        <a:lnTo>
                          <a:pt x="36" y="60"/>
                        </a:lnTo>
                        <a:lnTo>
                          <a:pt x="36" y="126"/>
                        </a:lnTo>
                        <a:lnTo>
                          <a:pt x="30" y="180"/>
                        </a:lnTo>
                        <a:lnTo>
                          <a:pt x="18" y="228"/>
                        </a:lnTo>
                        <a:lnTo>
                          <a:pt x="18" y="282"/>
                        </a:lnTo>
                        <a:lnTo>
                          <a:pt x="0" y="318"/>
                        </a:lnTo>
                        <a:lnTo>
                          <a:pt x="54" y="354"/>
                        </a:lnTo>
                        <a:lnTo>
                          <a:pt x="18" y="372"/>
                        </a:lnTo>
                        <a:lnTo>
                          <a:pt x="0" y="312"/>
                        </a:lnTo>
                      </a:path>
                    </a:pathLst>
                  </a:custGeom>
                  <a:solidFill>
                    <a:srgbClr val="663300"/>
                  </a:solidFill>
                  <a:ln w="3175">
                    <a:solidFill>
                      <a:schemeClr val="tx1"/>
                    </a:solidFill>
                    <a:round/>
                    <a:headEnd/>
                    <a:tailEnd/>
                  </a:ln>
                </p:spPr>
                <p:txBody>
                  <a:bodyPr wrap="none" anchor="ctr"/>
                  <a:lstStyle/>
                  <a:p>
                    <a:endParaRPr lang="sl-SI"/>
                  </a:p>
                </p:txBody>
              </p:sp>
              <p:sp>
                <p:nvSpPr>
                  <p:cNvPr id="325" name="Freeform 232"/>
                  <p:cNvSpPr>
                    <a:spLocks/>
                  </p:cNvSpPr>
                  <p:nvPr/>
                </p:nvSpPr>
                <p:spPr bwMode="auto">
                  <a:xfrm>
                    <a:off x="1224" y="3384"/>
                    <a:ext cx="216" cy="222"/>
                  </a:xfrm>
                  <a:custGeom>
                    <a:avLst/>
                    <a:gdLst>
                      <a:gd name="T0" fmla="*/ 0 w 216"/>
                      <a:gd name="T1" fmla="*/ 222 h 222"/>
                      <a:gd name="T2" fmla="*/ 54 w 216"/>
                      <a:gd name="T3" fmla="*/ 222 h 222"/>
                      <a:gd name="T4" fmla="*/ 114 w 216"/>
                      <a:gd name="T5" fmla="*/ 192 h 222"/>
                      <a:gd name="T6" fmla="*/ 150 w 216"/>
                      <a:gd name="T7" fmla="*/ 162 h 222"/>
                      <a:gd name="T8" fmla="*/ 186 w 216"/>
                      <a:gd name="T9" fmla="*/ 108 h 222"/>
                      <a:gd name="T10" fmla="*/ 204 w 216"/>
                      <a:gd name="T11" fmla="*/ 66 h 222"/>
                      <a:gd name="T12" fmla="*/ 216 w 216"/>
                      <a:gd name="T13" fmla="*/ 0 h 222"/>
                      <a:gd name="T14" fmla="*/ 156 w 216"/>
                      <a:gd name="T15" fmla="*/ 72 h 222"/>
                      <a:gd name="T16" fmla="*/ 108 w 216"/>
                      <a:gd name="T17" fmla="*/ 120 h 222"/>
                      <a:gd name="T18" fmla="*/ 66 w 216"/>
                      <a:gd name="T19" fmla="*/ 156 h 222"/>
                      <a:gd name="T20" fmla="*/ 36 w 216"/>
                      <a:gd name="T21" fmla="*/ 192 h 222"/>
                      <a:gd name="T22" fmla="*/ 0 w 216"/>
                      <a:gd name="T23" fmla="*/ 222 h 2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
                      <a:gd name="T37" fmla="*/ 0 h 222"/>
                      <a:gd name="T38" fmla="*/ 216 w 216"/>
                      <a:gd name="T39" fmla="*/ 222 h 2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 h="222">
                        <a:moveTo>
                          <a:pt x="0" y="222"/>
                        </a:moveTo>
                        <a:lnTo>
                          <a:pt x="54" y="222"/>
                        </a:lnTo>
                        <a:lnTo>
                          <a:pt x="114" y="192"/>
                        </a:lnTo>
                        <a:lnTo>
                          <a:pt x="150" y="162"/>
                        </a:lnTo>
                        <a:lnTo>
                          <a:pt x="186" y="108"/>
                        </a:lnTo>
                        <a:lnTo>
                          <a:pt x="204" y="66"/>
                        </a:lnTo>
                        <a:lnTo>
                          <a:pt x="216" y="0"/>
                        </a:lnTo>
                        <a:lnTo>
                          <a:pt x="156" y="72"/>
                        </a:lnTo>
                        <a:lnTo>
                          <a:pt x="108" y="120"/>
                        </a:lnTo>
                        <a:lnTo>
                          <a:pt x="66" y="156"/>
                        </a:lnTo>
                        <a:lnTo>
                          <a:pt x="36" y="192"/>
                        </a:lnTo>
                        <a:lnTo>
                          <a:pt x="0" y="222"/>
                        </a:lnTo>
                        <a:close/>
                      </a:path>
                    </a:pathLst>
                  </a:custGeom>
                  <a:solidFill>
                    <a:schemeClr val="accent1"/>
                  </a:solidFill>
                  <a:ln w="3175">
                    <a:solidFill>
                      <a:schemeClr val="tx1"/>
                    </a:solidFill>
                    <a:round/>
                    <a:headEnd/>
                    <a:tailEnd/>
                  </a:ln>
                </p:spPr>
                <p:txBody>
                  <a:bodyPr wrap="none" anchor="ctr"/>
                  <a:lstStyle/>
                  <a:p>
                    <a:endParaRPr lang="sl-SI"/>
                  </a:p>
                </p:txBody>
              </p:sp>
              <p:sp>
                <p:nvSpPr>
                  <p:cNvPr id="326" name="Freeform 233"/>
                  <p:cNvSpPr>
                    <a:spLocks/>
                  </p:cNvSpPr>
                  <p:nvPr/>
                </p:nvSpPr>
                <p:spPr bwMode="auto">
                  <a:xfrm>
                    <a:off x="582" y="2358"/>
                    <a:ext cx="1140" cy="1302"/>
                  </a:xfrm>
                  <a:custGeom>
                    <a:avLst/>
                    <a:gdLst>
                      <a:gd name="T0" fmla="*/ 522 w 1140"/>
                      <a:gd name="T1" fmla="*/ 1302 h 1302"/>
                      <a:gd name="T2" fmla="*/ 360 w 1140"/>
                      <a:gd name="T3" fmla="*/ 1146 h 1302"/>
                      <a:gd name="T4" fmla="*/ 198 w 1140"/>
                      <a:gd name="T5" fmla="*/ 978 h 1302"/>
                      <a:gd name="T6" fmla="*/ 108 w 1140"/>
                      <a:gd name="T7" fmla="*/ 864 h 1302"/>
                      <a:gd name="T8" fmla="*/ 42 w 1140"/>
                      <a:gd name="T9" fmla="*/ 768 h 1302"/>
                      <a:gd name="T10" fmla="*/ 6 w 1140"/>
                      <a:gd name="T11" fmla="*/ 732 h 1302"/>
                      <a:gd name="T12" fmla="*/ 0 w 1140"/>
                      <a:gd name="T13" fmla="*/ 672 h 1302"/>
                      <a:gd name="T14" fmla="*/ 6 w 1140"/>
                      <a:gd name="T15" fmla="*/ 570 h 1302"/>
                      <a:gd name="T16" fmla="*/ 24 w 1140"/>
                      <a:gd name="T17" fmla="*/ 516 h 1302"/>
                      <a:gd name="T18" fmla="*/ 90 w 1140"/>
                      <a:gd name="T19" fmla="*/ 450 h 1302"/>
                      <a:gd name="T20" fmla="*/ 222 w 1140"/>
                      <a:gd name="T21" fmla="*/ 318 h 1302"/>
                      <a:gd name="T22" fmla="*/ 378 w 1140"/>
                      <a:gd name="T23" fmla="*/ 210 h 1302"/>
                      <a:gd name="T24" fmla="*/ 516 w 1140"/>
                      <a:gd name="T25" fmla="*/ 132 h 1302"/>
                      <a:gd name="T26" fmla="*/ 612 w 1140"/>
                      <a:gd name="T27" fmla="*/ 60 h 1302"/>
                      <a:gd name="T28" fmla="*/ 690 w 1140"/>
                      <a:gd name="T29" fmla="*/ 0 h 1302"/>
                      <a:gd name="T30" fmla="*/ 786 w 1140"/>
                      <a:gd name="T31" fmla="*/ 12 h 1302"/>
                      <a:gd name="T32" fmla="*/ 882 w 1140"/>
                      <a:gd name="T33" fmla="*/ 48 h 1302"/>
                      <a:gd name="T34" fmla="*/ 942 w 1140"/>
                      <a:gd name="T35" fmla="*/ 90 h 1302"/>
                      <a:gd name="T36" fmla="*/ 1014 w 1140"/>
                      <a:gd name="T37" fmla="*/ 168 h 1302"/>
                      <a:gd name="T38" fmla="*/ 1062 w 1140"/>
                      <a:gd name="T39" fmla="*/ 234 h 1302"/>
                      <a:gd name="T40" fmla="*/ 1104 w 1140"/>
                      <a:gd name="T41" fmla="*/ 348 h 1302"/>
                      <a:gd name="T42" fmla="*/ 1134 w 1140"/>
                      <a:gd name="T43" fmla="*/ 408 h 1302"/>
                      <a:gd name="T44" fmla="*/ 1140 w 1140"/>
                      <a:gd name="T45" fmla="*/ 480 h 1302"/>
                      <a:gd name="T46" fmla="*/ 1104 w 1140"/>
                      <a:gd name="T47" fmla="*/ 528 h 1302"/>
                      <a:gd name="T48" fmla="*/ 1026 w 1140"/>
                      <a:gd name="T49" fmla="*/ 576 h 1302"/>
                      <a:gd name="T50" fmla="*/ 906 w 1140"/>
                      <a:gd name="T51" fmla="*/ 630 h 1302"/>
                      <a:gd name="T52" fmla="*/ 798 w 1140"/>
                      <a:gd name="T53" fmla="*/ 684 h 1302"/>
                      <a:gd name="T54" fmla="*/ 696 w 1140"/>
                      <a:gd name="T55" fmla="*/ 702 h 1302"/>
                      <a:gd name="T56" fmla="*/ 636 w 1140"/>
                      <a:gd name="T57" fmla="*/ 708 h 1302"/>
                      <a:gd name="T58" fmla="*/ 576 w 1140"/>
                      <a:gd name="T59" fmla="*/ 660 h 1302"/>
                      <a:gd name="T60" fmla="*/ 534 w 1140"/>
                      <a:gd name="T61" fmla="*/ 594 h 1302"/>
                      <a:gd name="T62" fmla="*/ 492 w 1140"/>
                      <a:gd name="T63" fmla="*/ 552 h 1302"/>
                      <a:gd name="T64" fmla="*/ 552 w 1140"/>
                      <a:gd name="T65" fmla="*/ 618 h 1302"/>
                      <a:gd name="T66" fmla="*/ 594 w 1140"/>
                      <a:gd name="T67" fmla="*/ 696 h 1302"/>
                      <a:gd name="T68" fmla="*/ 522 w 1140"/>
                      <a:gd name="T69" fmla="*/ 624 h 1302"/>
                      <a:gd name="T70" fmla="*/ 402 w 1140"/>
                      <a:gd name="T71" fmla="*/ 582 h 1302"/>
                      <a:gd name="T72" fmla="*/ 540 w 1140"/>
                      <a:gd name="T73" fmla="*/ 624 h 1302"/>
                      <a:gd name="T74" fmla="*/ 594 w 1140"/>
                      <a:gd name="T75" fmla="*/ 702 h 1302"/>
                      <a:gd name="T76" fmla="*/ 546 w 1140"/>
                      <a:gd name="T77" fmla="*/ 666 h 1302"/>
                      <a:gd name="T78" fmla="*/ 498 w 1140"/>
                      <a:gd name="T79" fmla="*/ 666 h 1302"/>
                      <a:gd name="T80" fmla="*/ 432 w 1140"/>
                      <a:gd name="T81" fmla="*/ 678 h 1302"/>
                      <a:gd name="T82" fmla="*/ 378 w 1140"/>
                      <a:gd name="T83" fmla="*/ 696 h 1302"/>
                      <a:gd name="T84" fmla="*/ 492 w 1140"/>
                      <a:gd name="T85" fmla="*/ 672 h 1302"/>
                      <a:gd name="T86" fmla="*/ 546 w 1140"/>
                      <a:gd name="T87" fmla="*/ 684 h 1302"/>
                      <a:gd name="T88" fmla="*/ 618 w 1140"/>
                      <a:gd name="T89" fmla="*/ 714 h 1302"/>
                      <a:gd name="T90" fmla="*/ 702 w 1140"/>
                      <a:gd name="T91" fmla="*/ 750 h 1302"/>
                      <a:gd name="T92" fmla="*/ 738 w 1140"/>
                      <a:gd name="T93" fmla="*/ 792 h 1302"/>
                      <a:gd name="T94" fmla="*/ 810 w 1140"/>
                      <a:gd name="T95" fmla="*/ 816 h 1302"/>
                      <a:gd name="T96" fmla="*/ 852 w 1140"/>
                      <a:gd name="T97" fmla="*/ 852 h 1302"/>
                      <a:gd name="T98" fmla="*/ 882 w 1140"/>
                      <a:gd name="T99" fmla="*/ 930 h 1302"/>
                      <a:gd name="T100" fmla="*/ 870 w 1140"/>
                      <a:gd name="T101" fmla="*/ 984 h 1302"/>
                      <a:gd name="T102" fmla="*/ 846 w 1140"/>
                      <a:gd name="T103" fmla="*/ 1056 h 1302"/>
                      <a:gd name="T104" fmla="*/ 810 w 1140"/>
                      <a:gd name="T105" fmla="*/ 1104 h 1302"/>
                      <a:gd name="T106" fmla="*/ 726 w 1140"/>
                      <a:gd name="T107" fmla="*/ 1176 h 1302"/>
                      <a:gd name="T108" fmla="*/ 678 w 1140"/>
                      <a:gd name="T109" fmla="*/ 1212 h 1302"/>
                      <a:gd name="T110" fmla="*/ 570 w 1140"/>
                      <a:gd name="T111" fmla="*/ 1278 h 1302"/>
                      <a:gd name="T112" fmla="*/ 522 w 1140"/>
                      <a:gd name="T113" fmla="*/ 1302 h 13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40"/>
                      <a:gd name="T172" fmla="*/ 0 h 1302"/>
                      <a:gd name="T173" fmla="*/ 1140 w 1140"/>
                      <a:gd name="T174" fmla="*/ 1302 h 13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40" h="1302">
                        <a:moveTo>
                          <a:pt x="522" y="1302"/>
                        </a:moveTo>
                        <a:lnTo>
                          <a:pt x="360" y="1146"/>
                        </a:lnTo>
                        <a:lnTo>
                          <a:pt x="198" y="978"/>
                        </a:lnTo>
                        <a:lnTo>
                          <a:pt x="108" y="864"/>
                        </a:lnTo>
                        <a:lnTo>
                          <a:pt x="42" y="768"/>
                        </a:lnTo>
                        <a:lnTo>
                          <a:pt x="6" y="732"/>
                        </a:lnTo>
                        <a:lnTo>
                          <a:pt x="0" y="672"/>
                        </a:lnTo>
                        <a:lnTo>
                          <a:pt x="6" y="570"/>
                        </a:lnTo>
                        <a:lnTo>
                          <a:pt x="24" y="516"/>
                        </a:lnTo>
                        <a:lnTo>
                          <a:pt x="90" y="450"/>
                        </a:lnTo>
                        <a:lnTo>
                          <a:pt x="222" y="318"/>
                        </a:lnTo>
                        <a:lnTo>
                          <a:pt x="378" y="210"/>
                        </a:lnTo>
                        <a:lnTo>
                          <a:pt x="516" y="132"/>
                        </a:lnTo>
                        <a:lnTo>
                          <a:pt x="612" y="60"/>
                        </a:lnTo>
                        <a:lnTo>
                          <a:pt x="690" y="0"/>
                        </a:lnTo>
                        <a:lnTo>
                          <a:pt x="786" y="12"/>
                        </a:lnTo>
                        <a:lnTo>
                          <a:pt x="882" y="48"/>
                        </a:lnTo>
                        <a:lnTo>
                          <a:pt x="942" y="90"/>
                        </a:lnTo>
                        <a:lnTo>
                          <a:pt x="1014" y="168"/>
                        </a:lnTo>
                        <a:lnTo>
                          <a:pt x="1062" y="234"/>
                        </a:lnTo>
                        <a:lnTo>
                          <a:pt x="1104" y="348"/>
                        </a:lnTo>
                        <a:lnTo>
                          <a:pt x="1134" y="408"/>
                        </a:lnTo>
                        <a:lnTo>
                          <a:pt x="1140" y="480"/>
                        </a:lnTo>
                        <a:lnTo>
                          <a:pt x="1104" y="528"/>
                        </a:lnTo>
                        <a:lnTo>
                          <a:pt x="1026" y="576"/>
                        </a:lnTo>
                        <a:lnTo>
                          <a:pt x="906" y="630"/>
                        </a:lnTo>
                        <a:lnTo>
                          <a:pt x="798" y="684"/>
                        </a:lnTo>
                        <a:lnTo>
                          <a:pt x="696" y="702"/>
                        </a:lnTo>
                        <a:lnTo>
                          <a:pt x="636" y="708"/>
                        </a:lnTo>
                        <a:lnTo>
                          <a:pt x="576" y="660"/>
                        </a:lnTo>
                        <a:lnTo>
                          <a:pt x="534" y="594"/>
                        </a:lnTo>
                        <a:lnTo>
                          <a:pt x="492" y="552"/>
                        </a:lnTo>
                        <a:lnTo>
                          <a:pt x="552" y="618"/>
                        </a:lnTo>
                        <a:lnTo>
                          <a:pt x="594" y="696"/>
                        </a:lnTo>
                        <a:lnTo>
                          <a:pt x="522" y="624"/>
                        </a:lnTo>
                        <a:lnTo>
                          <a:pt x="402" y="582"/>
                        </a:lnTo>
                        <a:lnTo>
                          <a:pt x="540" y="624"/>
                        </a:lnTo>
                        <a:lnTo>
                          <a:pt x="594" y="702"/>
                        </a:lnTo>
                        <a:lnTo>
                          <a:pt x="546" y="666"/>
                        </a:lnTo>
                        <a:lnTo>
                          <a:pt x="498" y="666"/>
                        </a:lnTo>
                        <a:lnTo>
                          <a:pt x="432" y="678"/>
                        </a:lnTo>
                        <a:lnTo>
                          <a:pt x="378" y="696"/>
                        </a:lnTo>
                        <a:lnTo>
                          <a:pt x="492" y="672"/>
                        </a:lnTo>
                        <a:lnTo>
                          <a:pt x="546" y="684"/>
                        </a:lnTo>
                        <a:lnTo>
                          <a:pt x="618" y="714"/>
                        </a:lnTo>
                        <a:lnTo>
                          <a:pt x="702" y="750"/>
                        </a:lnTo>
                        <a:lnTo>
                          <a:pt x="738" y="792"/>
                        </a:lnTo>
                        <a:lnTo>
                          <a:pt x="810" y="816"/>
                        </a:lnTo>
                        <a:lnTo>
                          <a:pt x="852" y="852"/>
                        </a:lnTo>
                        <a:lnTo>
                          <a:pt x="882" y="930"/>
                        </a:lnTo>
                        <a:lnTo>
                          <a:pt x="870" y="984"/>
                        </a:lnTo>
                        <a:lnTo>
                          <a:pt x="846" y="1056"/>
                        </a:lnTo>
                        <a:lnTo>
                          <a:pt x="810" y="1104"/>
                        </a:lnTo>
                        <a:lnTo>
                          <a:pt x="726" y="1176"/>
                        </a:lnTo>
                        <a:lnTo>
                          <a:pt x="678" y="1212"/>
                        </a:lnTo>
                        <a:lnTo>
                          <a:pt x="570" y="1278"/>
                        </a:lnTo>
                        <a:lnTo>
                          <a:pt x="522" y="1302"/>
                        </a:lnTo>
                        <a:close/>
                      </a:path>
                    </a:pathLst>
                  </a:custGeom>
                  <a:solidFill>
                    <a:srgbClr val="FFFF99"/>
                  </a:solidFill>
                  <a:ln w="3175">
                    <a:solidFill>
                      <a:schemeClr val="tx1"/>
                    </a:solidFill>
                    <a:round/>
                    <a:headEnd/>
                    <a:tailEnd/>
                  </a:ln>
                </p:spPr>
                <p:txBody>
                  <a:bodyPr wrap="none" anchor="ctr"/>
                  <a:lstStyle/>
                  <a:p>
                    <a:endParaRPr lang="sl-SI"/>
                  </a:p>
                </p:txBody>
              </p:sp>
            </p:grpSp>
            <p:grpSp>
              <p:nvGrpSpPr>
                <p:cNvPr id="294" name="Group 234"/>
                <p:cNvGrpSpPr>
                  <a:grpSpLocks/>
                </p:cNvGrpSpPr>
                <p:nvPr/>
              </p:nvGrpSpPr>
              <p:grpSpPr bwMode="auto">
                <a:xfrm>
                  <a:off x="1326" y="2259"/>
                  <a:ext cx="1140" cy="1644"/>
                  <a:chOff x="582" y="2358"/>
                  <a:chExt cx="1140" cy="1644"/>
                </a:xfrm>
              </p:grpSpPr>
              <p:sp>
                <p:nvSpPr>
                  <p:cNvPr id="319" name="Freeform 235"/>
                  <p:cNvSpPr>
                    <a:spLocks/>
                  </p:cNvSpPr>
                  <p:nvPr/>
                </p:nvSpPr>
                <p:spPr bwMode="auto">
                  <a:xfrm>
                    <a:off x="1014" y="3216"/>
                    <a:ext cx="654" cy="786"/>
                  </a:xfrm>
                  <a:custGeom>
                    <a:avLst/>
                    <a:gdLst>
                      <a:gd name="T0" fmla="*/ 210 w 654"/>
                      <a:gd name="T1" fmla="*/ 402 h 786"/>
                      <a:gd name="T2" fmla="*/ 222 w 654"/>
                      <a:gd name="T3" fmla="*/ 444 h 786"/>
                      <a:gd name="T4" fmla="*/ 204 w 654"/>
                      <a:gd name="T5" fmla="*/ 486 h 786"/>
                      <a:gd name="T6" fmla="*/ 138 w 654"/>
                      <a:gd name="T7" fmla="*/ 540 h 786"/>
                      <a:gd name="T8" fmla="*/ 102 w 654"/>
                      <a:gd name="T9" fmla="*/ 570 h 786"/>
                      <a:gd name="T10" fmla="*/ 66 w 654"/>
                      <a:gd name="T11" fmla="*/ 600 h 786"/>
                      <a:gd name="T12" fmla="*/ 30 w 654"/>
                      <a:gd name="T13" fmla="*/ 624 h 786"/>
                      <a:gd name="T14" fmla="*/ 6 w 654"/>
                      <a:gd name="T15" fmla="*/ 654 h 786"/>
                      <a:gd name="T16" fmla="*/ 0 w 654"/>
                      <a:gd name="T17" fmla="*/ 696 h 786"/>
                      <a:gd name="T18" fmla="*/ 6 w 654"/>
                      <a:gd name="T19" fmla="*/ 750 h 786"/>
                      <a:gd name="T20" fmla="*/ 78 w 654"/>
                      <a:gd name="T21" fmla="*/ 786 h 786"/>
                      <a:gd name="T22" fmla="*/ 114 w 654"/>
                      <a:gd name="T23" fmla="*/ 786 h 786"/>
                      <a:gd name="T24" fmla="*/ 168 w 654"/>
                      <a:gd name="T25" fmla="*/ 786 h 786"/>
                      <a:gd name="T26" fmla="*/ 240 w 654"/>
                      <a:gd name="T27" fmla="*/ 756 h 786"/>
                      <a:gd name="T28" fmla="*/ 306 w 654"/>
                      <a:gd name="T29" fmla="*/ 726 h 786"/>
                      <a:gd name="T30" fmla="*/ 348 w 654"/>
                      <a:gd name="T31" fmla="*/ 696 h 786"/>
                      <a:gd name="T32" fmla="*/ 402 w 654"/>
                      <a:gd name="T33" fmla="*/ 666 h 786"/>
                      <a:gd name="T34" fmla="*/ 432 w 654"/>
                      <a:gd name="T35" fmla="*/ 642 h 786"/>
                      <a:gd name="T36" fmla="*/ 462 w 654"/>
                      <a:gd name="T37" fmla="*/ 606 h 786"/>
                      <a:gd name="T38" fmla="*/ 504 w 654"/>
                      <a:gd name="T39" fmla="*/ 528 h 786"/>
                      <a:gd name="T40" fmla="*/ 516 w 654"/>
                      <a:gd name="T41" fmla="*/ 480 h 786"/>
                      <a:gd name="T42" fmla="*/ 522 w 654"/>
                      <a:gd name="T43" fmla="*/ 438 h 786"/>
                      <a:gd name="T44" fmla="*/ 522 w 654"/>
                      <a:gd name="T45" fmla="*/ 396 h 786"/>
                      <a:gd name="T46" fmla="*/ 576 w 654"/>
                      <a:gd name="T47" fmla="*/ 438 h 786"/>
                      <a:gd name="T48" fmla="*/ 624 w 654"/>
                      <a:gd name="T49" fmla="*/ 378 h 786"/>
                      <a:gd name="T50" fmla="*/ 642 w 654"/>
                      <a:gd name="T51" fmla="*/ 324 h 786"/>
                      <a:gd name="T52" fmla="*/ 648 w 654"/>
                      <a:gd name="T53" fmla="*/ 258 h 786"/>
                      <a:gd name="T54" fmla="*/ 654 w 654"/>
                      <a:gd name="T55" fmla="*/ 210 h 786"/>
                      <a:gd name="T56" fmla="*/ 636 w 654"/>
                      <a:gd name="T57" fmla="*/ 156 h 786"/>
                      <a:gd name="T58" fmla="*/ 612 w 654"/>
                      <a:gd name="T59" fmla="*/ 120 h 786"/>
                      <a:gd name="T60" fmla="*/ 552 w 654"/>
                      <a:gd name="T61" fmla="*/ 72 h 786"/>
                      <a:gd name="T62" fmla="*/ 504 w 654"/>
                      <a:gd name="T63" fmla="*/ 30 h 786"/>
                      <a:gd name="T64" fmla="*/ 426 w 654"/>
                      <a:gd name="T65" fmla="*/ 0 h 786"/>
                      <a:gd name="T66" fmla="*/ 432 w 654"/>
                      <a:gd name="T67" fmla="*/ 54 h 786"/>
                      <a:gd name="T68" fmla="*/ 432 w 654"/>
                      <a:gd name="T69" fmla="*/ 96 h 786"/>
                      <a:gd name="T70" fmla="*/ 426 w 654"/>
                      <a:gd name="T71" fmla="*/ 168 h 786"/>
                      <a:gd name="T72" fmla="*/ 414 w 654"/>
                      <a:gd name="T73" fmla="*/ 228 h 786"/>
                      <a:gd name="T74" fmla="*/ 390 w 654"/>
                      <a:gd name="T75" fmla="*/ 288 h 786"/>
                      <a:gd name="T76" fmla="*/ 366 w 654"/>
                      <a:gd name="T77" fmla="*/ 330 h 786"/>
                      <a:gd name="T78" fmla="*/ 318 w 654"/>
                      <a:gd name="T79" fmla="*/ 360 h 786"/>
                      <a:gd name="T80" fmla="*/ 270 w 654"/>
                      <a:gd name="T81" fmla="*/ 384 h 786"/>
                      <a:gd name="T82" fmla="*/ 210 w 654"/>
                      <a:gd name="T83" fmla="*/ 402 h 7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54"/>
                      <a:gd name="T127" fmla="*/ 0 h 786"/>
                      <a:gd name="T128" fmla="*/ 654 w 654"/>
                      <a:gd name="T129" fmla="*/ 786 h 7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54" h="786">
                        <a:moveTo>
                          <a:pt x="210" y="402"/>
                        </a:moveTo>
                        <a:lnTo>
                          <a:pt x="222" y="444"/>
                        </a:lnTo>
                        <a:lnTo>
                          <a:pt x="204" y="486"/>
                        </a:lnTo>
                        <a:lnTo>
                          <a:pt x="138" y="540"/>
                        </a:lnTo>
                        <a:lnTo>
                          <a:pt x="102" y="570"/>
                        </a:lnTo>
                        <a:lnTo>
                          <a:pt x="66" y="600"/>
                        </a:lnTo>
                        <a:lnTo>
                          <a:pt x="30" y="624"/>
                        </a:lnTo>
                        <a:lnTo>
                          <a:pt x="6" y="654"/>
                        </a:lnTo>
                        <a:lnTo>
                          <a:pt x="0" y="696"/>
                        </a:lnTo>
                        <a:lnTo>
                          <a:pt x="6" y="750"/>
                        </a:lnTo>
                        <a:lnTo>
                          <a:pt x="78" y="786"/>
                        </a:lnTo>
                        <a:lnTo>
                          <a:pt x="114" y="786"/>
                        </a:lnTo>
                        <a:lnTo>
                          <a:pt x="168" y="786"/>
                        </a:lnTo>
                        <a:lnTo>
                          <a:pt x="240" y="756"/>
                        </a:lnTo>
                        <a:lnTo>
                          <a:pt x="306" y="726"/>
                        </a:lnTo>
                        <a:lnTo>
                          <a:pt x="348" y="696"/>
                        </a:lnTo>
                        <a:lnTo>
                          <a:pt x="402" y="666"/>
                        </a:lnTo>
                        <a:lnTo>
                          <a:pt x="432" y="642"/>
                        </a:lnTo>
                        <a:lnTo>
                          <a:pt x="462" y="606"/>
                        </a:lnTo>
                        <a:lnTo>
                          <a:pt x="504" y="528"/>
                        </a:lnTo>
                        <a:lnTo>
                          <a:pt x="516" y="480"/>
                        </a:lnTo>
                        <a:lnTo>
                          <a:pt x="522" y="438"/>
                        </a:lnTo>
                        <a:lnTo>
                          <a:pt x="522" y="396"/>
                        </a:lnTo>
                        <a:lnTo>
                          <a:pt x="576" y="438"/>
                        </a:lnTo>
                        <a:lnTo>
                          <a:pt x="624" y="378"/>
                        </a:lnTo>
                        <a:lnTo>
                          <a:pt x="642" y="324"/>
                        </a:lnTo>
                        <a:lnTo>
                          <a:pt x="648" y="258"/>
                        </a:lnTo>
                        <a:lnTo>
                          <a:pt x="654" y="210"/>
                        </a:lnTo>
                        <a:lnTo>
                          <a:pt x="636" y="156"/>
                        </a:lnTo>
                        <a:lnTo>
                          <a:pt x="612" y="120"/>
                        </a:lnTo>
                        <a:lnTo>
                          <a:pt x="552" y="72"/>
                        </a:lnTo>
                        <a:lnTo>
                          <a:pt x="504" y="30"/>
                        </a:lnTo>
                        <a:lnTo>
                          <a:pt x="426" y="0"/>
                        </a:lnTo>
                        <a:lnTo>
                          <a:pt x="432" y="54"/>
                        </a:lnTo>
                        <a:lnTo>
                          <a:pt x="432" y="96"/>
                        </a:lnTo>
                        <a:lnTo>
                          <a:pt x="426" y="168"/>
                        </a:lnTo>
                        <a:lnTo>
                          <a:pt x="414" y="228"/>
                        </a:lnTo>
                        <a:lnTo>
                          <a:pt x="390" y="288"/>
                        </a:lnTo>
                        <a:lnTo>
                          <a:pt x="366" y="330"/>
                        </a:lnTo>
                        <a:lnTo>
                          <a:pt x="318" y="360"/>
                        </a:lnTo>
                        <a:lnTo>
                          <a:pt x="270" y="384"/>
                        </a:lnTo>
                        <a:lnTo>
                          <a:pt x="210" y="402"/>
                        </a:lnTo>
                        <a:close/>
                      </a:path>
                    </a:pathLst>
                  </a:custGeom>
                  <a:solidFill>
                    <a:srgbClr val="996600"/>
                  </a:solidFill>
                  <a:ln w="3175">
                    <a:solidFill>
                      <a:schemeClr val="tx1"/>
                    </a:solidFill>
                    <a:round/>
                    <a:headEnd/>
                    <a:tailEnd/>
                  </a:ln>
                </p:spPr>
                <p:txBody>
                  <a:bodyPr wrap="none" anchor="ctr"/>
                  <a:lstStyle/>
                  <a:p>
                    <a:endParaRPr lang="sl-SI"/>
                  </a:p>
                </p:txBody>
              </p:sp>
              <p:sp>
                <p:nvSpPr>
                  <p:cNvPr id="320" name="Freeform 236"/>
                  <p:cNvSpPr>
                    <a:spLocks/>
                  </p:cNvSpPr>
                  <p:nvPr/>
                </p:nvSpPr>
                <p:spPr bwMode="auto">
                  <a:xfrm>
                    <a:off x="1530" y="3300"/>
                    <a:ext cx="54" cy="372"/>
                  </a:xfrm>
                  <a:custGeom>
                    <a:avLst/>
                    <a:gdLst>
                      <a:gd name="T0" fmla="*/ 36 w 54"/>
                      <a:gd name="T1" fmla="*/ 0 h 372"/>
                      <a:gd name="T2" fmla="*/ 36 w 54"/>
                      <a:gd name="T3" fmla="*/ 60 h 372"/>
                      <a:gd name="T4" fmla="*/ 36 w 54"/>
                      <a:gd name="T5" fmla="*/ 126 h 372"/>
                      <a:gd name="T6" fmla="*/ 30 w 54"/>
                      <a:gd name="T7" fmla="*/ 180 h 372"/>
                      <a:gd name="T8" fmla="*/ 18 w 54"/>
                      <a:gd name="T9" fmla="*/ 228 h 372"/>
                      <a:gd name="T10" fmla="*/ 18 w 54"/>
                      <a:gd name="T11" fmla="*/ 282 h 372"/>
                      <a:gd name="T12" fmla="*/ 0 w 54"/>
                      <a:gd name="T13" fmla="*/ 318 h 372"/>
                      <a:gd name="T14" fmla="*/ 54 w 54"/>
                      <a:gd name="T15" fmla="*/ 354 h 372"/>
                      <a:gd name="T16" fmla="*/ 18 w 54"/>
                      <a:gd name="T17" fmla="*/ 372 h 372"/>
                      <a:gd name="T18" fmla="*/ 0 w 54"/>
                      <a:gd name="T19" fmla="*/ 312 h 3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372"/>
                      <a:gd name="T32" fmla="*/ 54 w 54"/>
                      <a:gd name="T33" fmla="*/ 372 h 3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372">
                        <a:moveTo>
                          <a:pt x="36" y="0"/>
                        </a:moveTo>
                        <a:lnTo>
                          <a:pt x="36" y="60"/>
                        </a:lnTo>
                        <a:lnTo>
                          <a:pt x="36" y="126"/>
                        </a:lnTo>
                        <a:lnTo>
                          <a:pt x="30" y="180"/>
                        </a:lnTo>
                        <a:lnTo>
                          <a:pt x="18" y="228"/>
                        </a:lnTo>
                        <a:lnTo>
                          <a:pt x="18" y="282"/>
                        </a:lnTo>
                        <a:lnTo>
                          <a:pt x="0" y="318"/>
                        </a:lnTo>
                        <a:lnTo>
                          <a:pt x="54" y="354"/>
                        </a:lnTo>
                        <a:lnTo>
                          <a:pt x="18" y="372"/>
                        </a:lnTo>
                        <a:lnTo>
                          <a:pt x="0" y="312"/>
                        </a:lnTo>
                      </a:path>
                    </a:pathLst>
                  </a:custGeom>
                  <a:solidFill>
                    <a:srgbClr val="663300"/>
                  </a:solidFill>
                  <a:ln w="3175">
                    <a:solidFill>
                      <a:schemeClr val="tx1"/>
                    </a:solidFill>
                    <a:round/>
                    <a:headEnd/>
                    <a:tailEnd/>
                  </a:ln>
                </p:spPr>
                <p:txBody>
                  <a:bodyPr wrap="none" anchor="ctr"/>
                  <a:lstStyle/>
                  <a:p>
                    <a:endParaRPr lang="sl-SI"/>
                  </a:p>
                </p:txBody>
              </p:sp>
              <p:sp>
                <p:nvSpPr>
                  <p:cNvPr id="321" name="Freeform 237"/>
                  <p:cNvSpPr>
                    <a:spLocks/>
                  </p:cNvSpPr>
                  <p:nvPr/>
                </p:nvSpPr>
                <p:spPr bwMode="auto">
                  <a:xfrm>
                    <a:off x="1224" y="3384"/>
                    <a:ext cx="216" cy="222"/>
                  </a:xfrm>
                  <a:custGeom>
                    <a:avLst/>
                    <a:gdLst>
                      <a:gd name="T0" fmla="*/ 0 w 216"/>
                      <a:gd name="T1" fmla="*/ 222 h 222"/>
                      <a:gd name="T2" fmla="*/ 54 w 216"/>
                      <a:gd name="T3" fmla="*/ 222 h 222"/>
                      <a:gd name="T4" fmla="*/ 114 w 216"/>
                      <a:gd name="T5" fmla="*/ 192 h 222"/>
                      <a:gd name="T6" fmla="*/ 150 w 216"/>
                      <a:gd name="T7" fmla="*/ 162 h 222"/>
                      <a:gd name="T8" fmla="*/ 186 w 216"/>
                      <a:gd name="T9" fmla="*/ 108 h 222"/>
                      <a:gd name="T10" fmla="*/ 204 w 216"/>
                      <a:gd name="T11" fmla="*/ 66 h 222"/>
                      <a:gd name="T12" fmla="*/ 216 w 216"/>
                      <a:gd name="T13" fmla="*/ 0 h 222"/>
                      <a:gd name="T14" fmla="*/ 156 w 216"/>
                      <a:gd name="T15" fmla="*/ 72 h 222"/>
                      <a:gd name="T16" fmla="*/ 108 w 216"/>
                      <a:gd name="T17" fmla="*/ 120 h 222"/>
                      <a:gd name="T18" fmla="*/ 66 w 216"/>
                      <a:gd name="T19" fmla="*/ 156 h 222"/>
                      <a:gd name="T20" fmla="*/ 36 w 216"/>
                      <a:gd name="T21" fmla="*/ 192 h 222"/>
                      <a:gd name="T22" fmla="*/ 0 w 216"/>
                      <a:gd name="T23" fmla="*/ 222 h 2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
                      <a:gd name="T37" fmla="*/ 0 h 222"/>
                      <a:gd name="T38" fmla="*/ 216 w 216"/>
                      <a:gd name="T39" fmla="*/ 222 h 2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 h="222">
                        <a:moveTo>
                          <a:pt x="0" y="222"/>
                        </a:moveTo>
                        <a:lnTo>
                          <a:pt x="54" y="222"/>
                        </a:lnTo>
                        <a:lnTo>
                          <a:pt x="114" y="192"/>
                        </a:lnTo>
                        <a:lnTo>
                          <a:pt x="150" y="162"/>
                        </a:lnTo>
                        <a:lnTo>
                          <a:pt x="186" y="108"/>
                        </a:lnTo>
                        <a:lnTo>
                          <a:pt x="204" y="66"/>
                        </a:lnTo>
                        <a:lnTo>
                          <a:pt x="216" y="0"/>
                        </a:lnTo>
                        <a:lnTo>
                          <a:pt x="156" y="72"/>
                        </a:lnTo>
                        <a:lnTo>
                          <a:pt x="108" y="120"/>
                        </a:lnTo>
                        <a:lnTo>
                          <a:pt x="66" y="156"/>
                        </a:lnTo>
                        <a:lnTo>
                          <a:pt x="36" y="192"/>
                        </a:lnTo>
                        <a:lnTo>
                          <a:pt x="0" y="222"/>
                        </a:lnTo>
                        <a:close/>
                      </a:path>
                    </a:pathLst>
                  </a:custGeom>
                  <a:solidFill>
                    <a:schemeClr val="accent1"/>
                  </a:solidFill>
                  <a:ln w="3175">
                    <a:solidFill>
                      <a:schemeClr val="tx1"/>
                    </a:solidFill>
                    <a:round/>
                    <a:headEnd/>
                    <a:tailEnd/>
                  </a:ln>
                </p:spPr>
                <p:txBody>
                  <a:bodyPr wrap="none" anchor="ctr"/>
                  <a:lstStyle/>
                  <a:p>
                    <a:endParaRPr lang="sl-SI"/>
                  </a:p>
                </p:txBody>
              </p:sp>
              <p:sp>
                <p:nvSpPr>
                  <p:cNvPr id="322" name="Freeform 238"/>
                  <p:cNvSpPr>
                    <a:spLocks/>
                  </p:cNvSpPr>
                  <p:nvPr/>
                </p:nvSpPr>
                <p:spPr bwMode="auto">
                  <a:xfrm>
                    <a:off x="582" y="2358"/>
                    <a:ext cx="1140" cy="1302"/>
                  </a:xfrm>
                  <a:custGeom>
                    <a:avLst/>
                    <a:gdLst>
                      <a:gd name="T0" fmla="*/ 522 w 1140"/>
                      <a:gd name="T1" fmla="*/ 1302 h 1302"/>
                      <a:gd name="T2" fmla="*/ 360 w 1140"/>
                      <a:gd name="T3" fmla="*/ 1146 h 1302"/>
                      <a:gd name="T4" fmla="*/ 198 w 1140"/>
                      <a:gd name="T5" fmla="*/ 978 h 1302"/>
                      <a:gd name="T6" fmla="*/ 108 w 1140"/>
                      <a:gd name="T7" fmla="*/ 864 h 1302"/>
                      <a:gd name="T8" fmla="*/ 42 w 1140"/>
                      <a:gd name="T9" fmla="*/ 768 h 1302"/>
                      <a:gd name="T10" fmla="*/ 6 w 1140"/>
                      <a:gd name="T11" fmla="*/ 732 h 1302"/>
                      <a:gd name="T12" fmla="*/ 0 w 1140"/>
                      <a:gd name="T13" fmla="*/ 672 h 1302"/>
                      <a:gd name="T14" fmla="*/ 6 w 1140"/>
                      <a:gd name="T15" fmla="*/ 570 h 1302"/>
                      <a:gd name="T16" fmla="*/ 24 w 1140"/>
                      <a:gd name="T17" fmla="*/ 516 h 1302"/>
                      <a:gd name="T18" fmla="*/ 90 w 1140"/>
                      <a:gd name="T19" fmla="*/ 450 h 1302"/>
                      <a:gd name="T20" fmla="*/ 222 w 1140"/>
                      <a:gd name="T21" fmla="*/ 318 h 1302"/>
                      <a:gd name="T22" fmla="*/ 378 w 1140"/>
                      <a:gd name="T23" fmla="*/ 210 h 1302"/>
                      <a:gd name="T24" fmla="*/ 516 w 1140"/>
                      <a:gd name="T25" fmla="*/ 132 h 1302"/>
                      <a:gd name="T26" fmla="*/ 612 w 1140"/>
                      <a:gd name="T27" fmla="*/ 60 h 1302"/>
                      <a:gd name="T28" fmla="*/ 690 w 1140"/>
                      <a:gd name="T29" fmla="*/ 0 h 1302"/>
                      <a:gd name="T30" fmla="*/ 786 w 1140"/>
                      <a:gd name="T31" fmla="*/ 12 h 1302"/>
                      <a:gd name="T32" fmla="*/ 882 w 1140"/>
                      <a:gd name="T33" fmla="*/ 48 h 1302"/>
                      <a:gd name="T34" fmla="*/ 942 w 1140"/>
                      <a:gd name="T35" fmla="*/ 90 h 1302"/>
                      <a:gd name="T36" fmla="*/ 1014 w 1140"/>
                      <a:gd name="T37" fmla="*/ 168 h 1302"/>
                      <a:gd name="T38" fmla="*/ 1062 w 1140"/>
                      <a:gd name="T39" fmla="*/ 234 h 1302"/>
                      <a:gd name="T40" fmla="*/ 1104 w 1140"/>
                      <a:gd name="T41" fmla="*/ 348 h 1302"/>
                      <a:gd name="T42" fmla="*/ 1134 w 1140"/>
                      <a:gd name="T43" fmla="*/ 408 h 1302"/>
                      <a:gd name="T44" fmla="*/ 1140 w 1140"/>
                      <a:gd name="T45" fmla="*/ 480 h 1302"/>
                      <a:gd name="T46" fmla="*/ 1104 w 1140"/>
                      <a:gd name="T47" fmla="*/ 528 h 1302"/>
                      <a:gd name="T48" fmla="*/ 1026 w 1140"/>
                      <a:gd name="T49" fmla="*/ 576 h 1302"/>
                      <a:gd name="T50" fmla="*/ 906 w 1140"/>
                      <a:gd name="T51" fmla="*/ 630 h 1302"/>
                      <a:gd name="T52" fmla="*/ 798 w 1140"/>
                      <a:gd name="T53" fmla="*/ 684 h 1302"/>
                      <a:gd name="T54" fmla="*/ 696 w 1140"/>
                      <a:gd name="T55" fmla="*/ 702 h 1302"/>
                      <a:gd name="T56" fmla="*/ 636 w 1140"/>
                      <a:gd name="T57" fmla="*/ 708 h 1302"/>
                      <a:gd name="T58" fmla="*/ 576 w 1140"/>
                      <a:gd name="T59" fmla="*/ 660 h 1302"/>
                      <a:gd name="T60" fmla="*/ 534 w 1140"/>
                      <a:gd name="T61" fmla="*/ 594 h 1302"/>
                      <a:gd name="T62" fmla="*/ 492 w 1140"/>
                      <a:gd name="T63" fmla="*/ 552 h 1302"/>
                      <a:gd name="T64" fmla="*/ 552 w 1140"/>
                      <a:gd name="T65" fmla="*/ 618 h 1302"/>
                      <a:gd name="T66" fmla="*/ 594 w 1140"/>
                      <a:gd name="T67" fmla="*/ 696 h 1302"/>
                      <a:gd name="T68" fmla="*/ 522 w 1140"/>
                      <a:gd name="T69" fmla="*/ 624 h 1302"/>
                      <a:gd name="T70" fmla="*/ 402 w 1140"/>
                      <a:gd name="T71" fmla="*/ 582 h 1302"/>
                      <a:gd name="T72" fmla="*/ 540 w 1140"/>
                      <a:gd name="T73" fmla="*/ 624 h 1302"/>
                      <a:gd name="T74" fmla="*/ 594 w 1140"/>
                      <a:gd name="T75" fmla="*/ 702 h 1302"/>
                      <a:gd name="T76" fmla="*/ 546 w 1140"/>
                      <a:gd name="T77" fmla="*/ 666 h 1302"/>
                      <a:gd name="T78" fmla="*/ 498 w 1140"/>
                      <a:gd name="T79" fmla="*/ 666 h 1302"/>
                      <a:gd name="T80" fmla="*/ 432 w 1140"/>
                      <a:gd name="T81" fmla="*/ 678 h 1302"/>
                      <a:gd name="T82" fmla="*/ 378 w 1140"/>
                      <a:gd name="T83" fmla="*/ 696 h 1302"/>
                      <a:gd name="T84" fmla="*/ 492 w 1140"/>
                      <a:gd name="T85" fmla="*/ 672 h 1302"/>
                      <a:gd name="T86" fmla="*/ 546 w 1140"/>
                      <a:gd name="T87" fmla="*/ 684 h 1302"/>
                      <a:gd name="T88" fmla="*/ 618 w 1140"/>
                      <a:gd name="T89" fmla="*/ 714 h 1302"/>
                      <a:gd name="T90" fmla="*/ 702 w 1140"/>
                      <a:gd name="T91" fmla="*/ 750 h 1302"/>
                      <a:gd name="T92" fmla="*/ 738 w 1140"/>
                      <a:gd name="T93" fmla="*/ 792 h 1302"/>
                      <a:gd name="T94" fmla="*/ 810 w 1140"/>
                      <a:gd name="T95" fmla="*/ 816 h 1302"/>
                      <a:gd name="T96" fmla="*/ 852 w 1140"/>
                      <a:gd name="T97" fmla="*/ 852 h 1302"/>
                      <a:gd name="T98" fmla="*/ 882 w 1140"/>
                      <a:gd name="T99" fmla="*/ 930 h 1302"/>
                      <a:gd name="T100" fmla="*/ 870 w 1140"/>
                      <a:gd name="T101" fmla="*/ 984 h 1302"/>
                      <a:gd name="T102" fmla="*/ 846 w 1140"/>
                      <a:gd name="T103" fmla="*/ 1056 h 1302"/>
                      <a:gd name="T104" fmla="*/ 810 w 1140"/>
                      <a:gd name="T105" fmla="*/ 1104 h 1302"/>
                      <a:gd name="T106" fmla="*/ 726 w 1140"/>
                      <a:gd name="T107" fmla="*/ 1176 h 1302"/>
                      <a:gd name="T108" fmla="*/ 678 w 1140"/>
                      <a:gd name="T109" fmla="*/ 1212 h 1302"/>
                      <a:gd name="T110" fmla="*/ 570 w 1140"/>
                      <a:gd name="T111" fmla="*/ 1278 h 1302"/>
                      <a:gd name="T112" fmla="*/ 522 w 1140"/>
                      <a:gd name="T113" fmla="*/ 1302 h 13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40"/>
                      <a:gd name="T172" fmla="*/ 0 h 1302"/>
                      <a:gd name="T173" fmla="*/ 1140 w 1140"/>
                      <a:gd name="T174" fmla="*/ 1302 h 13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40" h="1302">
                        <a:moveTo>
                          <a:pt x="522" y="1302"/>
                        </a:moveTo>
                        <a:lnTo>
                          <a:pt x="360" y="1146"/>
                        </a:lnTo>
                        <a:lnTo>
                          <a:pt x="198" y="978"/>
                        </a:lnTo>
                        <a:lnTo>
                          <a:pt x="108" y="864"/>
                        </a:lnTo>
                        <a:lnTo>
                          <a:pt x="42" y="768"/>
                        </a:lnTo>
                        <a:lnTo>
                          <a:pt x="6" y="732"/>
                        </a:lnTo>
                        <a:lnTo>
                          <a:pt x="0" y="672"/>
                        </a:lnTo>
                        <a:lnTo>
                          <a:pt x="6" y="570"/>
                        </a:lnTo>
                        <a:lnTo>
                          <a:pt x="24" y="516"/>
                        </a:lnTo>
                        <a:lnTo>
                          <a:pt x="90" y="450"/>
                        </a:lnTo>
                        <a:lnTo>
                          <a:pt x="222" y="318"/>
                        </a:lnTo>
                        <a:lnTo>
                          <a:pt x="378" y="210"/>
                        </a:lnTo>
                        <a:lnTo>
                          <a:pt x="516" y="132"/>
                        </a:lnTo>
                        <a:lnTo>
                          <a:pt x="612" y="60"/>
                        </a:lnTo>
                        <a:lnTo>
                          <a:pt x="690" y="0"/>
                        </a:lnTo>
                        <a:lnTo>
                          <a:pt x="786" y="12"/>
                        </a:lnTo>
                        <a:lnTo>
                          <a:pt x="882" y="48"/>
                        </a:lnTo>
                        <a:lnTo>
                          <a:pt x="942" y="90"/>
                        </a:lnTo>
                        <a:lnTo>
                          <a:pt x="1014" y="168"/>
                        </a:lnTo>
                        <a:lnTo>
                          <a:pt x="1062" y="234"/>
                        </a:lnTo>
                        <a:lnTo>
                          <a:pt x="1104" y="348"/>
                        </a:lnTo>
                        <a:lnTo>
                          <a:pt x="1134" y="408"/>
                        </a:lnTo>
                        <a:lnTo>
                          <a:pt x="1140" y="480"/>
                        </a:lnTo>
                        <a:lnTo>
                          <a:pt x="1104" y="528"/>
                        </a:lnTo>
                        <a:lnTo>
                          <a:pt x="1026" y="576"/>
                        </a:lnTo>
                        <a:lnTo>
                          <a:pt x="906" y="630"/>
                        </a:lnTo>
                        <a:lnTo>
                          <a:pt x="798" y="684"/>
                        </a:lnTo>
                        <a:lnTo>
                          <a:pt x="696" y="702"/>
                        </a:lnTo>
                        <a:lnTo>
                          <a:pt x="636" y="708"/>
                        </a:lnTo>
                        <a:lnTo>
                          <a:pt x="576" y="660"/>
                        </a:lnTo>
                        <a:lnTo>
                          <a:pt x="534" y="594"/>
                        </a:lnTo>
                        <a:lnTo>
                          <a:pt x="492" y="552"/>
                        </a:lnTo>
                        <a:lnTo>
                          <a:pt x="552" y="618"/>
                        </a:lnTo>
                        <a:lnTo>
                          <a:pt x="594" y="696"/>
                        </a:lnTo>
                        <a:lnTo>
                          <a:pt x="522" y="624"/>
                        </a:lnTo>
                        <a:lnTo>
                          <a:pt x="402" y="582"/>
                        </a:lnTo>
                        <a:lnTo>
                          <a:pt x="540" y="624"/>
                        </a:lnTo>
                        <a:lnTo>
                          <a:pt x="594" y="702"/>
                        </a:lnTo>
                        <a:lnTo>
                          <a:pt x="546" y="666"/>
                        </a:lnTo>
                        <a:lnTo>
                          <a:pt x="498" y="666"/>
                        </a:lnTo>
                        <a:lnTo>
                          <a:pt x="432" y="678"/>
                        </a:lnTo>
                        <a:lnTo>
                          <a:pt x="378" y="696"/>
                        </a:lnTo>
                        <a:lnTo>
                          <a:pt x="492" y="672"/>
                        </a:lnTo>
                        <a:lnTo>
                          <a:pt x="546" y="684"/>
                        </a:lnTo>
                        <a:lnTo>
                          <a:pt x="618" y="714"/>
                        </a:lnTo>
                        <a:lnTo>
                          <a:pt x="702" y="750"/>
                        </a:lnTo>
                        <a:lnTo>
                          <a:pt x="738" y="792"/>
                        </a:lnTo>
                        <a:lnTo>
                          <a:pt x="810" y="816"/>
                        </a:lnTo>
                        <a:lnTo>
                          <a:pt x="852" y="852"/>
                        </a:lnTo>
                        <a:lnTo>
                          <a:pt x="882" y="930"/>
                        </a:lnTo>
                        <a:lnTo>
                          <a:pt x="870" y="984"/>
                        </a:lnTo>
                        <a:lnTo>
                          <a:pt x="846" y="1056"/>
                        </a:lnTo>
                        <a:lnTo>
                          <a:pt x="810" y="1104"/>
                        </a:lnTo>
                        <a:lnTo>
                          <a:pt x="726" y="1176"/>
                        </a:lnTo>
                        <a:lnTo>
                          <a:pt x="678" y="1212"/>
                        </a:lnTo>
                        <a:lnTo>
                          <a:pt x="570" y="1278"/>
                        </a:lnTo>
                        <a:lnTo>
                          <a:pt x="522" y="1302"/>
                        </a:lnTo>
                        <a:close/>
                      </a:path>
                    </a:pathLst>
                  </a:custGeom>
                  <a:solidFill>
                    <a:srgbClr val="FFFF99"/>
                  </a:solidFill>
                  <a:ln w="3175">
                    <a:solidFill>
                      <a:schemeClr val="tx1"/>
                    </a:solidFill>
                    <a:round/>
                    <a:headEnd/>
                    <a:tailEnd/>
                  </a:ln>
                </p:spPr>
                <p:txBody>
                  <a:bodyPr wrap="none" anchor="ctr"/>
                  <a:lstStyle/>
                  <a:p>
                    <a:endParaRPr lang="sl-SI"/>
                  </a:p>
                </p:txBody>
              </p:sp>
            </p:grpSp>
            <p:grpSp>
              <p:nvGrpSpPr>
                <p:cNvPr id="295" name="Group 239"/>
                <p:cNvGrpSpPr>
                  <a:grpSpLocks/>
                </p:cNvGrpSpPr>
                <p:nvPr/>
              </p:nvGrpSpPr>
              <p:grpSpPr bwMode="auto">
                <a:xfrm>
                  <a:off x="720" y="2061"/>
                  <a:ext cx="690" cy="456"/>
                  <a:chOff x="720" y="1290"/>
                  <a:chExt cx="690" cy="456"/>
                </a:xfrm>
              </p:grpSpPr>
              <p:sp>
                <p:nvSpPr>
                  <p:cNvPr id="309" name="Freeform 240"/>
                  <p:cNvSpPr>
                    <a:spLocks/>
                  </p:cNvSpPr>
                  <p:nvPr/>
                </p:nvSpPr>
                <p:spPr bwMode="auto">
                  <a:xfrm>
                    <a:off x="720" y="1290"/>
                    <a:ext cx="690" cy="456"/>
                  </a:xfrm>
                  <a:custGeom>
                    <a:avLst/>
                    <a:gdLst>
                      <a:gd name="T0" fmla="*/ 450 w 690"/>
                      <a:gd name="T1" fmla="*/ 0 h 456"/>
                      <a:gd name="T2" fmla="*/ 72 w 690"/>
                      <a:gd name="T3" fmla="*/ 180 h 456"/>
                      <a:gd name="T4" fmla="*/ 0 w 690"/>
                      <a:gd name="T5" fmla="*/ 240 h 456"/>
                      <a:gd name="T6" fmla="*/ 0 w 690"/>
                      <a:gd name="T7" fmla="*/ 294 h 456"/>
                      <a:gd name="T8" fmla="*/ 300 w 690"/>
                      <a:gd name="T9" fmla="*/ 456 h 456"/>
                      <a:gd name="T10" fmla="*/ 360 w 690"/>
                      <a:gd name="T11" fmla="*/ 444 h 456"/>
                      <a:gd name="T12" fmla="*/ 648 w 690"/>
                      <a:gd name="T13" fmla="*/ 288 h 456"/>
                      <a:gd name="T14" fmla="*/ 690 w 690"/>
                      <a:gd name="T15" fmla="*/ 252 h 456"/>
                      <a:gd name="T16" fmla="*/ 690 w 690"/>
                      <a:gd name="T17" fmla="*/ 150 h 456"/>
                      <a:gd name="T18" fmla="*/ 450 w 690"/>
                      <a:gd name="T19" fmla="*/ 0 h 4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0"/>
                      <a:gd name="T31" fmla="*/ 0 h 456"/>
                      <a:gd name="T32" fmla="*/ 690 w 690"/>
                      <a:gd name="T33" fmla="*/ 456 h 4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0" h="456">
                        <a:moveTo>
                          <a:pt x="450" y="0"/>
                        </a:moveTo>
                        <a:lnTo>
                          <a:pt x="72" y="180"/>
                        </a:lnTo>
                        <a:lnTo>
                          <a:pt x="0" y="240"/>
                        </a:lnTo>
                        <a:lnTo>
                          <a:pt x="0" y="294"/>
                        </a:lnTo>
                        <a:lnTo>
                          <a:pt x="300" y="456"/>
                        </a:lnTo>
                        <a:lnTo>
                          <a:pt x="360" y="444"/>
                        </a:lnTo>
                        <a:lnTo>
                          <a:pt x="648" y="288"/>
                        </a:lnTo>
                        <a:lnTo>
                          <a:pt x="690" y="252"/>
                        </a:lnTo>
                        <a:lnTo>
                          <a:pt x="690" y="150"/>
                        </a:lnTo>
                        <a:lnTo>
                          <a:pt x="450" y="0"/>
                        </a:lnTo>
                        <a:close/>
                      </a:path>
                    </a:pathLst>
                  </a:custGeom>
                  <a:solidFill>
                    <a:schemeClr val="accent1"/>
                  </a:solidFill>
                  <a:ln w="3175">
                    <a:solidFill>
                      <a:schemeClr val="tx1"/>
                    </a:solidFill>
                    <a:round/>
                    <a:headEnd/>
                    <a:tailEnd/>
                  </a:ln>
                </p:spPr>
                <p:txBody>
                  <a:bodyPr wrap="none" anchor="ctr"/>
                  <a:lstStyle/>
                  <a:p>
                    <a:endParaRPr lang="sl-SI"/>
                  </a:p>
                </p:txBody>
              </p:sp>
              <p:sp>
                <p:nvSpPr>
                  <p:cNvPr id="310" name="Freeform 242"/>
                  <p:cNvSpPr>
                    <a:spLocks/>
                  </p:cNvSpPr>
                  <p:nvPr/>
                </p:nvSpPr>
                <p:spPr bwMode="auto">
                  <a:xfrm>
                    <a:off x="780" y="1322"/>
                    <a:ext cx="606" cy="324"/>
                  </a:xfrm>
                  <a:custGeom>
                    <a:avLst/>
                    <a:gdLst>
                      <a:gd name="T0" fmla="*/ 0 w 606"/>
                      <a:gd name="T1" fmla="*/ 186 h 324"/>
                      <a:gd name="T2" fmla="*/ 240 w 606"/>
                      <a:gd name="T3" fmla="*/ 324 h 324"/>
                      <a:gd name="T4" fmla="*/ 606 w 606"/>
                      <a:gd name="T5" fmla="*/ 144 h 324"/>
                      <a:gd name="T6" fmla="*/ 366 w 606"/>
                      <a:gd name="T7" fmla="*/ 0 h 324"/>
                      <a:gd name="T8" fmla="*/ 0 w 606"/>
                      <a:gd name="T9" fmla="*/ 186 h 324"/>
                      <a:gd name="T10" fmla="*/ 0 60000 65536"/>
                      <a:gd name="T11" fmla="*/ 0 60000 65536"/>
                      <a:gd name="T12" fmla="*/ 0 60000 65536"/>
                      <a:gd name="T13" fmla="*/ 0 60000 65536"/>
                      <a:gd name="T14" fmla="*/ 0 60000 65536"/>
                      <a:gd name="T15" fmla="*/ 0 w 606"/>
                      <a:gd name="T16" fmla="*/ 0 h 324"/>
                      <a:gd name="T17" fmla="*/ 606 w 606"/>
                      <a:gd name="T18" fmla="*/ 324 h 324"/>
                    </a:gdLst>
                    <a:ahLst/>
                    <a:cxnLst>
                      <a:cxn ang="T10">
                        <a:pos x="T0" y="T1"/>
                      </a:cxn>
                      <a:cxn ang="T11">
                        <a:pos x="T2" y="T3"/>
                      </a:cxn>
                      <a:cxn ang="T12">
                        <a:pos x="T4" y="T5"/>
                      </a:cxn>
                      <a:cxn ang="T13">
                        <a:pos x="T6" y="T7"/>
                      </a:cxn>
                      <a:cxn ang="T14">
                        <a:pos x="T8" y="T9"/>
                      </a:cxn>
                    </a:cxnLst>
                    <a:rect l="T15" t="T16" r="T17" b="T18"/>
                    <a:pathLst>
                      <a:path w="606" h="324">
                        <a:moveTo>
                          <a:pt x="0" y="186"/>
                        </a:moveTo>
                        <a:lnTo>
                          <a:pt x="240" y="324"/>
                        </a:lnTo>
                        <a:lnTo>
                          <a:pt x="606" y="144"/>
                        </a:lnTo>
                        <a:lnTo>
                          <a:pt x="366" y="0"/>
                        </a:lnTo>
                        <a:lnTo>
                          <a:pt x="0" y="186"/>
                        </a:lnTo>
                        <a:close/>
                      </a:path>
                    </a:pathLst>
                  </a:custGeom>
                  <a:solidFill>
                    <a:schemeClr val="tx1"/>
                  </a:solidFill>
                  <a:ln w="3175">
                    <a:solidFill>
                      <a:schemeClr val="tx1"/>
                    </a:solidFill>
                    <a:round/>
                    <a:headEnd/>
                    <a:tailEnd/>
                  </a:ln>
                </p:spPr>
                <p:txBody>
                  <a:bodyPr wrap="none" anchor="ctr"/>
                  <a:lstStyle/>
                  <a:p>
                    <a:endParaRPr lang="sl-SI"/>
                  </a:p>
                </p:txBody>
              </p:sp>
              <p:sp>
                <p:nvSpPr>
                  <p:cNvPr id="311" name="Oval 245"/>
                  <p:cNvSpPr>
                    <a:spLocks noChangeArrowheads="1"/>
                  </p:cNvSpPr>
                  <p:nvPr/>
                </p:nvSpPr>
                <p:spPr bwMode="auto">
                  <a:xfrm>
                    <a:off x="972" y="1410"/>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2" name="Oval 246"/>
                  <p:cNvSpPr>
                    <a:spLocks noChangeArrowheads="1"/>
                  </p:cNvSpPr>
                  <p:nvPr/>
                </p:nvSpPr>
                <p:spPr bwMode="auto">
                  <a:xfrm>
                    <a:off x="1038" y="1452"/>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3" name="Oval 248"/>
                  <p:cNvSpPr>
                    <a:spLocks noChangeArrowheads="1"/>
                  </p:cNvSpPr>
                  <p:nvPr/>
                </p:nvSpPr>
                <p:spPr bwMode="auto">
                  <a:xfrm>
                    <a:off x="1062" y="1374"/>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4" name="Oval 249"/>
                  <p:cNvSpPr>
                    <a:spLocks noChangeArrowheads="1"/>
                  </p:cNvSpPr>
                  <p:nvPr/>
                </p:nvSpPr>
                <p:spPr bwMode="auto">
                  <a:xfrm>
                    <a:off x="1128" y="1410"/>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5" name="Oval 250"/>
                  <p:cNvSpPr>
                    <a:spLocks noChangeArrowheads="1"/>
                  </p:cNvSpPr>
                  <p:nvPr/>
                </p:nvSpPr>
                <p:spPr bwMode="auto">
                  <a:xfrm>
                    <a:off x="1194" y="1452"/>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6" name="Oval 251"/>
                  <p:cNvSpPr>
                    <a:spLocks noChangeArrowheads="1"/>
                  </p:cNvSpPr>
                  <p:nvPr/>
                </p:nvSpPr>
                <p:spPr bwMode="auto">
                  <a:xfrm>
                    <a:off x="1194" y="1374"/>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7" name="Oval 252"/>
                  <p:cNvSpPr>
                    <a:spLocks noChangeArrowheads="1"/>
                  </p:cNvSpPr>
                  <p:nvPr/>
                </p:nvSpPr>
                <p:spPr bwMode="auto">
                  <a:xfrm>
                    <a:off x="1260" y="1410"/>
                    <a:ext cx="47" cy="47"/>
                  </a:xfrm>
                  <a:prstGeom prst="ellipse">
                    <a:avLst/>
                  </a:prstGeom>
                  <a:solidFill>
                    <a:srgbClr val="808080"/>
                  </a:solidFill>
                  <a:ln w="3175">
                    <a:solidFill>
                      <a:schemeClr val="tx1"/>
                    </a:solidFill>
                    <a:round/>
                    <a:headEnd/>
                    <a:tailEnd/>
                  </a:ln>
                </p:spPr>
                <p:txBody>
                  <a:bodyPr wrap="none" anchor="ctr"/>
                  <a:lstStyle/>
                  <a:p>
                    <a:endParaRPr lang="sl-SI"/>
                  </a:p>
                </p:txBody>
              </p:sp>
              <p:sp>
                <p:nvSpPr>
                  <p:cNvPr id="318" name="Oval 253"/>
                  <p:cNvSpPr>
                    <a:spLocks noChangeArrowheads="1"/>
                  </p:cNvSpPr>
                  <p:nvPr/>
                </p:nvSpPr>
                <p:spPr bwMode="auto">
                  <a:xfrm>
                    <a:off x="1128" y="1338"/>
                    <a:ext cx="47" cy="47"/>
                  </a:xfrm>
                  <a:prstGeom prst="ellipse">
                    <a:avLst/>
                  </a:prstGeom>
                  <a:solidFill>
                    <a:srgbClr val="808080"/>
                  </a:solidFill>
                  <a:ln w="3175">
                    <a:solidFill>
                      <a:schemeClr val="tx1"/>
                    </a:solidFill>
                    <a:round/>
                    <a:headEnd/>
                    <a:tailEnd/>
                  </a:ln>
                </p:spPr>
                <p:txBody>
                  <a:bodyPr wrap="none" anchor="ctr"/>
                  <a:lstStyle/>
                  <a:p>
                    <a:endParaRPr lang="sl-SI"/>
                  </a:p>
                </p:txBody>
              </p:sp>
            </p:grpSp>
            <p:sp>
              <p:nvSpPr>
                <p:cNvPr id="296" name="Freeform 254"/>
                <p:cNvSpPr>
                  <a:spLocks/>
                </p:cNvSpPr>
                <p:nvPr/>
              </p:nvSpPr>
              <p:spPr bwMode="auto">
                <a:xfrm>
                  <a:off x="750" y="1599"/>
                  <a:ext cx="564" cy="594"/>
                </a:xfrm>
                <a:custGeom>
                  <a:avLst/>
                  <a:gdLst>
                    <a:gd name="T0" fmla="*/ 150 w 564"/>
                    <a:gd name="T1" fmla="*/ 0 h 594"/>
                    <a:gd name="T2" fmla="*/ 108 w 564"/>
                    <a:gd name="T3" fmla="*/ 24 h 594"/>
                    <a:gd name="T4" fmla="*/ 72 w 564"/>
                    <a:gd name="T5" fmla="*/ 60 h 594"/>
                    <a:gd name="T6" fmla="*/ 36 w 564"/>
                    <a:gd name="T7" fmla="*/ 102 h 594"/>
                    <a:gd name="T8" fmla="*/ 12 w 564"/>
                    <a:gd name="T9" fmla="*/ 138 h 594"/>
                    <a:gd name="T10" fmla="*/ 6 w 564"/>
                    <a:gd name="T11" fmla="*/ 186 h 594"/>
                    <a:gd name="T12" fmla="*/ 0 w 564"/>
                    <a:gd name="T13" fmla="*/ 228 h 594"/>
                    <a:gd name="T14" fmla="*/ 12 w 564"/>
                    <a:gd name="T15" fmla="*/ 282 h 594"/>
                    <a:gd name="T16" fmla="*/ 18 w 564"/>
                    <a:gd name="T17" fmla="*/ 330 h 594"/>
                    <a:gd name="T18" fmla="*/ 60 w 564"/>
                    <a:gd name="T19" fmla="*/ 360 h 594"/>
                    <a:gd name="T20" fmla="*/ 96 w 564"/>
                    <a:gd name="T21" fmla="*/ 378 h 594"/>
                    <a:gd name="T22" fmla="*/ 114 w 564"/>
                    <a:gd name="T23" fmla="*/ 324 h 594"/>
                    <a:gd name="T24" fmla="*/ 108 w 564"/>
                    <a:gd name="T25" fmla="*/ 264 h 594"/>
                    <a:gd name="T26" fmla="*/ 108 w 564"/>
                    <a:gd name="T27" fmla="*/ 318 h 594"/>
                    <a:gd name="T28" fmla="*/ 114 w 564"/>
                    <a:gd name="T29" fmla="*/ 366 h 594"/>
                    <a:gd name="T30" fmla="*/ 126 w 564"/>
                    <a:gd name="T31" fmla="*/ 414 h 594"/>
                    <a:gd name="T32" fmla="*/ 168 w 564"/>
                    <a:gd name="T33" fmla="*/ 450 h 594"/>
                    <a:gd name="T34" fmla="*/ 186 w 564"/>
                    <a:gd name="T35" fmla="*/ 384 h 594"/>
                    <a:gd name="T36" fmla="*/ 198 w 564"/>
                    <a:gd name="T37" fmla="*/ 324 h 594"/>
                    <a:gd name="T38" fmla="*/ 204 w 564"/>
                    <a:gd name="T39" fmla="*/ 288 h 594"/>
                    <a:gd name="T40" fmla="*/ 186 w 564"/>
                    <a:gd name="T41" fmla="*/ 366 h 594"/>
                    <a:gd name="T42" fmla="*/ 186 w 564"/>
                    <a:gd name="T43" fmla="*/ 420 h 594"/>
                    <a:gd name="T44" fmla="*/ 192 w 564"/>
                    <a:gd name="T45" fmla="*/ 480 h 594"/>
                    <a:gd name="T46" fmla="*/ 204 w 564"/>
                    <a:gd name="T47" fmla="*/ 522 h 594"/>
                    <a:gd name="T48" fmla="*/ 210 w 564"/>
                    <a:gd name="T49" fmla="*/ 564 h 594"/>
                    <a:gd name="T50" fmla="*/ 240 w 564"/>
                    <a:gd name="T51" fmla="*/ 594 h 594"/>
                    <a:gd name="T52" fmla="*/ 276 w 564"/>
                    <a:gd name="T53" fmla="*/ 594 h 594"/>
                    <a:gd name="T54" fmla="*/ 306 w 564"/>
                    <a:gd name="T55" fmla="*/ 534 h 594"/>
                    <a:gd name="T56" fmla="*/ 306 w 564"/>
                    <a:gd name="T57" fmla="*/ 456 h 594"/>
                    <a:gd name="T58" fmla="*/ 306 w 564"/>
                    <a:gd name="T59" fmla="*/ 420 h 594"/>
                    <a:gd name="T60" fmla="*/ 318 w 564"/>
                    <a:gd name="T61" fmla="*/ 366 h 594"/>
                    <a:gd name="T62" fmla="*/ 336 w 564"/>
                    <a:gd name="T63" fmla="*/ 324 h 594"/>
                    <a:gd name="T64" fmla="*/ 360 w 564"/>
                    <a:gd name="T65" fmla="*/ 294 h 594"/>
                    <a:gd name="T66" fmla="*/ 318 w 564"/>
                    <a:gd name="T67" fmla="*/ 354 h 594"/>
                    <a:gd name="T68" fmla="*/ 324 w 564"/>
                    <a:gd name="T69" fmla="*/ 414 h 594"/>
                    <a:gd name="T70" fmla="*/ 384 w 564"/>
                    <a:gd name="T71" fmla="*/ 438 h 594"/>
                    <a:gd name="T72" fmla="*/ 432 w 564"/>
                    <a:gd name="T73" fmla="*/ 420 h 594"/>
                    <a:gd name="T74" fmla="*/ 498 w 564"/>
                    <a:gd name="T75" fmla="*/ 384 h 594"/>
                    <a:gd name="T76" fmla="*/ 540 w 564"/>
                    <a:gd name="T77" fmla="*/ 336 h 594"/>
                    <a:gd name="T78" fmla="*/ 564 w 564"/>
                    <a:gd name="T79" fmla="*/ 276 h 594"/>
                    <a:gd name="T80" fmla="*/ 558 w 564"/>
                    <a:gd name="T81" fmla="*/ 216 h 594"/>
                    <a:gd name="T82" fmla="*/ 564 w 564"/>
                    <a:gd name="T83" fmla="*/ 174 h 594"/>
                    <a:gd name="T84" fmla="*/ 528 w 564"/>
                    <a:gd name="T85" fmla="*/ 120 h 594"/>
                    <a:gd name="T86" fmla="*/ 468 w 564"/>
                    <a:gd name="T87" fmla="*/ 78 h 594"/>
                    <a:gd name="T88" fmla="*/ 408 w 564"/>
                    <a:gd name="T89" fmla="*/ 48 h 594"/>
                    <a:gd name="T90" fmla="*/ 324 w 564"/>
                    <a:gd name="T91" fmla="*/ 24 h 594"/>
                    <a:gd name="T92" fmla="*/ 276 w 564"/>
                    <a:gd name="T93" fmla="*/ 6 h 594"/>
                    <a:gd name="T94" fmla="*/ 240 w 564"/>
                    <a:gd name="T95" fmla="*/ 6 h 594"/>
                    <a:gd name="T96" fmla="*/ 186 w 564"/>
                    <a:gd name="T97" fmla="*/ 0 h 594"/>
                    <a:gd name="T98" fmla="*/ 150 w 564"/>
                    <a:gd name="T99" fmla="*/ 0 h 5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64"/>
                    <a:gd name="T151" fmla="*/ 0 h 594"/>
                    <a:gd name="T152" fmla="*/ 564 w 564"/>
                    <a:gd name="T153" fmla="*/ 594 h 5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64" h="594">
                      <a:moveTo>
                        <a:pt x="150" y="0"/>
                      </a:moveTo>
                      <a:lnTo>
                        <a:pt x="108" y="24"/>
                      </a:lnTo>
                      <a:lnTo>
                        <a:pt x="72" y="60"/>
                      </a:lnTo>
                      <a:lnTo>
                        <a:pt x="36" y="102"/>
                      </a:lnTo>
                      <a:lnTo>
                        <a:pt x="12" y="138"/>
                      </a:lnTo>
                      <a:lnTo>
                        <a:pt x="6" y="186"/>
                      </a:lnTo>
                      <a:lnTo>
                        <a:pt x="0" y="228"/>
                      </a:lnTo>
                      <a:lnTo>
                        <a:pt x="12" y="282"/>
                      </a:lnTo>
                      <a:lnTo>
                        <a:pt x="18" y="330"/>
                      </a:lnTo>
                      <a:lnTo>
                        <a:pt x="60" y="360"/>
                      </a:lnTo>
                      <a:lnTo>
                        <a:pt x="96" y="378"/>
                      </a:lnTo>
                      <a:lnTo>
                        <a:pt x="114" y="324"/>
                      </a:lnTo>
                      <a:lnTo>
                        <a:pt x="108" y="264"/>
                      </a:lnTo>
                      <a:lnTo>
                        <a:pt x="108" y="318"/>
                      </a:lnTo>
                      <a:lnTo>
                        <a:pt x="114" y="366"/>
                      </a:lnTo>
                      <a:lnTo>
                        <a:pt x="126" y="414"/>
                      </a:lnTo>
                      <a:lnTo>
                        <a:pt x="168" y="450"/>
                      </a:lnTo>
                      <a:lnTo>
                        <a:pt x="186" y="384"/>
                      </a:lnTo>
                      <a:lnTo>
                        <a:pt x="198" y="324"/>
                      </a:lnTo>
                      <a:lnTo>
                        <a:pt x="204" y="288"/>
                      </a:lnTo>
                      <a:lnTo>
                        <a:pt x="186" y="366"/>
                      </a:lnTo>
                      <a:lnTo>
                        <a:pt x="186" y="420"/>
                      </a:lnTo>
                      <a:lnTo>
                        <a:pt x="192" y="480"/>
                      </a:lnTo>
                      <a:lnTo>
                        <a:pt x="204" y="522"/>
                      </a:lnTo>
                      <a:lnTo>
                        <a:pt x="210" y="564"/>
                      </a:lnTo>
                      <a:lnTo>
                        <a:pt x="240" y="594"/>
                      </a:lnTo>
                      <a:lnTo>
                        <a:pt x="276" y="594"/>
                      </a:lnTo>
                      <a:lnTo>
                        <a:pt x="306" y="534"/>
                      </a:lnTo>
                      <a:lnTo>
                        <a:pt x="306" y="456"/>
                      </a:lnTo>
                      <a:lnTo>
                        <a:pt x="306" y="420"/>
                      </a:lnTo>
                      <a:lnTo>
                        <a:pt x="318" y="366"/>
                      </a:lnTo>
                      <a:lnTo>
                        <a:pt x="336" y="324"/>
                      </a:lnTo>
                      <a:lnTo>
                        <a:pt x="360" y="294"/>
                      </a:lnTo>
                      <a:lnTo>
                        <a:pt x="318" y="354"/>
                      </a:lnTo>
                      <a:lnTo>
                        <a:pt x="324" y="414"/>
                      </a:lnTo>
                      <a:cubicBezTo>
                        <a:pt x="376" y="440"/>
                        <a:pt x="354" y="438"/>
                        <a:pt x="384" y="438"/>
                      </a:cubicBezTo>
                      <a:lnTo>
                        <a:pt x="432" y="420"/>
                      </a:lnTo>
                      <a:lnTo>
                        <a:pt x="498" y="384"/>
                      </a:lnTo>
                      <a:lnTo>
                        <a:pt x="540" y="336"/>
                      </a:lnTo>
                      <a:lnTo>
                        <a:pt x="564" y="276"/>
                      </a:lnTo>
                      <a:lnTo>
                        <a:pt x="558" y="216"/>
                      </a:lnTo>
                      <a:lnTo>
                        <a:pt x="564" y="174"/>
                      </a:lnTo>
                      <a:lnTo>
                        <a:pt x="528" y="120"/>
                      </a:lnTo>
                      <a:lnTo>
                        <a:pt x="468" y="78"/>
                      </a:lnTo>
                      <a:lnTo>
                        <a:pt x="408" y="48"/>
                      </a:lnTo>
                      <a:lnTo>
                        <a:pt x="324" y="24"/>
                      </a:lnTo>
                      <a:lnTo>
                        <a:pt x="276" y="6"/>
                      </a:lnTo>
                      <a:lnTo>
                        <a:pt x="240" y="6"/>
                      </a:lnTo>
                      <a:lnTo>
                        <a:pt x="186" y="0"/>
                      </a:lnTo>
                      <a:lnTo>
                        <a:pt x="150" y="0"/>
                      </a:lnTo>
                      <a:close/>
                    </a:path>
                  </a:pathLst>
                </a:custGeom>
                <a:solidFill>
                  <a:srgbClr val="FFEAD5"/>
                </a:solidFill>
                <a:ln w="3175">
                  <a:solidFill>
                    <a:schemeClr val="tx1"/>
                  </a:solidFill>
                  <a:round/>
                  <a:headEnd/>
                  <a:tailEnd/>
                </a:ln>
              </p:spPr>
              <p:txBody>
                <a:bodyPr wrap="none" anchor="ctr"/>
                <a:lstStyle/>
                <a:p>
                  <a:endParaRPr lang="sl-SI"/>
                </a:p>
              </p:txBody>
            </p:sp>
            <p:sp>
              <p:nvSpPr>
                <p:cNvPr id="297" name="Freeform 255"/>
                <p:cNvSpPr>
                  <a:spLocks/>
                </p:cNvSpPr>
                <p:nvPr/>
              </p:nvSpPr>
              <p:spPr bwMode="auto">
                <a:xfrm>
                  <a:off x="1122" y="2061"/>
                  <a:ext cx="600" cy="450"/>
                </a:xfrm>
                <a:custGeom>
                  <a:avLst/>
                  <a:gdLst>
                    <a:gd name="T0" fmla="*/ 534 w 600"/>
                    <a:gd name="T1" fmla="*/ 0 h 450"/>
                    <a:gd name="T2" fmla="*/ 456 w 600"/>
                    <a:gd name="T3" fmla="*/ 30 h 450"/>
                    <a:gd name="T4" fmla="*/ 408 w 600"/>
                    <a:gd name="T5" fmla="*/ 48 h 450"/>
                    <a:gd name="T6" fmla="*/ 372 w 600"/>
                    <a:gd name="T7" fmla="*/ 78 h 450"/>
                    <a:gd name="T8" fmla="*/ 318 w 600"/>
                    <a:gd name="T9" fmla="*/ 90 h 450"/>
                    <a:gd name="T10" fmla="*/ 276 w 600"/>
                    <a:gd name="T11" fmla="*/ 90 h 450"/>
                    <a:gd name="T12" fmla="*/ 234 w 600"/>
                    <a:gd name="T13" fmla="*/ 96 h 450"/>
                    <a:gd name="T14" fmla="*/ 192 w 600"/>
                    <a:gd name="T15" fmla="*/ 90 h 450"/>
                    <a:gd name="T16" fmla="*/ 132 w 600"/>
                    <a:gd name="T17" fmla="*/ 66 h 450"/>
                    <a:gd name="T18" fmla="*/ 72 w 600"/>
                    <a:gd name="T19" fmla="*/ 48 h 450"/>
                    <a:gd name="T20" fmla="*/ 36 w 600"/>
                    <a:gd name="T21" fmla="*/ 36 h 450"/>
                    <a:gd name="T22" fmla="*/ 0 w 600"/>
                    <a:gd name="T23" fmla="*/ 90 h 450"/>
                    <a:gd name="T24" fmla="*/ 6 w 600"/>
                    <a:gd name="T25" fmla="*/ 132 h 450"/>
                    <a:gd name="T26" fmla="*/ 42 w 600"/>
                    <a:gd name="T27" fmla="*/ 174 h 450"/>
                    <a:gd name="T28" fmla="*/ 108 w 600"/>
                    <a:gd name="T29" fmla="*/ 198 h 450"/>
                    <a:gd name="T30" fmla="*/ 180 w 600"/>
                    <a:gd name="T31" fmla="*/ 198 h 450"/>
                    <a:gd name="T32" fmla="*/ 240 w 600"/>
                    <a:gd name="T33" fmla="*/ 198 h 450"/>
                    <a:gd name="T34" fmla="*/ 252 w 600"/>
                    <a:gd name="T35" fmla="*/ 234 h 450"/>
                    <a:gd name="T36" fmla="*/ 222 w 600"/>
                    <a:gd name="T37" fmla="*/ 270 h 450"/>
                    <a:gd name="T38" fmla="*/ 198 w 600"/>
                    <a:gd name="T39" fmla="*/ 312 h 450"/>
                    <a:gd name="T40" fmla="*/ 120 w 600"/>
                    <a:gd name="T41" fmla="*/ 360 h 450"/>
                    <a:gd name="T42" fmla="*/ 60 w 600"/>
                    <a:gd name="T43" fmla="*/ 378 h 450"/>
                    <a:gd name="T44" fmla="*/ 84 w 600"/>
                    <a:gd name="T45" fmla="*/ 426 h 450"/>
                    <a:gd name="T46" fmla="*/ 150 w 600"/>
                    <a:gd name="T47" fmla="*/ 450 h 450"/>
                    <a:gd name="T48" fmla="*/ 204 w 600"/>
                    <a:gd name="T49" fmla="*/ 450 h 450"/>
                    <a:gd name="T50" fmla="*/ 264 w 600"/>
                    <a:gd name="T51" fmla="*/ 408 h 450"/>
                    <a:gd name="T52" fmla="*/ 318 w 600"/>
                    <a:gd name="T53" fmla="*/ 372 h 450"/>
                    <a:gd name="T54" fmla="*/ 336 w 600"/>
                    <a:gd name="T55" fmla="*/ 336 h 450"/>
                    <a:gd name="T56" fmla="*/ 282 w 600"/>
                    <a:gd name="T57" fmla="*/ 390 h 450"/>
                    <a:gd name="T58" fmla="*/ 228 w 600"/>
                    <a:gd name="T59" fmla="*/ 426 h 450"/>
                    <a:gd name="T60" fmla="*/ 300 w 600"/>
                    <a:gd name="T61" fmla="*/ 444 h 450"/>
                    <a:gd name="T62" fmla="*/ 366 w 600"/>
                    <a:gd name="T63" fmla="*/ 414 h 450"/>
                    <a:gd name="T64" fmla="*/ 426 w 600"/>
                    <a:gd name="T65" fmla="*/ 372 h 450"/>
                    <a:gd name="T66" fmla="*/ 492 w 600"/>
                    <a:gd name="T67" fmla="*/ 294 h 450"/>
                    <a:gd name="T68" fmla="*/ 546 w 600"/>
                    <a:gd name="T69" fmla="*/ 264 h 450"/>
                    <a:gd name="T70" fmla="*/ 588 w 600"/>
                    <a:gd name="T71" fmla="*/ 240 h 450"/>
                    <a:gd name="T72" fmla="*/ 600 w 600"/>
                    <a:gd name="T73" fmla="*/ 180 h 450"/>
                    <a:gd name="T74" fmla="*/ 588 w 600"/>
                    <a:gd name="T75" fmla="*/ 108 h 450"/>
                    <a:gd name="T76" fmla="*/ 582 w 600"/>
                    <a:gd name="T77" fmla="*/ 54 h 450"/>
                    <a:gd name="T78" fmla="*/ 534 w 600"/>
                    <a:gd name="T79" fmla="*/ 0 h 4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00"/>
                    <a:gd name="T121" fmla="*/ 0 h 450"/>
                    <a:gd name="T122" fmla="*/ 600 w 600"/>
                    <a:gd name="T123" fmla="*/ 450 h 4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00" h="450">
                      <a:moveTo>
                        <a:pt x="534" y="0"/>
                      </a:moveTo>
                      <a:lnTo>
                        <a:pt x="456" y="30"/>
                      </a:lnTo>
                      <a:lnTo>
                        <a:pt x="408" y="48"/>
                      </a:lnTo>
                      <a:lnTo>
                        <a:pt x="372" y="78"/>
                      </a:lnTo>
                      <a:lnTo>
                        <a:pt x="318" y="90"/>
                      </a:lnTo>
                      <a:lnTo>
                        <a:pt x="276" y="90"/>
                      </a:lnTo>
                      <a:lnTo>
                        <a:pt x="234" y="96"/>
                      </a:lnTo>
                      <a:lnTo>
                        <a:pt x="192" y="90"/>
                      </a:lnTo>
                      <a:lnTo>
                        <a:pt x="132" y="66"/>
                      </a:lnTo>
                      <a:lnTo>
                        <a:pt x="72" y="48"/>
                      </a:lnTo>
                      <a:lnTo>
                        <a:pt x="36" y="36"/>
                      </a:lnTo>
                      <a:lnTo>
                        <a:pt x="0" y="90"/>
                      </a:lnTo>
                      <a:lnTo>
                        <a:pt x="6" y="132"/>
                      </a:lnTo>
                      <a:lnTo>
                        <a:pt x="42" y="174"/>
                      </a:lnTo>
                      <a:lnTo>
                        <a:pt x="108" y="198"/>
                      </a:lnTo>
                      <a:lnTo>
                        <a:pt x="180" y="198"/>
                      </a:lnTo>
                      <a:lnTo>
                        <a:pt x="240" y="198"/>
                      </a:lnTo>
                      <a:lnTo>
                        <a:pt x="252" y="234"/>
                      </a:lnTo>
                      <a:lnTo>
                        <a:pt x="222" y="270"/>
                      </a:lnTo>
                      <a:lnTo>
                        <a:pt x="198" y="312"/>
                      </a:lnTo>
                      <a:lnTo>
                        <a:pt x="120" y="360"/>
                      </a:lnTo>
                      <a:lnTo>
                        <a:pt x="60" y="378"/>
                      </a:lnTo>
                      <a:lnTo>
                        <a:pt x="84" y="426"/>
                      </a:lnTo>
                      <a:lnTo>
                        <a:pt x="150" y="450"/>
                      </a:lnTo>
                      <a:lnTo>
                        <a:pt x="204" y="450"/>
                      </a:lnTo>
                      <a:lnTo>
                        <a:pt x="264" y="408"/>
                      </a:lnTo>
                      <a:lnTo>
                        <a:pt x="318" y="372"/>
                      </a:lnTo>
                      <a:lnTo>
                        <a:pt x="336" y="336"/>
                      </a:lnTo>
                      <a:lnTo>
                        <a:pt x="282" y="390"/>
                      </a:lnTo>
                      <a:lnTo>
                        <a:pt x="228" y="426"/>
                      </a:lnTo>
                      <a:lnTo>
                        <a:pt x="300" y="444"/>
                      </a:lnTo>
                      <a:lnTo>
                        <a:pt x="366" y="414"/>
                      </a:lnTo>
                      <a:lnTo>
                        <a:pt x="426" y="372"/>
                      </a:lnTo>
                      <a:lnTo>
                        <a:pt x="492" y="294"/>
                      </a:lnTo>
                      <a:lnTo>
                        <a:pt x="546" y="264"/>
                      </a:lnTo>
                      <a:lnTo>
                        <a:pt x="588" y="240"/>
                      </a:lnTo>
                      <a:lnTo>
                        <a:pt x="600" y="180"/>
                      </a:lnTo>
                      <a:lnTo>
                        <a:pt x="588" y="108"/>
                      </a:lnTo>
                      <a:lnTo>
                        <a:pt x="582" y="54"/>
                      </a:lnTo>
                      <a:lnTo>
                        <a:pt x="534" y="0"/>
                      </a:lnTo>
                      <a:close/>
                    </a:path>
                  </a:pathLst>
                </a:custGeom>
                <a:solidFill>
                  <a:srgbClr val="FFEAD5"/>
                </a:solidFill>
                <a:ln w="3175">
                  <a:solidFill>
                    <a:schemeClr val="tx1"/>
                  </a:solidFill>
                  <a:round/>
                  <a:headEnd/>
                  <a:tailEnd/>
                </a:ln>
              </p:spPr>
              <p:txBody>
                <a:bodyPr wrap="none" anchor="ctr"/>
                <a:lstStyle/>
                <a:p>
                  <a:endParaRPr lang="sl-SI"/>
                </a:p>
              </p:txBody>
            </p:sp>
            <p:sp>
              <p:nvSpPr>
                <p:cNvPr id="298" name="Freeform 256"/>
                <p:cNvSpPr>
                  <a:spLocks/>
                </p:cNvSpPr>
                <p:nvPr/>
              </p:nvSpPr>
              <p:spPr bwMode="auto">
                <a:xfrm>
                  <a:off x="1644" y="1935"/>
                  <a:ext cx="390" cy="402"/>
                </a:xfrm>
                <a:custGeom>
                  <a:avLst/>
                  <a:gdLst>
                    <a:gd name="T0" fmla="*/ 0 w 390"/>
                    <a:gd name="T1" fmla="*/ 120 h 402"/>
                    <a:gd name="T2" fmla="*/ 66 w 390"/>
                    <a:gd name="T3" fmla="*/ 180 h 402"/>
                    <a:gd name="T4" fmla="*/ 66 w 390"/>
                    <a:gd name="T5" fmla="*/ 270 h 402"/>
                    <a:gd name="T6" fmla="*/ 78 w 390"/>
                    <a:gd name="T7" fmla="*/ 330 h 402"/>
                    <a:gd name="T8" fmla="*/ 72 w 390"/>
                    <a:gd name="T9" fmla="*/ 372 h 402"/>
                    <a:gd name="T10" fmla="*/ 360 w 390"/>
                    <a:gd name="T11" fmla="*/ 402 h 402"/>
                    <a:gd name="T12" fmla="*/ 390 w 390"/>
                    <a:gd name="T13" fmla="*/ 306 h 402"/>
                    <a:gd name="T14" fmla="*/ 390 w 390"/>
                    <a:gd name="T15" fmla="*/ 222 h 402"/>
                    <a:gd name="T16" fmla="*/ 372 w 390"/>
                    <a:gd name="T17" fmla="*/ 144 h 402"/>
                    <a:gd name="T18" fmla="*/ 342 w 390"/>
                    <a:gd name="T19" fmla="*/ 84 h 402"/>
                    <a:gd name="T20" fmla="*/ 318 w 390"/>
                    <a:gd name="T21" fmla="*/ 30 h 402"/>
                    <a:gd name="T22" fmla="*/ 294 w 390"/>
                    <a:gd name="T23" fmla="*/ 0 h 402"/>
                    <a:gd name="T24" fmla="*/ 0 w 390"/>
                    <a:gd name="T25" fmla="*/ 120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0"/>
                    <a:gd name="T40" fmla="*/ 0 h 402"/>
                    <a:gd name="T41" fmla="*/ 390 w 390"/>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0" h="402">
                      <a:moveTo>
                        <a:pt x="0" y="120"/>
                      </a:moveTo>
                      <a:lnTo>
                        <a:pt x="66" y="180"/>
                      </a:lnTo>
                      <a:lnTo>
                        <a:pt x="66" y="270"/>
                      </a:lnTo>
                      <a:lnTo>
                        <a:pt x="78" y="330"/>
                      </a:lnTo>
                      <a:lnTo>
                        <a:pt x="72" y="372"/>
                      </a:lnTo>
                      <a:lnTo>
                        <a:pt x="360" y="402"/>
                      </a:lnTo>
                      <a:lnTo>
                        <a:pt x="390" y="306"/>
                      </a:lnTo>
                      <a:lnTo>
                        <a:pt x="390" y="222"/>
                      </a:lnTo>
                      <a:lnTo>
                        <a:pt x="372" y="144"/>
                      </a:lnTo>
                      <a:lnTo>
                        <a:pt x="342" y="84"/>
                      </a:lnTo>
                      <a:lnTo>
                        <a:pt x="318" y="30"/>
                      </a:lnTo>
                      <a:lnTo>
                        <a:pt x="294" y="0"/>
                      </a:lnTo>
                      <a:lnTo>
                        <a:pt x="0" y="120"/>
                      </a:lnTo>
                      <a:close/>
                    </a:path>
                  </a:pathLst>
                </a:custGeom>
                <a:solidFill>
                  <a:schemeClr val="bg1"/>
                </a:solidFill>
                <a:ln w="3175">
                  <a:solidFill>
                    <a:schemeClr val="tx1"/>
                  </a:solidFill>
                  <a:round/>
                  <a:headEnd/>
                  <a:tailEnd/>
                </a:ln>
              </p:spPr>
              <p:txBody>
                <a:bodyPr wrap="none" anchor="ctr"/>
                <a:lstStyle/>
                <a:p>
                  <a:endParaRPr lang="sl-SI"/>
                </a:p>
              </p:txBody>
            </p:sp>
            <p:sp>
              <p:nvSpPr>
                <p:cNvPr id="299" name="Freeform 257"/>
                <p:cNvSpPr>
                  <a:spLocks/>
                </p:cNvSpPr>
                <p:nvPr/>
              </p:nvSpPr>
              <p:spPr bwMode="auto">
                <a:xfrm>
                  <a:off x="1932" y="1539"/>
                  <a:ext cx="540" cy="444"/>
                </a:xfrm>
                <a:custGeom>
                  <a:avLst/>
                  <a:gdLst>
                    <a:gd name="T0" fmla="*/ 360 w 540"/>
                    <a:gd name="T1" fmla="*/ 0 h 444"/>
                    <a:gd name="T2" fmla="*/ 384 w 540"/>
                    <a:gd name="T3" fmla="*/ 132 h 444"/>
                    <a:gd name="T4" fmla="*/ 390 w 540"/>
                    <a:gd name="T5" fmla="*/ 210 h 444"/>
                    <a:gd name="T6" fmla="*/ 396 w 540"/>
                    <a:gd name="T7" fmla="*/ 246 h 444"/>
                    <a:gd name="T8" fmla="*/ 540 w 540"/>
                    <a:gd name="T9" fmla="*/ 318 h 444"/>
                    <a:gd name="T10" fmla="*/ 456 w 540"/>
                    <a:gd name="T11" fmla="*/ 288 h 444"/>
                    <a:gd name="T12" fmla="*/ 396 w 540"/>
                    <a:gd name="T13" fmla="*/ 246 h 444"/>
                    <a:gd name="T14" fmla="*/ 444 w 540"/>
                    <a:gd name="T15" fmla="*/ 306 h 444"/>
                    <a:gd name="T16" fmla="*/ 456 w 540"/>
                    <a:gd name="T17" fmla="*/ 348 h 444"/>
                    <a:gd name="T18" fmla="*/ 468 w 540"/>
                    <a:gd name="T19" fmla="*/ 396 h 444"/>
                    <a:gd name="T20" fmla="*/ 456 w 540"/>
                    <a:gd name="T21" fmla="*/ 336 h 444"/>
                    <a:gd name="T22" fmla="*/ 414 w 540"/>
                    <a:gd name="T23" fmla="*/ 270 h 444"/>
                    <a:gd name="T24" fmla="*/ 402 w 540"/>
                    <a:gd name="T25" fmla="*/ 306 h 444"/>
                    <a:gd name="T26" fmla="*/ 402 w 540"/>
                    <a:gd name="T27" fmla="*/ 342 h 444"/>
                    <a:gd name="T28" fmla="*/ 408 w 540"/>
                    <a:gd name="T29" fmla="*/ 408 h 444"/>
                    <a:gd name="T30" fmla="*/ 408 w 540"/>
                    <a:gd name="T31" fmla="*/ 444 h 444"/>
                    <a:gd name="T32" fmla="*/ 408 w 540"/>
                    <a:gd name="T33" fmla="*/ 348 h 444"/>
                    <a:gd name="T34" fmla="*/ 402 w 540"/>
                    <a:gd name="T35" fmla="*/ 306 h 444"/>
                    <a:gd name="T36" fmla="*/ 384 w 540"/>
                    <a:gd name="T37" fmla="*/ 270 h 444"/>
                    <a:gd name="T38" fmla="*/ 330 w 540"/>
                    <a:gd name="T39" fmla="*/ 294 h 444"/>
                    <a:gd name="T40" fmla="*/ 288 w 540"/>
                    <a:gd name="T41" fmla="*/ 312 h 444"/>
                    <a:gd name="T42" fmla="*/ 204 w 540"/>
                    <a:gd name="T43" fmla="*/ 342 h 444"/>
                    <a:gd name="T44" fmla="*/ 144 w 540"/>
                    <a:gd name="T45" fmla="*/ 366 h 444"/>
                    <a:gd name="T46" fmla="*/ 60 w 540"/>
                    <a:gd name="T47" fmla="*/ 378 h 444"/>
                    <a:gd name="T48" fmla="*/ 0 w 540"/>
                    <a:gd name="T49" fmla="*/ 390 h 4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0"/>
                    <a:gd name="T76" fmla="*/ 0 h 444"/>
                    <a:gd name="T77" fmla="*/ 540 w 540"/>
                    <a:gd name="T78" fmla="*/ 444 h 4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0" h="444">
                      <a:moveTo>
                        <a:pt x="360" y="0"/>
                      </a:moveTo>
                      <a:lnTo>
                        <a:pt x="384" y="132"/>
                      </a:lnTo>
                      <a:lnTo>
                        <a:pt x="390" y="210"/>
                      </a:lnTo>
                      <a:lnTo>
                        <a:pt x="396" y="246"/>
                      </a:lnTo>
                      <a:lnTo>
                        <a:pt x="540" y="318"/>
                      </a:lnTo>
                      <a:lnTo>
                        <a:pt x="456" y="288"/>
                      </a:lnTo>
                      <a:lnTo>
                        <a:pt x="396" y="246"/>
                      </a:lnTo>
                      <a:lnTo>
                        <a:pt x="444" y="306"/>
                      </a:lnTo>
                      <a:lnTo>
                        <a:pt x="456" y="348"/>
                      </a:lnTo>
                      <a:lnTo>
                        <a:pt x="468" y="396"/>
                      </a:lnTo>
                      <a:lnTo>
                        <a:pt x="456" y="336"/>
                      </a:lnTo>
                      <a:lnTo>
                        <a:pt x="414" y="270"/>
                      </a:lnTo>
                      <a:lnTo>
                        <a:pt x="402" y="306"/>
                      </a:lnTo>
                      <a:lnTo>
                        <a:pt x="402" y="342"/>
                      </a:lnTo>
                      <a:lnTo>
                        <a:pt x="408" y="408"/>
                      </a:lnTo>
                      <a:lnTo>
                        <a:pt x="408" y="444"/>
                      </a:lnTo>
                      <a:lnTo>
                        <a:pt x="408" y="348"/>
                      </a:lnTo>
                      <a:lnTo>
                        <a:pt x="402" y="306"/>
                      </a:lnTo>
                      <a:lnTo>
                        <a:pt x="384" y="270"/>
                      </a:lnTo>
                      <a:lnTo>
                        <a:pt x="330" y="294"/>
                      </a:lnTo>
                      <a:lnTo>
                        <a:pt x="288" y="312"/>
                      </a:lnTo>
                      <a:lnTo>
                        <a:pt x="204" y="342"/>
                      </a:lnTo>
                      <a:lnTo>
                        <a:pt x="144" y="366"/>
                      </a:lnTo>
                      <a:lnTo>
                        <a:pt x="60" y="378"/>
                      </a:lnTo>
                      <a:lnTo>
                        <a:pt x="0" y="390"/>
                      </a:lnTo>
                    </a:path>
                  </a:pathLst>
                </a:custGeom>
                <a:noFill/>
                <a:ln w="3175">
                  <a:solidFill>
                    <a:schemeClr val="tx1"/>
                  </a:solidFill>
                  <a:round/>
                  <a:headEnd/>
                  <a:tailEnd/>
                </a:ln>
              </p:spPr>
              <p:txBody>
                <a:bodyPr wrap="none" anchor="ctr"/>
                <a:lstStyle/>
                <a:p>
                  <a:endParaRPr lang="sl-SI"/>
                </a:p>
              </p:txBody>
            </p:sp>
            <p:grpSp>
              <p:nvGrpSpPr>
                <p:cNvPr id="300" name="Group 258"/>
                <p:cNvGrpSpPr>
                  <a:grpSpLocks/>
                </p:cNvGrpSpPr>
                <p:nvPr/>
              </p:nvGrpSpPr>
              <p:grpSpPr bwMode="auto">
                <a:xfrm>
                  <a:off x="1602" y="69"/>
                  <a:ext cx="852" cy="1338"/>
                  <a:chOff x="3306" y="60"/>
                  <a:chExt cx="852" cy="1338"/>
                </a:xfrm>
              </p:grpSpPr>
              <p:sp>
                <p:nvSpPr>
                  <p:cNvPr id="301" name="Freeform 259"/>
                  <p:cNvSpPr>
                    <a:spLocks/>
                  </p:cNvSpPr>
                  <p:nvPr/>
                </p:nvSpPr>
                <p:spPr bwMode="auto">
                  <a:xfrm>
                    <a:off x="3348" y="210"/>
                    <a:ext cx="648" cy="840"/>
                  </a:xfrm>
                  <a:custGeom>
                    <a:avLst/>
                    <a:gdLst>
                      <a:gd name="T0" fmla="*/ 570 w 648"/>
                      <a:gd name="T1" fmla="*/ 762 h 840"/>
                      <a:gd name="T2" fmla="*/ 516 w 648"/>
                      <a:gd name="T3" fmla="*/ 804 h 840"/>
                      <a:gd name="T4" fmla="*/ 468 w 648"/>
                      <a:gd name="T5" fmla="*/ 828 h 840"/>
                      <a:gd name="T6" fmla="*/ 414 w 648"/>
                      <a:gd name="T7" fmla="*/ 840 h 840"/>
                      <a:gd name="T8" fmla="*/ 360 w 648"/>
                      <a:gd name="T9" fmla="*/ 828 h 840"/>
                      <a:gd name="T10" fmla="*/ 306 w 648"/>
                      <a:gd name="T11" fmla="*/ 798 h 840"/>
                      <a:gd name="T12" fmla="*/ 264 w 648"/>
                      <a:gd name="T13" fmla="*/ 762 h 840"/>
                      <a:gd name="T14" fmla="*/ 240 w 648"/>
                      <a:gd name="T15" fmla="*/ 732 h 840"/>
                      <a:gd name="T16" fmla="*/ 204 w 648"/>
                      <a:gd name="T17" fmla="*/ 684 h 840"/>
                      <a:gd name="T18" fmla="*/ 150 w 648"/>
                      <a:gd name="T19" fmla="*/ 684 h 840"/>
                      <a:gd name="T20" fmla="*/ 144 w 648"/>
                      <a:gd name="T21" fmla="*/ 648 h 840"/>
                      <a:gd name="T22" fmla="*/ 120 w 648"/>
                      <a:gd name="T23" fmla="*/ 588 h 840"/>
                      <a:gd name="T24" fmla="*/ 114 w 648"/>
                      <a:gd name="T25" fmla="*/ 546 h 840"/>
                      <a:gd name="T26" fmla="*/ 96 w 648"/>
                      <a:gd name="T27" fmla="*/ 498 h 840"/>
                      <a:gd name="T28" fmla="*/ 42 w 648"/>
                      <a:gd name="T29" fmla="*/ 474 h 840"/>
                      <a:gd name="T30" fmla="*/ 24 w 648"/>
                      <a:gd name="T31" fmla="*/ 432 h 840"/>
                      <a:gd name="T32" fmla="*/ 12 w 648"/>
                      <a:gd name="T33" fmla="*/ 390 h 840"/>
                      <a:gd name="T34" fmla="*/ 0 w 648"/>
                      <a:gd name="T35" fmla="*/ 306 h 840"/>
                      <a:gd name="T36" fmla="*/ 6 w 648"/>
                      <a:gd name="T37" fmla="*/ 264 h 840"/>
                      <a:gd name="T38" fmla="*/ 30 w 648"/>
                      <a:gd name="T39" fmla="*/ 192 h 840"/>
                      <a:gd name="T40" fmla="*/ 72 w 648"/>
                      <a:gd name="T41" fmla="*/ 126 h 840"/>
                      <a:gd name="T42" fmla="*/ 138 w 648"/>
                      <a:gd name="T43" fmla="*/ 54 h 840"/>
                      <a:gd name="T44" fmla="*/ 210 w 648"/>
                      <a:gd name="T45" fmla="*/ 6 h 840"/>
                      <a:gd name="T46" fmla="*/ 312 w 648"/>
                      <a:gd name="T47" fmla="*/ 0 h 840"/>
                      <a:gd name="T48" fmla="*/ 534 w 648"/>
                      <a:gd name="T49" fmla="*/ 12 h 840"/>
                      <a:gd name="T50" fmla="*/ 576 w 648"/>
                      <a:gd name="T51" fmla="*/ 126 h 840"/>
                      <a:gd name="T52" fmla="*/ 618 w 648"/>
                      <a:gd name="T53" fmla="*/ 324 h 840"/>
                      <a:gd name="T54" fmla="*/ 648 w 648"/>
                      <a:gd name="T55" fmla="*/ 462 h 840"/>
                      <a:gd name="T56" fmla="*/ 642 w 648"/>
                      <a:gd name="T57" fmla="*/ 594 h 840"/>
                      <a:gd name="T58" fmla="*/ 570 w 648"/>
                      <a:gd name="T59" fmla="*/ 762 h 8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48"/>
                      <a:gd name="T91" fmla="*/ 0 h 840"/>
                      <a:gd name="T92" fmla="*/ 648 w 648"/>
                      <a:gd name="T93" fmla="*/ 840 h 8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48" h="840">
                        <a:moveTo>
                          <a:pt x="570" y="762"/>
                        </a:moveTo>
                        <a:lnTo>
                          <a:pt x="516" y="804"/>
                        </a:lnTo>
                        <a:lnTo>
                          <a:pt x="468" y="828"/>
                        </a:lnTo>
                        <a:lnTo>
                          <a:pt x="414" y="840"/>
                        </a:lnTo>
                        <a:lnTo>
                          <a:pt x="360" y="828"/>
                        </a:lnTo>
                        <a:lnTo>
                          <a:pt x="306" y="798"/>
                        </a:lnTo>
                        <a:lnTo>
                          <a:pt x="264" y="762"/>
                        </a:lnTo>
                        <a:lnTo>
                          <a:pt x="240" y="732"/>
                        </a:lnTo>
                        <a:lnTo>
                          <a:pt x="204" y="684"/>
                        </a:lnTo>
                        <a:lnTo>
                          <a:pt x="150" y="684"/>
                        </a:lnTo>
                        <a:lnTo>
                          <a:pt x="144" y="648"/>
                        </a:lnTo>
                        <a:lnTo>
                          <a:pt x="120" y="588"/>
                        </a:lnTo>
                        <a:lnTo>
                          <a:pt x="114" y="546"/>
                        </a:lnTo>
                        <a:lnTo>
                          <a:pt x="96" y="498"/>
                        </a:lnTo>
                        <a:lnTo>
                          <a:pt x="42" y="474"/>
                        </a:lnTo>
                        <a:lnTo>
                          <a:pt x="24" y="432"/>
                        </a:lnTo>
                        <a:lnTo>
                          <a:pt x="12" y="390"/>
                        </a:lnTo>
                        <a:lnTo>
                          <a:pt x="0" y="306"/>
                        </a:lnTo>
                        <a:lnTo>
                          <a:pt x="6" y="264"/>
                        </a:lnTo>
                        <a:lnTo>
                          <a:pt x="30" y="192"/>
                        </a:lnTo>
                        <a:lnTo>
                          <a:pt x="72" y="126"/>
                        </a:lnTo>
                        <a:lnTo>
                          <a:pt x="138" y="54"/>
                        </a:lnTo>
                        <a:lnTo>
                          <a:pt x="210" y="6"/>
                        </a:lnTo>
                        <a:lnTo>
                          <a:pt x="312" y="0"/>
                        </a:lnTo>
                        <a:lnTo>
                          <a:pt x="534" y="12"/>
                        </a:lnTo>
                        <a:lnTo>
                          <a:pt x="576" y="126"/>
                        </a:lnTo>
                        <a:lnTo>
                          <a:pt x="618" y="324"/>
                        </a:lnTo>
                        <a:lnTo>
                          <a:pt x="648" y="462"/>
                        </a:lnTo>
                        <a:lnTo>
                          <a:pt x="642" y="594"/>
                        </a:lnTo>
                        <a:lnTo>
                          <a:pt x="570" y="762"/>
                        </a:lnTo>
                        <a:close/>
                      </a:path>
                    </a:pathLst>
                  </a:custGeom>
                  <a:solidFill>
                    <a:srgbClr val="FFEAD5"/>
                  </a:solidFill>
                  <a:ln w="3175">
                    <a:solidFill>
                      <a:schemeClr val="tx1"/>
                    </a:solidFill>
                    <a:round/>
                    <a:headEnd/>
                    <a:tailEnd/>
                  </a:ln>
                </p:spPr>
                <p:txBody>
                  <a:bodyPr wrap="none" anchor="ctr"/>
                  <a:lstStyle/>
                  <a:p>
                    <a:endParaRPr lang="sl-SI"/>
                  </a:p>
                </p:txBody>
              </p:sp>
              <p:sp>
                <p:nvSpPr>
                  <p:cNvPr id="302" name="Freeform 260"/>
                  <p:cNvSpPr>
                    <a:spLocks/>
                  </p:cNvSpPr>
                  <p:nvPr/>
                </p:nvSpPr>
                <p:spPr bwMode="auto">
                  <a:xfrm>
                    <a:off x="3306" y="72"/>
                    <a:ext cx="558" cy="1272"/>
                  </a:xfrm>
                  <a:custGeom>
                    <a:avLst/>
                    <a:gdLst>
                      <a:gd name="T0" fmla="*/ 114 w 558"/>
                      <a:gd name="T1" fmla="*/ 312 h 1272"/>
                      <a:gd name="T2" fmla="*/ 144 w 558"/>
                      <a:gd name="T3" fmla="*/ 222 h 1272"/>
                      <a:gd name="T4" fmla="*/ 168 w 558"/>
                      <a:gd name="T5" fmla="*/ 138 h 1272"/>
                      <a:gd name="T6" fmla="*/ 216 w 558"/>
                      <a:gd name="T7" fmla="*/ 66 h 1272"/>
                      <a:gd name="T8" fmla="*/ 240 w 558"/>
                      <a:gd name="T9" fmla="*/ 30 h 1272"/>
                      <a:gd name="T10" fmla="*/ 282 w 558"/>
                      <a:gd name="T11" fmla="*/ 0 h 1272"/>
                      <a:gd name="T12" fmla="*/ 186 w 558"/>
                      <a:gd name="T13" fmla="*/ 6 h 1272"/>
                      <a:gd name="T14" fmla="*/ 120 w 558"/>
                      <a:gd name="T15" fmla="*/ 54 h 1272"/>
                      <a:gd name="T16" fmla="*/ 72 w 558"/>
                      <a:gd name="T17" fmla="*/ 114 h 1272"/>
                      <a:gd name="T18" fmla="*/ 30 w 558"/>
                      <a:gd name="T19" fmla="*/ 180 h 1272"/>
                      <a:gd name="T20" fmla="*/ 12 w 558"/>
                      <a:gd name="T21" fmla="*/ 258 h 1272"/>
                      <a:gd name="T22" fmla="*/ 0 w 558"/>
                      <a:gd name="T23" fmla="*/ 318 h 1272"/>
                      <a:gd name="T24" fmla="*/ 6 w 558"/>
                      <a:gd name="T25" fmla="*/ 372 h 1272"/>
                      <a:gd name="T26" fmla="*/ 18 w 558"/>
                      <a:gd name="T27" fmla="*/ 498 h 1272"/>
                      <a:gd name="T28" fmla="*/ 48 w 558"/>
                      <a:gd name="T29" fmla="*/ 636 h 1272"/>
                      <a:gd name="T30" fmla="*/ 66 w 558"/>
                      <a:gd name="T31" fmla="*/ 732 h 1272"/>
                      <a:gd name="T32" fmla="*/ 84 w 558"/>
                      <a:gd name="T33" fmla="*/ 822 h 1272"/>
                      <a:gd name="T34" fmla="*/ 96 w 558"/>
                      <a:gd name="T35" fmla="*/ 918 h 1272"/>
                      <a:gd name="T36" fmla="*/ 96 w 558"/>
                      <a:gd name="T37" fmla="*/ 990 h 1272"/>
                      <a:gd name="T38" fmla="*/ 96 w 558"/>
                      <a:gd name="T39" fmla="*/ 1074 h 1272"/>
                      <a:gd name="T40" fmla="*/ 90 w 558"/>
                      <a:gd name="T41" fmla="*/ 1146 h 1272"/>
                      <a:gd name="T42" fmla="*/ 90 w 558"/>
                      <a:gd name="T43" fmla="*/ 1194 h 1272"/>
                      <a:gd name="T44" fmla="*/ 108 w 558"/>
                      <a:gd name="T45" fmla="*/ 1236 h 1272"/>
                      <a:gd name="T46" fmla="*/ 150 w 558"/>
                      <a:gd name="T47" fmla="*/ 1260 h 1272"/>
                      <a:gd name="T48" fmla="*/ 204 w 558"/>
                      <a:gd name="T49" fmla="*/ 1272 h 1272"/>
                      <a:gd name="T50" fmla="*/ 288 w 558"/>
                      <a:gd name="T51" fmla="*/ 1266 h 1272"/>
                      <a:gd name="T52" fmla="*/ 348 w 558"/>
                      <a:gd name="T53" fmla="*/ 1254 h 1272"/>
                      <a:gd name="T54" fmla="*/ 384 w 558"/>
                      <a:gd name="T55" fmla="*/ 1176 h 1272"/>
                      <a:gd name="T56" fmla="*/ 420 w 558"/>
                      <a:gd name="T57" fmla="*/ 1104 h 1272"/>
                      <a:gd name="T58" fmla="*/ 480 w 558"/>
                      <a:gd name="T59" fmla="*/ 1044 h 1272"/>
                      <a:gd name="T60" fmla="*/ 552 w 558"/>
                      <a:gd name="T61" fmla="*/ 1014 h 1272"/>
                      <a:gd name="T62" fmla="*/ 558 w 558"/>
                      <a:gd name="T63" fmla="*/ 948 h 1272"/>
                      <a:gd name="T64" fmla="*/ 486 w 558"/>
                      <a:gd name="T65" fmla="*/ 972 h 1272"/>
                      <a:gd name="T66" fmla="*/ 390 w 558"/>
                      <a:gd name="T67" fmla="*/ 966 h 1272"/>
                      <a:gd name="T68" fmla="*/ 336 w 558"/>
                      <a:gd name="T69" fmla="*/ 930 h 1272"/>
                      <a:gd name="T70" fmla="*/ 294 w 558"/>
                      <a:gd name="T71" fmla="*/ 894 h 1272"/>
                      <a:gd name="T72" fmla="*/ 258 w 558"/>
                      <a:gd name="T73" fmla="*/ 834 h 1272"/>
                      <a:gd name="T74" fmla="*/ 216 w 558"/>
                      <a:gd name="T75" fmla="*/ 858 h 1272"/>
                      <a:gd name="T76" fmla="*/ 174 w 558"/>
                      <a:gd name="T77" fmla="*/ 822 h 1272"/>
                      <a:gd name="T78" fmla="*/ 186 w 558"/>
                      <a:gd name="T79" fmla="*/ 774 h 1272"/>
                      <a:gd name="T80" fmla="*/ 168 w 558"/>
                      <a:gd name="T81" fmla="*/ 720 h 1272"/>
                      <a:gd name="T82" fmla="*/ 150 w 558"/>
                      <a:gd name="T83" fmla="*/ 672 h 1272"/>
                      <a:gd name="T84" fmla="*/ 144 w 558"/>
                      <a:gd name="T85" fmla="*/ 624 h 1272"/>
                      <a:gd name="T86" fmla="*/ 90 w 558"/>
                      <a:gd name="T87" fmla="*/ 624 h 1272"/>
                      <a:gd name="T88" fmla="*/ 48 w 558"/>
                      <a:gd name="T89" fmla="*/ 540 h 1272"/>
                      <a:gd name="T90" fmla="*/ 42 w 558"/>
                      <a:gd name="T91" fmla="*/ 462 h 1272"/>
                      <a:gd name="T92" fmla="*/ 48 w 558"/>
                      <a:gd name="T93" fmla="*/ 402 h 1272"/>
                      <a:gd name="T94" fmla="*/ 54 w 558"/>
                      <a:gd name="T95" fmla="*/ 366 h 1272"/>
                      <a:gd name="T96" fmla="*/ 114 w 558"/>
                      <a:gd name="T97" fmla="*/ 312 h 12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8"/>
                      <a:gd name="T148" fmla="*/ 0 h 1272"/>
                      <a:gd name="T149" fmla="*/ 558 w 558"/>
                      <a:gd name="T150" fmla="*/ 1272 h 12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8" h="1272">
                        <a:moveTo>
                          <a:pt x="114" y="312"/>
                        </a:moveTo>
                        <a:lnTo>
                          <a:pt x="144" y="222"/>
                        </a:lnTo>
                        <a:lnTo>
                          <a:pt x="168" y="138"/>
                        </a:lnTo>
                        <a:lnTo>
                          <a:pt x="216" y="66"/>
                        </a:lnTo>
                        <a:lnTo>
                          <a:pt x="240" y="30"/>
                        </a:lnTo>
                        <a:lnTo>
                          <a:pt x="282" y="0"/>
                        </a:lnTo>
                        <a:lnTo>
                          <a:pt x="186" y="6"/>
                        </a:lnTo>
                        <a:lnTo>
                          <a:pt x="120" y="54"/>
                        </a:lnTo>
                        <a:lnTo>
                          <a:pt x="72" y="114"/>
                        </a:lnTo>
                        <a:lnTo>
                          <a:pt x="30" y="180"/>
                        </a:lnTo>
                        <a:lnTo>
                          <a:pt x="12" y="258"/>
                        </a:lnTo>
                        <a:lnTo>
                          <a:pt x="0" y="318"/>
                        </a:lnTo>
                        <a:lnTo>
                          <a:pt x="6" y="372"/>
                        </a:lnTo>
                        <a:lnTo>
                          <a:pt x="18" y="498"/>
                        </a:lnTo>
                        <a:lnTo>
                          <a:pt x="48" y="636"/>
                        </a:lnTo>
                        <a:lnTo>
                          <a:pt x="66" y="732"/>
                        </a:lnTo>
                        <a:lnTo>
                          <a:pt x="84" y="822"/>
                        </a:lnTo>
                        <a:lnTo>
                          <a:pt x="96" y="918"/>
                        </a:lnTo>
                        <a:lnTo>
                          <a:pt x="96" y="990"/>
                        </a:lnTo>
                        <a:lnTo>
                          <a:pt x="96" y="1074"/>
                        </a:lnTo>
                        <a:lnTo>
                          <a:pt x="90" y="1146"/>
                        </a:lnTo>
                        <a:lnTo>
                          <a:pt x="90" y="1194"/>
                        </a:lnTo>
                        <a:lnTo>
                          <a:pt x="108" y="1236"/>
                        </a:lnTo>
                        <a:lnTo>
                          <a:pt x="150" y="1260"/>
                        </a:lnTo>
                        <a:lnTo>
                          <a:pt x="204" y="1272"/>
                        </a:lnTo>
                        <a:lnTo>
                          <a:pt x="288" y="1266"/>
                        </a:lnTo>
                        <a:lnTo>
                          <a:pt x="348" y="1254"/>
                        </a:lnTo>
                        <a:lnTo>
                          <a:pt x="384" y="1176"/>
                        </a:lnTo>
                        <a:lnTo>
                          <a:pt x="420" y="1104"/>
                        </a:lnTo>
                        <a:lnTo>
                          <a:pt x="480" y="1044"/>
                        </a:lnTo>
                        <a:lnTo>
                          <a:pt x="552" y="1014"/>
                        </a:lnTo>
                        <a:lnTo>
                          <a:pt x="558" y="948"/>
                        </a:lnTo>
                        <a:lnTo>
                          <a:pt x="486" y="972"/>
                        </a:lnTo>
                        <a:cubicBezTo>
                          <a:pt x="422" y="964"/>
                          <a:pt x="454" y="966"/>
                          <a:pt x="390" y="966"/>
                        </a:cubicBezTo>
                        <a:lnTo>
                          <a:pt x="336" y="930"/>
                        </a:lnTo>
                        <a:lnTo>
                          <a:pt x="294" y="894"/>
                        </a:lnTo>
                        <a:lnTo>
                          <a:pt x="258" y="834"/>
                        </a:lnTo>
                        <a:lnTo>
                          <a:pt x="216" y="858"/>
                        </a:lnTo>
                        <a:lnTo>
                          <a:pt x="174" y="822"/>
                        </a:lnTo>
                        <a:lnTo>
                          <a:pt x="186" y="774"/>
                        </a:lnTo>
                        <a:lnTo>
                          <a:pt x="168" y="720"/>
                        </a:lnTo>
                        <a:lnTo>
                          <a:pt x="150" y="672"/>
                        </a:lnTo>
                        <a:lnTo>
                          <a:pt x="144" y="624"/>
                        </a:lnTo>
                        <a:lnTo>
                          <a:pt x="90" y="624"/>
                        </a:lnTo>
                        <a:lnTo>
                          <a:pt x="48" y="540"/>
                        </a:lnTo>
                        <a:lnTo>
                          <a:pt x="42" y="462"/>
                        </a:lnTo>
                        <a:lnTo>
                          <a:pt x="48" y="402"/>
                        </a:lnTo>
                        <a:lnTo>
                          <a:pt x="54" y="366"/>
                        </a:lnTo>
                        <a:lnTo>
                          <a:pt x="114" y="312"/>
                        </a:lnTo>
                        <a:close/>
                      </a:path>
                    </a:pathLst>
                  </a:custGeom>
                  <a:solidFill>
                    <a:srgbClr val="FFFF99"/>
                  </a:solidFill>
                  <a:ln w="3175">
                    <a:solidFill>
                      <a:schemeClr val="tx1"/>
                    </a:solidFill>
                    <a:round/>
                    <a:headEnd/>
                    <a:tailEnd/>
                  </a:ln>
                </p:spPr>
                <p:txBody>
                  <a:bodyPr wrap="none" anchor="ctr"/>
                  <a:lstStyle/>
                  <a:p>
                    <a:endParaRPr lang="sl-SI"/>
                  </a:p>
                </p:txBody>
              </p:sp>
              <p:sp>
                <p:nvSpPr>
                  <p:cNvPr id="303" name="Freeform 261"/>
                  <p:cNvSpPr>
                    <a:spLocks/>
                  </p:cNvSpPr>
                  <p:nvPr/>
                </p:nvSpPr>
                <p:spPr bwMode="auto">
                  <a:xfrm>
                    <a:off x="3432" y="60"/>
                    <a:ext cx="726" cy="1338"/>
                  </a:xfrm>
                  <a:custGeom>
                    <a:avLst/>
                    <a:gdLst>
                      <a:gd name="T0" fmla="*/ 0 w 726"/>
                      <a:gd name="T1" fmla="*/ 312 h 1338"/>
                      <a:gd name="T2" fmla="*/ 12 w 726"/>
                      <a:gd name="T3" fmla="*/ 246 h 1338"/>
                      <a:gd name="T4" fmla="*/ 30 w 726"/>
                      <a:gd name="T5" fmla="*/ 192 h 1338"/>
                      <a:gd name="T6" fmla="*/ 48 w 726"/>
                      <a:gd name="T7" fmla="*/ 150 h 1338"/>
                      <a:gd name="T8" fmla="*/ 72 w 726"/>
                      <a:gd name="T9" fmla="*/ 114 h 1338"/>
                      <a:gd name="T10" fmla="*/ 96 w 726"/>
                      <a:gd name="T11" fmla="*/ 78 h 1338"/>
                      <a:gd name="T12" fmla="*/ 150 w 726"/>
                      <a:gd name="T13" fmla="*/ 24 h 1338"/>
                      <a:gd name="T14" fmla="*/ 186 w 726"/>
                      <a:gd name="T15" fmla="*/ 6 h 1338"/>
                      <a:gd name="T16" fmla="*/ 246 w 726"/>
                      <a:gd name="T17" fmla="*/ 0 h 1338"/>
                      <a:gd name="T18" fmla="*/ 288 w 726"/>
                      <a:gd name="T19" fmla="*/ 0 h 1338"/>
                      <a:gd name="T20" fmla="*/ 342 w 726"/>
                      <a:gd name="T21" fmla="*/ 18 h 1338"/>
                      <a:gd name="T22" fmla="*/ 378 w 726"/>
                      <a:gd name="T23" fmla="*/ 54 h 1338"/>
                      <a:gd name="T24" fmla="*/ 432 w 726"/>
                      <a:gd name="T25" fmla="*/ 102 h 1338"/>
                      <a:gd name="T26" fmla="*/ 504 w 726"/>
                      <a:gd name="T27" fmla="*/ 186 h 1338"/>
                      <a:gd name="T28" fmla="*/ 546 w 726"/>
                      <a:gd name="T29" fmla="*/ 252 h 1338"/>
                      <a:gd name="T30" fmla="*/ 618 w 726"/>
                      <a:gd name="T31" fmla="*/ 348 h 1338"/>
                      <a:gd name="T32" fmla="*/ 654 w 726"/>
                      <a:gd name="T33" fmla="*/ 432 h 1338"/>
                      <a:gd name="T34" fmla="*/ 696 w 726"/>
                      <a:gd name="T35" fmla="*/ 522 h 1338"/>
                      <a:gd name="T36" fmla="*/ 708 w 726"/>
                      <a:gd name="T37" fmla="*/ 624 h 1338"/>
                      <a:gd name="T38" fmla="*/ 708 w 726"/>
                      <a:gd name="T39" fmla="*/ 750 h 1338"/>
                      <a:gd name="T40" fmla="*/ 726 w 726"/>
                      <a:gd name="T41" fmla="*/ 900 h 1338"/>
                      <a:gd name="T42" fmla="*/ 720 w 726"/>
                      <a:gd name="T43" fmla="*/ 1044 h 1338"/>
                      <a:gd name="T44" fmla="*/ 720 w 726"/>
                      <a:gd name="T45" fmla="*/ 1206 h 1338"/>
                      <a:gd name="T46" fmla="*/ 720 w 726"/>
                      <a:gd name="T47" fmla="*/ 1290 h 1338"/>
                      <a:gd name="T48" fmla="*/ 648 w 726"/>
                      <a:gd name="T49" fmla="*/ 1314 h 1338"/>
                      <a:gd name="T50" fmla="*/ 552 w 726"/>
                      <a:gd name="T51" fmla="*/ 1338 h 1338"/>
                      <a:gd name="T52" fmla="*/ 456 w 726"/>
                      <a:gd name="T53" fmla="*/ 1320 h 1338"/>
                      <a:gd name="T54" fmla="*/ 432 w 726"/>
                      <a:gd name="T55" fmla="*/ 1236 h 1338"/>
                      <a:gd name="T56" fmla="*/ 432 w 726"/>
                      <a:gd name="T57" fmla="*/ 1110 h 1338"/>
                      <a:gd name="T58" fmla="*/ 432 w 726"/>
                      <a:gd name="T59" fmla="*/ 996 h 1338"/>
                      <a:gd name="T60" fmla="*/ 432 w 726"/>
                      <a:gd name="T61" fmla="*/ 924 h 1338"/>
                      <a:gd name="T62" fmla="*/ 438 w 726"/>
                      <a:gd name="T63" fmla="*/ 864 h 1338"/>
                      <a:gd name="T64" fmla="*/ 444 w 726"/>
                      <a:gd name="T65" fmla="*/ 738 h 1338"/>
                      <a:gd name="T66" fmla="*/ 426 w 726"/>
                      <a:gd name="T67" fmla="*/ 630 h 1338"/>
                      <a:gd name="T68" fmla="*/ 402 w 726"/>
                      <a:gd name="T69" fmla="*/ 528 h 1338"/>
                      <a:gd name="T70" fmla="*/ 348 w 726"/>
                      <a:gd name="T71" fmla="*/ 432 h 1338"/>
                      <a:gd name="T72" fmla="*/ 300 w 726"/>
                      <a:gd name="T73" fmla="*/ 360 h 1338"/>
                      <a:gd name="T74" fmla="*/ 348 w 726"/>
                      <a:gd name="T75" fmla="*/ 204 h 1338"/>
                      <a:gd name="T76" fmla="*/ 306 w 726"/>
                      <a:gd name="T77" fmla="*/ 270 h 1338"/>
                      <a:gd name="T78" fmla="*/ 294 w 726"/>
                      <a:gd name="T79" fmla="*/ 330 h 1338"/>
                      <a:gd name="T80" fmla="*/ 246 w 726"/>
                      <a:gd name="T81" fmla="*/ 330 h 1338"/>
                      <a:gd name="T82" fmla="*/ 204 w 726"/>
                      <a:gd name="T83" fmla="*/ 300 h 1338"/>
                      <a:gd name="T84" fmla="*/ 162 w 726"/>
                      <a:gd name="T85" fmla="*/ 306 h 1338"/>
                      <a:gd name="T86" fmla="*/ 120 w 726"/>
                      <a:gd name="T87" fmla="*/ 312 h 1338"/>
                      <a:gd name="T88" fmla="*/ 66 w 726"/>
                      <a:gd name="T89" fmla="*/ 324 h 1338"/>
                      <a:gd name="T90" fmla="*/ 0 w 726"/>
                      <a:gd name="T91" fmla="*/ 312 h 13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6"/>
                      <a:gd name="T139" fmla="*/ 0 h 1338"/>
                      <a:gd name="T140" fmla="*/ 726 w 726"/>
                      <a:gd name="T141" fmla="*/ 1338 h 13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6" h="1338">
                        <a:moveTo>
                          <a:pt x="0" y="312"/>
                        </a:moveTo>
                        <a:lnTo>
                          <a:pt x="12" y="246"/>
                        </a:lnTo>
                        <a:lnTo>
                          <a:pt x="30" y="192"/>
                        </a:lnTo>
                        <a:lnTo>
                          <a:pt x="48" y="150"/>
                        </a:lnTo>
                        <a:lnTo>
                          <a:pt x="72" y="114"/>
                        </a:lnTo>
                        <a:lnTo>
                          <a:pt x="96" y="78"/>
                        </a:lnTo>
                        <a:lnTo>
                          <a:pt x="150" y="24"/>
                        </a:lnTo>
                        <a:lnTo>
                          <a:pt x="186" y="6"/>
                        </a:lnTo>
                        <a:lnTo>
                          <a:pt x="246" y="0"/>
                        </a:lnTo>
                        <a:lnTo>
                          <a:pt x="288" y="0"/>
                        </a:lnTo>
                        <a:lnTo>
                          <a:pt x="342" y="18"/>
                        </a:lnTo>
                        <a:lnTo>
                          <a:pt x="378" y="54"/>
                        </a:lnTo>
                        <a:lnTo>
                          <a:pt x="432" y="102"/>
                        </a:lnTo>
                        <a:lnTo>
                          <a:pt x="504" y="186"/>
                        </a:lnTo>
                        <a:lnTo>
                          <a:pt x="546" y="252"/>
                        </a:lnTo>
                        <a:lnTo>
                          <a:pt x="618" y="348"/>
                        </a:lnTo>
                        <a:lnTo>
                          <a:pt x="654" y="432"/>
                        </a:lnTo>
                        <a:lnTo>
                          <a:pt x="696" y="522"/>
                        </a:lnTo>
                        <a:lnTo>
                          <a:pt x="708" y="624"/>
                        </a:lnTo>
                        <a:lnTo>
                          <a:pt x="708" y="750"/>
                        </a:lnTo>
                        <a:lnTo>
                          <a:pt x="726" y="900"/>
                        </a:lnTo>
                        <a:lnTo>
                          <a:pt x="720" y="1044"/>
                        </a:lnTo>
                        <a:lnTo>
                          <a:pt x="720" y="1206"/>
                        </a:lnTo>
                        <a:lnTo>
                          <a:pt x="720" y="1290"/>
                        </a:lnTo>
                        <a:lnTo>
                          <a:pt x="648" y="1314"/>
                        </a:lnTo>
                        <a:lnTo>
                          <a:pt x="552" y="1338"/>
                        </a:lnTo>
                        <a:lnTo>
                          <a:pt x="456" y="1320"/>
                        </a:lnTo>
                        <a:lnTo>
                          <a:pt x="432" y="1236"/>
                        </a:lnTo>
                        <a:lnTo>
                          <a:pt x="432" y="1110"/>
                        </a:lnTo>
                        <a:lnTo>
                          <a:pt x="432" y="996"/>
                        </a:lnTo>
                        <a:lnTo>
                          <a:pt x="432" y="924"/>
                        </a:lnTo>
                        <a:lnTo>
                          <a:pt x="438" y="864"/>
                        </a:lnTo>
                        <a:lnTo>
                          <a:pt x="444" y="738"/>
                        </a:lnTo>
                        <a:lnTo>
                          <a:pt x="426" y="630"/>
                        </a:lnTo>
                        <a:lnTo>
                          <a:pt x="402" y="528"/>
                        </a:lnTo>
                        <a:lnTo>
                          <a:pt x="348" y="432"/>
                        </a:lnTo>
                        <a:lnTo>
                          <a:pt x="300" y="360"/>
                        </a:lnTo>
                        <a:lnTo>
                          <a:pt x="348" y="204"/>
                        </a:lnTo>
                        <a:lnTo>
                          <a:pt x="306" y="270"/>
                        </a:lnTo>
                        <a:lnTo>
                          <a:pt x="294" y="330"/>
                        </a:lnTo>
                        <a:lnTo>
                          <a:pt x="246" y="330"/>
                        </a:lnTo>
                        <a:lnTo>
                          <a:pt x="204" y="300"/>
                        </a:lnTo>
                        <a:lnTo>
                          <a:pt x="162" y="306"/>
                        </a:lnTo>
                        <a:lnTo>
                          <a:pt x="120" y="312"/>
                        </a:lnTo>
                        <a:lnTo>
                          <a:pt x="66" y="324"/>
                        </a:lnTo>
                        <a:lnTo>
                          <a:pt x="0" y="312"/>
                        </a:lnTo>
                        <a:close/>
                      </a:path>
                    </a:pathLst>
                  </a:custGeom>
                  <a:solidFill>
                    <a:srgbClr val="FFFF99"/>
                  </a:solidFill>
                  <a:ln w="3175">
                    <a:solidFill>
                      <a:schemeClr val="tx1"/>
                    </a:solidFill>
                    <a:round/>
                    <a:headEnd/>
                    <a:tailEnd/>
                  </a:ln>
                </p:spPr>
                <p:txBody>
                  <a:bodyPr wrap="none" anchor="ctr"/>
                  <a:lstStyle/>
                  <a:p>
                    <a:endParaRPr lang="sl-SI"/>
                  </a:p>
                </p:txBody>
              </p:sp>
              <p:grpSp>
                <p:nvGrpSpPr>
                  <p:cNvPr id="304" name="Group 262"/>
                  <p:cNvGrpSpPr>
                    <a:grpSpLocks/>
                  </p:cNvGrpSpPr>
                  <p:nvPr/>
                </p:nvGrpSpPr>
                <p:grpSpPr bwMode="auto">
                  <a:xfrm>
                    <a:off x="3396" y="564"/>
                    <a:ext cx="309" cy="441"/>
                    <a:chOff x="4362" y="264"/>
                    <a:chExt cx="309" cy="441"/>
                  </a:xfrm>
                </p:grpSpPr>
                <p:sp>
                  <p:nvSpPr>
                    <p:cNvPr id="305" name="Freeform 263"/>
                    <p:cNvSpPr>
                      <a:spLocks/>
                    </p:cNvSpPr>
                    <p:nvPr/>
                  </p:nvSpPr>
                  <p:spPr bwMode="auto">
                    <a:xfrm>
                      <a:off x="4362" y="348"/>
                      <a:ext cx="204" cy="270"/>
                    </a:xfrm>
                    <a:custGeom>
                      <a:avLst/>
                      <a:gdLst>
                        <a:gd name="T0" fmla="*/ 0 w 204"/>
                        <a:gd name="T1" fmla="*/ 30 h 270"/>
                        <a:gd name="T2" fmla="*/ 24 w 204"/>
                        <a:gd name="T3" fmla="*/ 0 h 270"/>
                        <a:gd name="T4" fmla="*/ 42 w 204"/>
                        <a:gd name="T5" fmla="*/ 54 h 270"/>
                        <a:gd name="T6" fmla="*/ 66 w 204"/>
                        <a:gd name="T7" fmla="*/ 150 h 270"/>
                        <a:gd name="T8" fmla="*/ 66 w 204"/>
                        <a:gd name="T9" fmla="*/ 186 h 270"/>
                        <a:gd name="T10" fmla="*/ 84 w 204"/>
                        <a:gd name="T11" fmla="*/ 234 h 270"/>
                        <a:gd name="T12" fmla="*/ 138 w 204"/>
                        <a:gd name="T13" fmla="*/ 270 h 270"/>
                        <a:gd name="T14" fmla="*/ 174 w 204"/>
                        <a:gd name="T15" fmla="*/ 240 h 270"/>
                        <a:gd name="T16" fmla="*/ 204 w 204"/>
                        <a:gd name="T17" fmla="*/ 204 h 2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270"/>
                        <a:gd name="T29" fmla="*/ 204 w 204"/>
                        <a:gd name="T30" fmla="*/ 270 h 2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270">
                          <a:moveTo>
                            <a:pt x="0" y="30"/>
                          </a:moveTo>
                          <a:lnTo>
                            <a:pt x="24" y="0"/>
                          </a:lnTo>
                          <a:lnTo>
                            <a:pt x="42" y="54"/>
                          </a:lnTo>
                          <a:lnTo>
                            <a:pt x="66" y="150"/>
                          </a:lnTo>
                          <a:lnTo>
                            <a:pt x="66" y="186"/>
                          </a:lnTo>
                          <a:lnTo>
                            <a:pt x="84" y="234"/>
                          </a:lnTo>
                          <a:lnTo>
                            <a:pt x="138" y="270"/>
                          </a:lnTo>
                          <a:lnTo>
                            <a:pt x="174" y="240"/>
                          </a:lnTo>
                          <a:lnTo>
                            <a:pt x="204" y="204"/>
                          </a:lnTo>
                        </a:path>
                      </a:pathLst>
                    </a:custGeom>
                    <a:noFill/>
                    <a:ln w="3175" cmpd="sng">
                      <a:solidFill>
                        <a:schemeClr val="tx1"/>
                      </a:solidFill>
                      <a:round/>
                      <a:headEnd/>
                      <a:tailEnd/>
                    </a:ln>
                  </p:spPr>
                  <p:txBody>
                    <a:bodyPr wrap="none" anchor="ctr"/>
                    <a:lstStyle/>
                    <a:p>
                      <a:endParaRPr lang="sl-SI"/>
                    </a:p>
                  </p:txBody>
                </p:sp>
                <p:sp>
                  <p:nvSpPr>
                    <p:cNvPr id="306" name="Freeform 264"/>
                    <p:cNvSpPr>
                      <a:spLocks/>
                    </p:cNvSpPr>
                    <p:nvPr/>
                  </p:nvSpPr>
                  <p:spPr bwMode="auto">
                    <a:xfrm>
                      <a:off x="4458" y="264"/>
                      <a:ext cx="150" cy="54"/>
                    </a:xfrm>
                    <a:custGeom>
                      <a:avLst/>
                      <a:gdLst>
                        <a:gd name="T0" fmla="*/ 0 w 150"/>
                        <a:gd name="T1" fmla="*/ 54 h 54"/>
                        <a:gd name="T2" fmla="*/ 42 w 150"/>
                        <a:gd name="T3" fmla="*/ 12 h 54"/>
                        <a:gd name="T4" fmla="*/ 102 w 150"/>
                        <a:gd name="T5" fmla="*/ 0 h 54"/>
                        <a:gd name="T6" fmla="*/ 150 w 150"/>
                        <a:gd name="T7" fmla="*/ 0 h 54"/>
                        <a:gd name="T8" fmla="*/ 0 60000 65536"/>
                        <a:gd name="T9" fmla="*/ 0 60000 65536"/>
                        <a:gd name="T10" fmla="*/ 0 60000 65536"/>
                        <a:gd name="T11" fmla="*/ 0 60000 65536"/>
                        <a:gd name="T12" fmla="*/ 0 w 150"/>
                        <a:gd name="T13" fmla="*/ 0 h 54"/>
                        <a:gd name="T14" fmla="*/ 150 w 150"/>
                        <a:gd name="T15" fmla="*/ 54 h 54"/>
                      </a:gdLst>
                      <a:ahLst/>
                      <a:cxnLst>
                        <a:cxn ang="T8">
                          <a:pos x="T0" y="T1"/>
                        </a:cxn>
                        <a:cxn ang="T9">
                          <a:pos x="T2" y="T3"/>
                        </a:cxn>
                        <a:cxn ang="T10">
                          <a:pos x="T4" y="T5"/>
                        </a:cxn>
                        <a:cxn ang="T11">
                          <a:pos x="T6" y="T7"/>
                        </a:cxn>
                      </a:cxnLst>
                      <a:rect l="T12" t="T13" r="T14" b="T15"/>
                      <a:pathLst>
                        <a:path w="150" h="54">
                          <a:moveTo>
                            <a:pt x="0" y="54"/>
                          </a:moveTo>
                          <a:lnTo>
                            <a:pt x="42" y="12"/>
                          </a:lnTo>
                          <a:lnTo>
                            <a:pt x="102" y="0"/>
                          </a:lnTo>
                          <a:lnTo>
                            <a:pt x="150" y="0"/>
                          </a:lnTo>
                        </a:path>
                      </a:pathLst>
                    </a:custGeom>
                    <a:noFill/>
                    <a:ln w="3175" cmpd="sng">
                      <a:solidFill>
                        <a:schemeClr val="tx1"/>
                      </a:solidFill>
                      <a:round/>
                      <a:headEnd/>
                      <a:tailEnd/>
                    </a:ln>
                  </p:spPr>
                  <p:txBody>
                    <a:bodyPr wrap="none" anchor="ctr"/>
                    <a:lstStyle/>
                    <a:p>
                      <a:endParaRPr lang="sl-SI"/>
                    </a:p>
                  </p:txBody>
                </p:sp>
                <p:sp>
                  <p:nvSpPr>
                    <p:cNvPr id="307" name="Line 265"/>
                    <p:cNvSpPr>
                      <a:spLocks noChangeShapeType="1"/>
                    </p:cNvSpPr>
                    <p:nvPr/>
                  </p:nvSpPr>
                  <p:spPr bwMode="auto">
                    <a:xfrm flipV="1">
                      <a:off x="4530" y="354"/>
                      <a:ext cx="36" cy="18"/>
                    </a:xfrm>
                    <a:prstGeom prst="line">
                      <a:avLst/>
                    </a:prstGeom>
                    <a:noFill/>
                    <a:ln w="3175">
                      <a:solidFill>
                        <a:schemeClr val="tx1"/>
                      </a:solidFill>
                      <a:round/>
                      <a:headEnd/>
                      <a:tailEnd/>
                    </a:ln>
                  </p:spPr>
                  <p:txBody>
                    <a:bodyPr wrap="none" anchor="ctr"/>
                    <a:lstStyle/>
                    <a:p>
                      <a:endParaRPr lang="sl-SI"/>
                    </a:p>
                  </p:txBody>
                </p:sp>
                <p:sp>
                  <p:nvSpPr>
                    <p:cNvPr id="308" name="Freeform 266"/>
                    <p:cNvSpPr>
                      <a:spLocks/>
                    </p:cNvSpPr>
                    <p:nvPr/>
                  </p:nvSpPr>
                  <p:spPr bwMode="auto">
                    <a:xfrm>
                      <a:off x="4575" y="623"/>
                      <a:ext cx="96" cy="82"/>
                    </a:xfrm>
                    <a:custGeom>
                      <a:avLst/>
                      <a:gdLst>
                        <a:gd name="T0" fmla="*/ 21 w 96"/>
                        <a:gd name="T1" fmla="*/ 24 h 82"/>
                        <a:gd name="T2" fmla="*/ 27 w 96"/>
                        <a:gd name="T3" fmla="*/ 9 h 82"/>
                        <a:gd name="T4" fmla="*/ 44 w 96"/>
                        <a:gd name="T5" fmla="*/ 0 h 82"/>
                        <a:gd name="T6" fmla="*/ 60 w 96"/>
                        <a:gd name="T7" fmla="*/ 0 h 82"/>
                        <a:gd name="T8" fmla="*/ 80 w 96"/>
                        <a:gd name="T9" fmla="*/ 1 h 82"/>
                        <a:gd name="T10" fmla="*/ 96 w 96"/>
                        <a:gd name="T11" fmla="*/ 0 h 82"/>
                        <a:gd name="T12" fmla="*/ 93 w 96"/>
                        <a:gd name="T13" fmla="*/ 24 h 82"/>
                        <a:gd name="T14" fmla="*/ 89 w 96"/>
                        <a:gd name="T15" fmla="*/ 36 h 82"/>
                        <a:gd name="T16" fmla="*/ 83 w 96"/>
                        <a:gd name="T17" fmla="*/ 48 h 82"/>
                        <a:gd name="T18" fmla="*/ 77 w 96"/>
                        <a:gd name="T19" fmla="*/ 58 h 82"/>
                        <a:gd name="T20" fmla="*/ 63 w 96"/>
                        <a:gd name="T21" fmla="*/ 67 h 82"/>
                        <a:gd name="T22" fmla="*/ 51 w 96"/>
                        <a:gd name="T23" fmla="*/ 76 h 82"/>
                        <a:gd name="T24" fmla="*/ 30 w 96"/>
                        <a:gd name="T25" fmla="*/ 82 h 82"/>
                        <a:gd name="T26" fmla="*/ 20 w 96"/>
                        <a:gd name="T27" fmla="*/ 76 h 82"/>
                        <a:gd name="T28" fmla="*/ 11 w 96"/>
                        <a:gd name="T29" fmla="*/ 63 h 82"/>
                        <a:gd name="T30" fmla="*/ 3 w 96"/>
                        <a:gd name="T31" fmla="*/ 55 h 82"/>
                        <a:gd name="T32" fmla="*/ 0 w 96"/>
                        <a:gd name="T33" fmla="*/ 40 h 82"/>
                        <a:gd name="T34" fmla="*/ 0 w 96"/>
                        <a:gd name="T35" fmla="*/ 27 h 82"/>
                        <a:gd name="T36" fmla="*/ 21 w 96"/>
                        <a:gd name="T37" fmla="*/ 24 h 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82"/>
                        <a:gd name="T59" fmla="*/ 96 w 96"/>
                        <a:gd name="T60" fmla="*/ 82 h 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82">
                          <a:moveTo>
                            <a:pt x="21" y="24"/>
                          </a:moveTo>
                          <a:lnTo>
                            <a:pt x="27" y="9"/>
                          </a:lnTo>
                          <a:lnTo>
                            <a:pt x="44" y="0"/>
                          </a:lnTo>
                          <a:lnTo>
                            <a:pt x="60" y="0"/>
                          </a:lnTo>
                          <a:lnTo>
                            <a:pt x="80" y="1"/>
                          </a:lnTo>
                          <a:lnTo>
                            <a:pt x="96" y="0"/>
                          </a:lnTo>
                          <a:lnTo>
                            <a:pt x="93" y="24"/>
                          </a:lnTo>
                          <a:lnTo>
                            <a:pt x="89" y="36"/>
                          </a:lnTo>
                          <a:lnTo>
                            <a:pt x="83" y="48"/>
                          </a:lnTo>
                          <a:lnTo>
                            <a:pt x="77" y="58"/>
                          </a:lnTo>
                          <a:lnTo>
                            <a:pt x="63" y="67"/>
                          </a:lnTo>
                          <a:lnTo>
                            <a:pt x="51" y="76"/>
                          </a:lnTo>
                          <a:lnTo>
                            <a:pt x="30" y="82"/>
                          </a:lnTo>
                          <a:lnTo>
                            <a:pt x="20" y="76"/>
                          </a:lnTo>
                          <a:lnTo>
                            <a:pt x="11" y="63"/>
                          </a:lnTo>
                          <a:lnTo>
                            <a:pt x="3" y="55"/>
                          </a:lnTo>
                          <a:lnTo>
                            <a:pt x="0" y="40"/>
                          </a:lnTo>
                          <a:lnTo>
                            <a:pt x="0" y="27"/>
                          </a:lnTo>
                          <a:lnTo>
                            <a:pt x="21" y="24"/>
                          </a:lnTo>
                          <a:close/>
                        </a:path>
                      </a:pathLst>
                    </a:custGeom>
                    <a:solidFill>
                      <a:srgbClr val="FF3300"/>
                    </a:solidFill>
                    <a:ln w="3175" cmpd="sng">
                      <a:solidFill>
                        <a:schemeClr val="tx1"/>
                      </a:solidFill>
                      <a:round/>
                      <a:headEnd/>
                      <a:tailEnd/>
                    </a:ln>
                  </p:spPr>
                  <p:txBody>
                    <a:bodyPr wrap="none" anchor="ctr"/>
                    <a:lstStyle/>
                    <a:p>
                      <a:endParaRPr lang="sl-SI"/>
                    </a:p>
                  </p:txBody>
                </p:sp>
              </p:grpSp>
            </p:grpSp>
          </p:grpSp>
          <p:grpSp>
            <p:nvGrpSpPr>
              <p:cNvPr id="281" name="Group 267"/>
              <p:cNvGrpSpPr>
                <a:grpSpLocks/>
              </p:cNvGrpSpPr>
              <p:nvPr/>
            </p:nvGrpSpPr>
            <p:grpSpPr bwMode="auto">
              <a:xfrm>
                <a:off x="7994587" y="1897825"/>
                <a:ext cx="1042988" cy="1792288"/>
                <a:chOff x="1577" y="1940"/>
                <a:chExt cx="657" cy="1129"/>
              </a:xfrm>
            </p:grpSpPr>
            <p:sp>
              <p:nvSpPr>
                <p:cNvPr id="282" name="Freeform 268"/>
                <p:cNvSpPr>
                  <a:spLocks/>
                </p:cNvSpPr>
                <p:nvPr/>
              </p:nvSpPr>
              <p:spPr bwMode="auto">
                <a:xfrm>
                  <a:off x="1715" y="2977"/>
                  <a:ext cx="46" cy="92"/>
                </a:xfrm>
                <a:custGeom>
                  <a:avLst/>
                  <a:gdLst>
                    <a:gd name="T0" fmla="*/ 46 w 130"/>
                    <a:gd name="T1" fmla="*/ 86 h 252"/>
                    <a:gd name="T2" fmla="*/ 38 w 130"/>
                    <a:gd name="T3" fmla="*/ 89 h 252"/>
                    <a:gd name="T4" fmla="*/ 30 w 130"/>
                    <a:gd name="T5" fmla="*/ 91 h 252"/>
                    <a:gd name="T6" fmla="*/ 22 w 130"/>
                    <a:gd name="T7" fmla="*/ 92 h 252"/>
                    <a:gd name="T8" fmla="*/ 16 w 130"/>
                    <a:gd name="T9" fmla="*/ 92 h 252"/>
                    <a:gd name="T10" fmla="*/ 10 w 130"/>
                    <a:gd name="T11" fmla="*/ 91 h 252"/>
                    <a:gd name="T12" fmla="*/ 5 w 130"/>
                    <a:gd name="T13" fmla="*/ 87 h 252"/>
                    <a:gd name="T14" fmla="*/ 2 w 130"/>
                    <a:gd name="T15" fmla="*/ 81 h 252"/>
                    <a:gd name="T16" fmla="*/ 1 w 130"/>
                    <a:gd name="T17" fmla="*/ 73 h 252"/>
                    <a:gd name="T18" fmla="*/ 0 w 130"/>
                    <a:gd name="T19" fmla="*/ 54 h 252"/>
                    <a:gd name="T20" fmla="*/ 0 w 130"/>
                    <a:gd name="T21" fmla="*/ 36 h 252"/>
                    <a:gd name="T22" fmla="*/ 0 w 130"/>
                    <a:gd name="T23" fmla="*/ 19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grpSp>
              <p:nvGrpSpPr>
                <p:cNvPr id="283" name="Group 269"/>
                <p:cNvGrpSpPr>
                  <a:grpSpLocks/>
                </p:cNvGrpSpPr>
                <p:nvPr/>
              </p:nvGrpSpPr>
              <p:grpSpPr bwMode="auto">
                <a:xfrm>
                  <a:off x="1653" y="2417"/>
                  <a:ext cx="434" cy="587"/>
                  <a:chOff x="4448" y="2171"/>
                  <a:chExt cx="419" cy="540"/>
                </a:xfrm>
              </p:grpSpPr>
              <p:sp>
                <p:nvSpPr>
                  <p:cNvPr id="289" name="Freeform 270"/>
                  <p:cNvSpPr>
                    <a:spLocks/>
                  </p:cNvSpPr>
                  <p:nvPr/>
                </p:nvSpPr>
                <p:spPr bwMode="auto">
                  <a:xfrm>
                    <a:off x="4484" y="2171"/>
                    <a:ext cx="383" cy="540"/>
                  </a:xfrm>
                  <a:custGeom>
                    <a:avLst/>
                    <a:gdLst>
                      <a:gd name="T0" fmla="*/ 373 w 1147"/>
                      <a:gd name="T1" fmla="*/ 2 h 1622"/>
                      <a:gd name="T2" fmla="*/ 354 w 1147"/>
                      <a:gd name="T3" fmla="*/ 7 h 1622"/>
                      <a:gd name="T4" fmla="*/ 334 w 1147"/>
                      <a:gd name="T5" fmla="*/ 11 h 1622"/>
                      <a:gd name="T6" fmla="*/ 314 w 1147"/>
                      <a:gd name="T7" fmla="*/ 16 h 1622"/>
                      <a:gd name="T8" fmla="*/ 294 w 1147"/>
                      <a:gd name="T9" fmla="*/ 21 h 1622"/>
                      <a:gd name="T10" fmla="*/ 274 w 1147"/>
                      <a:gd name="T11" fmla="*/ 27 h 1622"/>
                      <a:gd name="T12" fmla="*/ 253 w 1147"/>
                      <a:gd name="T13" fmla="*/ 32 h 1622"/>
                      <a:gd name="T14" fmla="*/ 233 w 1147"/>
                      <a:gd name="T15" fmla="*/ 38 h 1622"/>
                      <a:gd name="T16" fmla="*/ 213 w 1147"/>
                      <a:gd name="T17" fmla="*/ 45 h 1622"/>
                      <a:gd name="T18" fmla="*/ 193 w 1147"/>
                      <a:gd name="T19" fmla="*/ 51 h 1622"/>
                      <a:gd name="T20" fmla="*/ 172 w 1147"/>
                      <a:gd name="T21" fmla="*/ 58 h 1622"/>
                      <a:gd name="T22" fmla="*/ 152 w 1147"/>
                      <a:gd name="T23" fmla="*/ 66 h 1622"/>
                      <a:gd name="T24" fmla="*/ 132 w 1147"/>
                      <a:gd name="T25" fmla="*/ 74 h 1622"/>
                      <a:gd name="T26" fmla="*/ 112 w 1147"/>
                      <a:gd name="T27" fmla="*/ 82 h 1622"/>
                      <a:gd name="T28" fmla="*/ 91 w 1147"/>
                      <a:gd name="T29" fmla="*/ 90 h 1622"/>
                      <a:gd name="T30" fmla="*/ 72 w 1147"/>
                      <a:gd name="T31" fmla="*/ 99 h 1622"/>
                      <a:gd name="T32" fmla="*/ 57 w 1147"/>
                      <a:gd name="T33" fmla="*/ 106 h 1622"/>
                      <a:gd name="T34" fmla="*/ 46 w 1147"/>
                      <a:gd name="T35" fmla="*/ 111 h 1622"/>
                      <a:gd name="T36" fmla="*/ 36 w 1147"/>
                      <a:gd name="T37" fmla="*/ 117 h 1622"/>
                      <a:gd name="T38" fmla="*/ 25 w 1147"/>
                      <a:gd name="T39" fmla="*/ 124 h 1622"/>
                      <a:gd name="T40" fmla="*/ 17 w 1147"/>
                      <a:gd name="T41" fmla="*/ 131 h 1622"/>
                      <a:gd name="T42" fmla="*/ 9 w 1147"/>
                      <a:gd name="T43" fmla="*/ 139 h 1622"/>
                      <a:gd name="T44" fmla="*/ 3 w 1147"/>
                      <a:gd name="T45" fmla="*/ 148 h 1622"/>
                      <a:gd name="T46" fmla="*/ 0 w 1147"/>
                      <a:gd name="T47" fmla="*/ 158 h 1622"/>
                      <a:gd name="T48" fmla="*/ 1 w 1147"/>
                      <a:gd name="T49" fmla="*/ 187 h 1622"/>
                      <a:gd name="T50" fmla="*/ 4 w 1147"/>
                      <a:gd name="T51" fmla="*/ 228 h 1622"/>
                      <a:gd name="T52" fmla="*/ 10 w 1147"/>
                      <a:gd name="T53" fmla="*/ 248 h 1622"/>
                      <a:gd name="T54" fmla="*/ 20 w 1147"/>
                      <a:gd name="T55" fmla="*/ 249 h 1622"/>
                      <a:gd name="T56" fmla="*/ 28 w 1147"/>
                      <a:gd name="T57" fmla="*/ 249 h 1622"/>
                      <a:gd name="T58" fmla="*/ 37 w 1147"/>
                      <a:gd name="T59" fmla="*/ 248 h 1622"/>
                      <a:gd name="T60" fmla="*/ 36 w 1147"/>
                      <a:gd name="T61" fmla="*/ 254 h 1622"/>
                      <a:gd name="T62" fmla="*/ 28 w 1147"/>
                      <a:gd name="T63" fmla="*/ 268 h 1622"/>
                      <a:gd name="T64" fmla="*/ 24 w 1147"/>
                      <a:gd name="T65" fmla="*/ 284 h 1622"/>
                      <a:gd name="T66" fmla="*/ 22 w 1147"/>
                      <a:gd name="T67" fmla="*/ 301 h 1622"/>
                      <a:gd name="T68" fmla="*/ 25 w 1147"/>
                      <a:gd name="T69" fmla="*/ 341 h 1622"/>
                      <a:gd name="T70" fmla="*/ 34 w 1147"/>
                      <a:gd name="T71" fmla="*/ 397 h 1622"/>
                      <a:gd name="T72" fmla="*/ 44 w 1147"/>
                      <a:gd name="T73" fmla="*/ 448 h 1622"/>
                      <a:gd name="T74" fmla="*/ 53 w 1147"/>
                      <a:gd name="T75" fmla="*/ 506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290" name="Freeform 271"/>
                  <p:cNvSpPr>
                    <a:spLocks/>
                  </p:cNvSpPr>
                  <p:nvPr/>
                </p:nvSpPr>
                <p:spPr bwMode="auto">
                  <a:xfrm>
                    <a:off x="4448" y="2415"/>
                    <a:ext cx="42" cy="3"/>
                  </a:xfrm>
                  <a:custGeom>
                    <a:avLst/>
                    <a:gdLst>
                      <a:gd name="T0" fmla="*/ 0 w 125"/>
                      <a:gd name="T1" fmla="*/ 0 h 11"/>
                      <a:gd name="T2" fmla="*/ 5 w 125"/>
                      <a:gd name="T3" fmla="*/ 1 h 11"/>
                      <a:gd name="T4" fmla="*/ 11 w 125"/>
                      <a:gd name="T5" fmla="*/ 2 h 11"/>
                      <a:gd name="T6" fmla="*/ 16 w 125"/>
                      <a:gd name="T7" fmla="*/ 2 h 11"/>
                      <a:gd name="T8" fmla="*/ 22 w 125"/>
                      <a:gd name="T9" fmla="*/ 3 h 11"/>
                      <a:gd name="T10" fmla="*/ 27 w 125"/>
                      <a:gd name="T11" fmla="*/ 3 h 11"/>
                      <a:gd name="T12" fmla="*/ 32 w 125"/>
                      <a:gd name="T13" fmla="*/ 3 h 11"/>
                      <a:gd name="T14" fmla="*/ 37 w 125"/>
                      <a:gd name="T15" fmla="*/ 3 h 11"/>
                      <a:gd name="T16" fmla="*/ 42 w 125"/>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291" name="Freeform 272"/>
                  <p:cNvSpPr>
                    <a:spLocks/>
                  </p:cNvSpPr>
                  <p:nvPr/>
                </p:nvSpPr>
                <p:spPr bwMode="auto">
                  <a:xfrm>
                    <a:off x="4563" y="2179"/>
                    <a:ext cx="24" cy="10"/>
                  </a:xfrm>
                  <a:custGeom>
                    <a:avLst/>
                    <a:gdLst>
                      <a:gd name="T0" fmla="*/ 24 w 72"/>
                      <a:gd name="T1" fmla="*/ 0 h 30"/>
                      <a:gd name="T2" fmla="*/ 22 w 72"/>
                      <a:gd name="T3" fmla="*/ 3 h 30"/>
                      <a:gd name="T4" fmla="*/ 19 w 72"/>
                      <a:gd name="T5" fmla="*/ 5 h 30"/>
                      <a:gd name="T6" fmla="*/ 17 w 72"/>
                      <a:gd name="T7" fmla="*/ 7 h 30"/>
                      <a:gd name="T8" fmla="*/ 13 w 72"/>
                      <a:gd name="T9" fmla="*/ 8 h 30"/>
                      <a:gd name="T10" fmla="*/ 10 w 72"/>
                      <a:gd name="T11" fmla="*/ 9 h 30"/>
                      <a:gd name="T12" fmla="*/ 7 w 72"/>
                      <a:gd name="T13" fmla="*/ 10 h 30"/>
                      <a:gd name="T14" fmla="*/ 3 w 72"/>
                      <a:gd name="T15" fmla="*/ 10 h 30"/>
                      <a:gd name="T16" fmla="*/ 0 w 72"/>
                      <a:gd name="T17" fmla="*/ 1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grpSp>
            <p:sp>
              <p:nvSpPr>
                <p:cNvPr id="284" name="Freeform 273"/>
                <p:cNvSpPr>
                  <a:spLocks/>
                </p:cNvSpPr>
                <p:nvPr/>
              </p:nvSpPr>
              <p:spPr bwMode="auto">
                <a:xfrm>
                  <a:off x="1577" y="1940"/>
                  <a:ext cx="657" cy="1064"/>
                </a:xfrm>
                <a:custGeom>
                  <a:avLst/>
                  <a:gdLst>
                    <a:gd name="T0" fmla="*/ 475 w 1905"/>
                    <a:gd name="T1" fmla="*/ 441 h 2941"/>
                    <a:gd name="T2" fmla="*/ 455 w 1905"/>
                    <a:gd name="T3" fmla="*/ 436 h 2941"/>
                    <a:gd name="T4" fmla="*/ 435 w 1905"/>
                    <a:gd name="T5" fmla="*/ 433 h 2941"/>
                    <a:gd name="T6" fmla="*/ 414 w 1905"/>
                    <a:gd name="T7" fmla="*/ 431 h 2941"/>
                    <a:gd name="T8" fmla="*/ 394 w 1905"/>
                    <a:gd name="T9" fmla="*/ 429 h 2941"/>
                    <a:gd name="T10" fmla="*/ 369 w 1905"/>
                    <a:gd name="T11" fmla="*/ 433 h 2941"/>
                    <a:gd name="T12" fmla="*/ 329 w 1905"/>
                    <a:gd name="T13" fmla="*/ 444 h 2941"/>
                    <a:gd name="T14" fmla="*/ 291 w 1905"/>
                    <a:gd name="T15" fmla="*/ 454 h 2941"/>
                    <a:gd name="T16" fmla="*/ 253 w 1905"/>
                    <a:gd name="T17" fmla="*/ 465 h 2941"/>
                    <a:gd name="T18" fmla="*/ 216 w 1905"/>
                    <a:gd name="T19" fmla="*/ 477 h 2941"/>
                    <a:gd name="T20" fmla="*/ 180 w 1905"/>
                    <a:gd name="T21" fmla="*/ 489 h 2941"/>
                    <a:gd name="T22" fmla="*/ 145 w 1905"/>
                    <a:gd name="T23" fmla="*/ 503 h 2941"/>
                    <a:gd name="T24" fmla="*/ 111 w 1905"/>
                    <a:gd name="T25" fmla="*/ 518 h 2941"/>
                    <a:gd name="T26" fmla="*/ 78 w 1905"/>
                    <a:gd name="T27" fmla="*/ 534 h 2941"/>
                    <a:gd name="T28" fmla="*/ 46 w 1905"/>
                    <a:gd name="T29" fmla="*/ 551 h 2941"/>
                    <a:gd name="T30" fmla="*/ 16 w 1905"/>
                    <a:gd name="T31" fmla="*/ 569 h 2941"/>
                    <a:gd name="T32" fmla="*/ 0 w 1905"/>
                    <a:gd name="T33" fmla="*/ 625 h 2941"/>
                    <a:gd name="T34" fmla="*/ 3 w 1905"/>
                    <a:gd name="T35" fmla="*/ 682 h 2941"/>
                    <a:gd name="T36" fmla="*/ 5 w 1905"/>
                    <a:gd name="T37" fmla="*/ 699 h 2941"/>
                    <a:gd name="T38" fmla="*/ 11 w 1905"/>
                    <a:gd name="T39" fmla="*/ 713 h 2941"/>
                    <a:gd name="T40" fmla="*/ 29 w 1905"/>
                    <a:gd name="T41" fmla="*/ 725 h 2941"/>
                    <a:gd name="T42" fmla="*/ 52 w 1905"/>
                    <a:gd name="T43" fmla="*/ 734 h 2941"/>
                    <a:gd name="T44" fmla="*/ 77 w 1905"/>
                    <a:gd name="T45" fmla="*/ 742 h 2941"/>
                    <a:gd name="T46" fmla="*/ 76 w 1905"/>
                    <a:gd name="T47" fmla="*/ 961 h 2941"/>
                    <a:gd name="T48" fmla="*/ 91 w 1905"/>
                    <a:gd name="T49" fmla="*/ 1041 h 2941"/>
                    <a:gd name="T50" fmla="*/ 108 w 1905"/>
                    <a:gd name="T51" fmla="*/ 1046 h 2941"/>
                    <a:gd name="T52" fmla="*/ 125 w 1905"/>
                    <a:gd name="T53" fmla="*/ 1051 h 2941"/>
                    <a:gd name="T54" fmla="*/ 143 w 1905"/>
                    <a:gd name="T55" fmla="*/ 1056 h 2941"/>
                    <a:gd name="T56" fmla="*/ 160 w 1905"/>
                    <a:gd name="T57" fmla="*/ 1060 h 2941"/>
                    <a:gd name="T58" fmla="*/ 182 w 1905"/>
                    <a:gd name="T59" fmla="*/ 1059 h 2941"/>
                    <a:gd name="T60" fmla="*/ 212 w 1905"/>
                    <a:gd name="T61" fmla="*/ 1042 h 2941"/>
                    <a:gd name="T62" fmla="*/ 241 w 1905"/>
                    <a:gd name="T63" fmla="*/ 1026 h 2941"/>
                    <a:gd name="T64" fmla="*/ 271 w 1905"/>
                    <a:gd name="T65" fmla="*/ 1010 h 2941"/>
                    <a:gd name="T66" fmla="*/ 299 w 1905"/>
                    <a:gd name="T67" fmla="*/ 995 h 2941"/>
                    <a:gd name="T68" fmla="*/ 329 w 1905"/>
                    <a:gd name="T69" fmla="*/ 980 h 2941"/>
                    <a:gd name="T70" fmla="*/ 359 w 1905"/>
                    <a:gd name="T71" fmla="*/ 967 h 2941"/>
                    <a:gd name="T72" fmla="*/ 389 w 1905"/>
                    <a:gd name="T73" fmla="*/ 953 h 2941"/>
                    <a:gd name="T74" fmla="*/ 419 w 1905"/>
                    <a:gd name="T75" fmla="*/ 941 h 2941"/>
                    <a:gd name="T76" fmla="*/ 450 w 1905"/>
                    <a:gd name="T77" fmla="*/ 929 h 2941"/>
                    <a:gd name="T78" fmla="*/ 483 w 1905"/>
                    <a:gd name="T79" fmla="*/ 919 h 2941"/>
                    <a:gd name="T80" fmla="*/ 513 w 1905"/>
                    <a:gd name="T81" fmla="*/ 839 h 2941"/>
                    <a:gd name="T82" fmla="*/ 532 w 1905"/>
                    <a:gd name="T83" fmla="*/ 726 h 2941"/>
                    <a:gd name="T84" fmla="*/ 539 w 1905"/>
                    <a:gd name="T85" fmla="*/ 624 h 2941"/>
                    <a:gd name="T86" fmla="*/ 558 w 1905"/>
                    <a:gd name="T87" fmla="*/ 610 h 2941"/>
                    <a:gd name="T88" fmla="*/ 575 w 1905"/>
                    <a:gd name="T89" fmla="*/ 595 h 2941"/>
                    <a:gd name="T90" fmla="*/ 577 w 1905"/>
                    <a:gd name="T91" fmla="*/ 551 h 2941"/>
                    <a:gd name="T92" fmla="*/ 582 w 1905"/>
                    <a:gd name="T93" fmla="*/ 455 h 2941"/>
                    <a:gd name="T94" fmla="*/ 596 w 1905"/>
                    <a:gd name="T95" fmla="*/ 356 h 2941"/>
                    <a:gd name="T96" fmla="*/ 617 w 1905"/>
                    <a:gd name="T97" fmla="*/ 253 h 2941"/>
                    <a:gd name="T98" fmla="*/ 638 w 1905"/>
                    <a:gd name="T99" fmla="*/ 144 h 2941"/>
                    <a:gd name="T100" fmla="*/ 657 w 1905"/>
                    <a:gd name="T101" fmla="*/ 30 h 2941"/>
                    <a:gd name="T102" fmla="*/ 634 w 1905"/>
                    <a:gd name="T103" fmla="*/ 18 h 2941"/>
                    <a:gd name="T104" fmla="*/ 610 w 1905"/>
                    <a:gd name="T105" fmla="*/ 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285" name="Freeform 274"/>
                <p:cNvSpPr>
                  <a:spLocks/>
                </p:cNvSpPr>
                <p:nvPr/>
              </p:nvSpPr>
              <p:spPr bwMode="auto">
                <a:xfrm>
                  <a:off x="1577" y="1940"/>
                  <a:ext cx="657" cy="1064"/>
                </a:xfrm>
                <a:custGeom>
                  <a:avLst/>
                  <a:gdLst>
                    <a:gd name="T0" fmla="*/ 577 w 1905"/>
                    <a:gd name="T1" fmla="*/ 22 h 2941"/>
                    <a:gd name="T2" fmla="*/ 551 w 1905"/>
                    <a:gd name="T3" fmla="*/ 85 h 2941"/>
                    <a:gd name="T4" fmla="*/ 528 w 1905"/>
                    <a:gd name="T5" fmla="*/ 173 h 2941"/>
                    <a:gd name="T6" fmla="*/ 509 w 1905"/>
                    <a:gd name="T7" fmla="*/ 275 h 2941"/>
                    <a:gd name="T8" fmla="*/ 494 w 1905"/>
                    <a:gd name="T9" fmla="*/ 381 h 2941"/>
                    <a:gd name="T10" fmla="*/ 481 w 1905"/>
                    <a:gd name="T11" fmla="*/ 444 h 2941"/>
                    <a:gd name="T12" fmla="*/ 462 w 1905"/>
                    <a:gd name="T13" fmla="*/ 438 h 2941"/>
                    <a:gd name="T14" fmla="*/ 441 w 1905"/>
                    <a:gd name="T15" fmla="*/ 434 h 2941"/>
                    <a:gd name="T16" fmla="*/ 420 w 1905"/>
                    <a:gd name="T17" fmla="*/ 431 h 2941"/>
                    <a:gd name="T18" fmla="*/ 400 w 1905"/>
                    <a:gd name="T19" fmla="*/ 430 h 2941"/>
                    <a:gd name="T20" fmla="*/ 382 w 1905"/>
                    <a:gd name="T21" fmla="*/ 429 h 2941"/>
                    <a:gd name="T22" fmla="*/ 342 w 1905"/>
                    <a:gd name="T23" fmla="*/ 440 h 2941"/>
                    <a:gd name="T24" fmla="*/ 303 w 1905"/>
                    <a:gd name="T25" fmla="*/ 450 h 2941"/>
                    <a:gd name="T26" fmla="*/ 265 w 1905"/>
                    <a:gd name="T27" fmla="*/ 461 h 2941"/>
                    <a:gd name="T28" fmla="*/ 228 w 1905"/>
                    <a:gd name="T29" fmla="*/ 473 h 2941"/>
                    <a:gd name="T30" fmla="*/ 192 w 1905"/>
                    <a:gd name="T31" fmla="*/ 485 h 2941"/>
                    <a:gd name="T32" fmla="*/ 157 w 1905"/>
                    <a:gd name="T33" fmla="*/ 498 h 2941"/>
                    <a:gd name="T34" fmla="*/ 122 w 1905"/>
                    <a:gd name="T35" fmla="*/ 513 h 2941"/>
                    <a:gd name="T36" fmla="*/ 89 w 1905"/>
                    <a:gd name="T37" fmla="*/ 528 h 2941"/>
                    <a:gd name="T38" fmla="*/ 57 w 1905"/>
                    <a:gd name="T39" fmla="*/ 545 h 2941"/>
                    <a:gd name="T40" fmla="*/ 26 w 1905"/>
                    <a:gd name="T41" fmla="*/ 563 h 2941"/>
                    <a:gd name="T42" fmla="*/ 1 w 1905"/>
                    <a:gd name="T43" fmla="*/ 600 h 2941"/>
                    <a:gd name="T44" fmla="*/ 2 w 1905"/>
                    <a:gd name="T45" fmla="*/ 677 h 2941"/>
                    <a:gd name="T46" fmla="*/ 4 w 1905"/>
                    <a:gd name="T47" fmla="*/ 693 h 2941"/>
                    <a:gd name="T48" fmla="*/ 9 w 1905"/>
                    <a:gd name="T49" fmla="*/ 709 h 2941"/>
                    <a:gd name="T50" fmla="*/ 21 w 1905"/>
                    <a:gd name="T51" fmla="*/ 721 h 2941"/>
                    <a:gd name="T52" fmla="*/ 44 w 1905"/>
                    <a:gd name="T53" fmla="*/ 731 h 2941"/>
                    <a:gd name="T54" fmla="*/ 69 w 1905"/>
                    <a:gd name="T55" fmla="*/ 739 h 2941"/>
                    <a:gd name="T56" fmla="*/ 74 w 1905"/>
                    <a:gd name="T57" fmla="*/ 886 h 2941"/>
                    <a:gd name="T58" fmla="*/ 85 w 1905"/>
                    <a:gd name="T59" fmla="*/ 1039 h 2941"/>
                    <a:gd name="T60" fmla="*/ 102 w 1905"/>
                    <a:gd name="T61" fmla="*/ 1044 h 2941"/>
                    <a:gd name="T62" fmla="*/ 119 w 1905"/>
                    <a:gd name="T63" fmla="*/ 1049 h 2941"/>
                    <a:gd name="T64" fmla="*/ 137 w 1905"/>
                    <a:gd name="T65" fmla="*/ 1054 h 2941"/>
                    <a:gd name="T66" fmla="*/ 155 w 1905"/>
                    <a:gd name="T67" fmla="*/ 1059 h 2941"/>
                    <a:gd name="T68" fmla="*/ 172 w 1905"/>
                    <a:gd name="T69" fmla="*/ 1064 h 2941"/>
                    <a:gd name="T70" fmla="*/ 202 w 1905"/>
                    <a:gd name="T71" fmla="*/ 1047 h 2941"/>
                    <a:gd name="T72" fmla="*/ 231 w 1905"/>
                    <a:gd name="T73" fmla="*/ 1031 h 2941"/>
                    <a:gd name="T74" fmla="*/ 261 w 1905"/>
                    <a:gd name="T75" fmla="*/ 1015 h 2941"/>
                    <a:gd name="T76" fmla="*/ 290 w 1905"/>
                    <a:gd name="T77" fmla="*/ 1000 h 2941"/>
                    <a:gd name="T78" fmla="*/ 319 w 1905"/>
                    <a:gd name="T79" fmla="*/ 985 h 2941"/>
                    <a:gd name="T80" fmla="*/ 349 w 1905"/>
                    <a:gd name="T81" fmla="*/ 971 h 2941"/>
                    <a:gd name="T82" fmla="*/ 378 w 1905"/>
                    <a:gd name="T83" fmla="*/ 958 h 2941"/>
                    <a:gd name="T84" fmla="*/ 409 w 1905"/>
                    <a:gd name="T85" fmla="*/ 945 h 2941"/>
                    <a:gd name="T86" fmla="*/ 440 w 1905"/>
                    <a:gd name="T87" fmla="*/ 933 h 2941"/>
                    <a:gd name="T88" fmla="*/ 472 w 1905"/>
                    <a:gd name="T89" fmla="*/ 922 h 2941"/>
                    <a:gd name="T90" fmla="*/ 504 w 1905"/>
                    <a:gd name="T91" fmla="*/ 877 h 2941"/>
                    <a:gd name="T92" fmla="*/ 527 w 1905"/>
                    <a:gd name="T93" fmla="*/ 763 h 2941"/>
                    <a:gd name="T94" fmla="*/ 538 w 1905"/>
                    <a:gd name="T95" fmla="*/ 656 h 2941"/>
                    <a:gd name="T96" fmla="*/ 551 w 1905"/>
                    <a:gd name="T97" fmla="*/ 614 h 2941"/>
                    <a:gd name="T98" fmla="*/ 570 w 1905"/>
                    <a:gd name="T99" fmla="*/ 601 h 2941"/>
                    <a:gd name="T100" fmla="*/ 578 w 1905"/>
                    <a:gd name="T101" fmla="*/ 582 h 2941"/>
                    <a:gd name="T102" fmla="*/ 579 w 1905"/>
                    <a:gd name="T103" fmla="*/ 487 h 2941"/>
                    <a:gd name="T104" fmla="*/ 591 w 1905"/>
                    <a:gd name="T105" fmla="*/ 389 h 2941"/>
                    <a:gd name="T106" fmla="*/ 609 w 1905"/>
                    <a:gd name="T107" fmla="*/ 288 h 2941"/>
                    <a:gd name="T108" fmla="*/ 631 w 1905"/>
                    <a:gd name="T109" fmla="*/ 181 h 2941"/>
                    <a:gd name="T110" fmla="*/ 651 w 1905"/>
                    <a:gd name="T111" fmla="*/ 68 h 2941"/>
                    <a:gd name="T112" fmla="*/ 641 w 1905"/>
                    <a:gd name="T113" fmla="*/ 22 h 2941"/>
                    <a:gd name="T114" fmla="*/ 618 w 1905"/>
                    <a:gd name="T115" fmla="*/ 11 h 2941"/>
                    <a:gd name="T116" fmla="*/ 59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286" name="Freeform 275"/>
                <p:cNvSpPr>
                  <a:spLocks/>
                </p:cNvSpPr>
                <p:nvPr/>
              </p:nvSpPr>
              <p:spPr bwMode="auto">
                <a:xfrm>
                  <a:off x="2065" y="1940"/>
                  <a:ext cx="108" cy="398"/>
                </a:xfrm>
                <a:custGeom>
                  <a:avLst/>
                  <a:gdLst>
                    <a:gd name="T0" fmla="*/ 0 w 311"/>
                    <a:gd name="T1" fmla="*/ 398 h 1102"/>
                    <a:gd name="T2" fmla="*/ 7 w 311"/>
                    <a:gd name="T3" fmla="*/ 360 h 1102"/>
                    <a:gd name="T4" fmla="*/ 14 w 311"/>
                    <a:gd name="T5" fmla="*/ 324 h 1102"/>
                    <a:gd name="T6" fmla="*/ 21 w 311"/>
                    <a:gd name="T7" fmla="*/ 288 h 1102"/>
                    <a:gd name="T8" fmla="*/ 27 w 311"/>
                    <a:gd name="T9" fmla="*/ 254 h 1102"/>
                    <a:gd name="T10" fmla="*/ 33 w 311"/>
                    <a:gd name="T11" fmla="*/ 221 h 1102"/>
                    <a:gd name="T12" fmla="*/ 40 w 311"/>
                    <a:gd name="T13" fmla="*/ 190 h 1102"/>
                    <a:gd name="T14" fmla="*/ 46 w 311"/>
                    <a:gd name="T15" fmla="*/ 160 h 1102"/>
                    <a:gd name="T16" fmla="*/ 52 w 311"/>
                    <a:gd name="T17" fmla="*/ 132 h 1102"/>
                    <a:gd name="T18" fmla="*/ 58 w 311"/>
                    <a:gd name="T19" fmla="*/ 107 h 1102"/>
                    <a:gd name="T20" fmla="*/ 65 w 311"/>
                    <a:gd name="T21" fmla="*/ 83 h 1102"/>
                    <a:gd name="T22" fmla="*/ 71 w 311"/>
                    <a:gd name="T23" fmla="*/ 62 h 1102"/>
                    <a:gd name="T24" fmla="*/ 78 w 311"/>
                    <a:gd name="T25" fmla="*/ 44 h 1102"/>
                    <a:gd name="T26" fmla="*/ 85 w 311"/>
                    <a:gd name="T27" fmla="*/ 29 h 1102"/>
                    <a:gd name="T28" fmla="*/ 92 w 311"/>
                    <a:gd name="T29" fmla="*/ 16 h 1102"/>
                    <a:gd name="T30" fmla="*/ 100 w 311"/>
                    <a:gd name="T31" fmla="*/ 7 h 1102"/>
                    <a:gd name="T32" fmla="*/ 108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287" name="Freeform 276"/>
                <p:cNvSpPr>
                  <a:spLocks/>
                </p:cNvSpPr>
                <p:nvPr/>
              </p:nvSpPr>
              <p:spPr bwMode="auto">
                <a:xfrm>
                  <a:off x="1577" y="2516"/>
                  <a:ext cx="161" cy="489"/>
                </a:xfrm>
                <a:custGeom>
                  <a:avLst/>
                  <a:gdLst>
                    <a:gd name="T0" fmla="*/ 161 w 156"/>
                    <a:gd name="T1" fmla="*/ 489 h 450"/>
                    <a:gd name="T2" fmla="*/ 155 w 156"/>
                    <a:gd name="T3" fmla="*/ 176 h 450"/>
                    <a:gd name="T4" fmla="*/ 81 w 156"/>
                    <a:gd name="T5" fmla="*/ 176 h 450"/>
                    <a:gd name="T6" fmla="*/ 81 w 156"/>
                    <a:gd name="T7" fmla="*/ 26 h 450"/>
                    <a:gd name="T8" fmla="*/ 0 w 156"/>
                    <a:gd name="T9" fmla="*/ 0 h 450"/>
                    <a:gd name="T10" fmla="*/ 0 60000 65536"/>
                    <a:gd name="T11" fmla="*/ 0 60000 65536"/>
                    <a:gd name="T12" fmla="*/ 0 60000 65536"/>
                    <a:gd name="T13" fmla="*/ 0 60000 65536"/>
                    <a:gd name="T14" fmla="*/ 0 60000 65536"/>
                    <a:gd name="T15" fmla="*/ 0 w 156"/>
                    <a:gd name="T16" fmla="*/ 0 h 450"/>
                    <a:gd name="T17" fmla="*/ 156 w 156"/>
                    <a:gd name="T18" fmla="*/ 450 h 450"/>
                  </a:gdLst>
                  <a:ahLst/>
                  <a:cxnLst>
                    <a:cxn ang="T10">
                      <a:pos x="T0" y="T1"/>
                    </a:cxn>
                    <a:cxn ang="T11">
                      <a:pos x="T2" y="T3"/>
                    </a:cxn>
                    <a:cxn ang="T12">
                      <a:pos x="T4" y="T5"/>
                    </a:cxn>
                    <a:cxn ang="T13">
                      <a:pos x="T6" y="T7"/>
                    </a:cxn>
                    <a:cxn ang="T14">
                      <a:pos x="T8" y="T9"/>
                    </a:cxn>
                  </a:cxnLst>
                  <a:rect l="T15" t="T16" r="T17" b="T18"/>
                  <a:pathLst>
                    <a:path w="156" h="450">
                      <a:moveTo>
                        <a:pt x="156" y="450"/>
                      </a:moveTo>
                      <a:lnTo>
                        <a:pt x="150" y="162"/>
                      </a:lnTo>
                      <a:lnTo>
                        <a:pt x="78" y="162"/>
                      </a:lnTo>
                      <a:lnTo>
                        <a:pt x="78" y="24"/>
                      </a:lnTo>
                      <a:lnTo>
                        <a:pt x="0" y="0"/>
                      </a:lnTo>
                    </a:path>
                  </a:pathLst>
                </a:custGeom>
                <a:noFill/>
                <a:ln w="3175">
                  <a:solidFill>
                    <a:schemeClr val="tx1"/>
                  </a:solidFill>
                  <a:round/>
                  <a:headEnd/>
                  <a:tailEnd/>
                </a:ln>
              </p:spPr>
              <p:txBody>
                <a:bodyPr wrap="none" anchor="ctr"/>
                <a:lstStyle/>
                <a:p>
                  <a:endParaRPr lang="sl-SI"/>
                </a:p>
              </p:txBody>
            </p:sp>
            <p:sp>
              <p:nvSpPr>
                <p:cNvPr id="288" name="Line 277"/>
                <p:cNvSpPr>
                  <a:spLocks noChangeShapeType="1"/>
                </p:cNvSpPr>
                <p:nvPr/>
              </p:nvSpPr>
              <p:spPr bwMode="auto">
                <a:xfrm flipV="1">
                  <a:off x="1657" y="2496"/>
                  <a:ext cx="87" cy="33"/>
                </a:xfrm>
                <a:prstGeom prst="line">
                  <a:avLst/>
                </a:prstGeom>
                <a:noFill/>
                <a:ln w="3175">
                  <a:solidFill>
                    <a:schemeClr val="tx1"/>
                  </a:solidFill>
                  <a:round/>
                  <a:headEnd/>
                  <a:tailEnd/>
                </a:ln>
              </p:spPr>
              <p:txBody>
                <a:bodyPr wrap="none" anchor="ctr"/>
                <a:lstStyle/>
                <a:p>
                  <a:endParaRPr lang="sl-SI"/>
                </a:p>
              </p:txBody>
            </p:sp>
          </p:grpSp>
        </p:grpSp>
        <p:grpSp>
          <p:nvGrpSpPr>
            <p:cNvPr id="6" name="Skupina 567"/>
            <p:cNvGrpSpPr>
              <a:grpSpLocks/>
            </p:cNvGrpSpPr>
            <p:nvPr/>
          </p:nvGrpSpPr>
          <p:grpSpPr bwMode="auto">
            <a:xfrm>
              <a:off x="1585913" y="819150"/>
              <a:ext cx="5151437" cy="4362450"/>
              <a:chOff x="118618" y="2388934"/>
              <a:chExt cx="5151438" cy="4362450"/>
            </a:xfrm>
          </p:grpSpPr>
          <p:sp>
            <p:nvSpPr>
              <p:cNvPr id="29" name="Freeform 335"/>
              <p:cNvSpPr>
                <a:spLocks/>
              </p:cNvSpPr>
              <p:nvPr/>
            </p:nvSpPr>
            <p:spPr bwMode="auto">
              <a:xfrm>
                <a:off x="936181" y="4906710"/>
                <a:ext cx="769938" cy="495300"/>
              </a:xfrm>
              <a:custGeom>
                <a:avLst/>
                <a:gdLst>
                  <a:gd name="T0" fmla="*/ 712338 w 1457"/>
                  <a:gd name="T1" fmla="*/ 115888 h 936"/>
                  <a:gd name="T2" fmla="*/ 691200 w 1457"/>
                  <a:gd name="T3" fmla="*/ 107950 h 936"/>
                  <a:gd name="T4" fmla="*/ 670591 w 1457"/>
                  <a:gd name="T5" fmla="*/ 100013 h 936"/>
                  <a:gd name="T6" fmla="*/ 648925 w 1457"/>
                  <a:gd name="T7" fmla="*/ 92075 h 936"/>
                  <a:gd name="T8" fmla="*/ 628316 w 1457"/>
                  <a:gd name="T9" fmla="*/ 84138 h 936"/>
                  <a:gd name="T10" fmla="*/ 601894 w 1457"/>
                  <a:gd name="T11" fmla="*/ 80433 h 936"/>
                  <a:gd name="T12" fmla="*/ 564375 w 1457"/>
                  <a:gd name="T13" fmla="*/ 84667 h 936"/>
                  <a:gd name="T14" fmla="*/ 527384 w 1457"/>
                  <a:gd name="T15" fmla="*/ 89429 h 936"/>
                  <a:gd name="T16" fmla="*/ 489864 w 1457"/>
                  <a:gd name="T17" fmla="*/ 94192 h 936"/>
                  <a:gd name="T18" fmla="*/ 452345 w 1457"/>
                  <a:gd name="T19" fmla="*/ 99483 h 936"/>
                  <a:gd name="T20" fmla="*/ 415354 w 1457"/>
                  <a:gd name="T21" fmla="*/ 104246 h 936"/>
                  <a:gd name="T22" fmla="*/ 353527 w 1457"/>
                  <a:gd name="T23" fmla="*/ 84667 h 936"/>
                  <a:gd name="T24" fmla="*/ 292228 w 1457"/>
                  <a:gd name="T25" fmla="*/ 65617 h 936"/>
                  <a:gd name="T26" fmla="*/ 230400 w 1457"/>
                  <a:gd name="T27" fmla="*/ 46038 h 936"/>
                  <a:gd name="T28" fmla="*/ 168573 w 1457"/>
                  <a:gd name="T29" fmla="*/ 26458 h 936"/>
                  <a:gd name="T30" fmla="*/ 107273 w 1457"/>
                  <a:gd name="T31" fmla="*/ 6879 h 936"/>
                  <a:gd name="T32" fmla="*/ 64998 w 1457"/>
                  <a:gd name="T33" fmla="*/ 123825 h 936"/>
                  <a:gd name="T34" fmla="*/ 32763 w 1457"/>
                  <a:gd name="T35" fmla="*/ 309563 h 936"/>
                  <a:gd name="T36" fmla="*/ 0 w 1457"/>
                  <a:gd name="T37" fmla="*/ 495300 h 936"/>
                  <a:gd name="T38" fmla="*/ 34349 w 1457"/>
                  <a:gd name="T39" fmla="*/ 482071 h 936"/>
                  <a:gd name="T40" fmla="*/ 69754 w 1457"/>
                  <a:gd name="T41" fmla="*/ 468313 h 936"/>
                  <a:gd name="T42" fmla="*/ 106745 w 1457"/>
                  <a:gd name="T43" fmla="*/ 452967 h 936"/>
                  <a:gd name="T44" fmla="*/ 143207 w 1457"/>
                  <a:gd name="T45" fmla="*/ 438150 h 936"/>
                  <a:gd name="T46" fmla="*/ 181255 w 1457"/>
                  <a:gd name="T47" fmla="*/ 423333 h 936"/>
                  <a:gd name="T48" fmla="*/ 219831 w 1457"/>
                  <a:gd name="T49" fmla="*/ 409575 h 936"/>
                  <a:gd name="T50" fmla="*/ 258936 w 1457"/>
                  <a:gd name="T51" fmla="*/ 396875 h 936"/>
                  <a:gd name="T52" fmla="*/ 299097 w 1457"/>
                  <a:gd name="T53" fmla="*/ 387350 h 936"/>
                  <a:gd name="T54" fmla="*/ 338730 w 1457"/>
                  <a:gd name="T55" fmla="*/ 379413 h 936"/>
                  <a:gd name="T56" fmla="*/ 378892 w 1457"/>
                  <a:gd name="T57" fmla="*/ 375179 h 936"/>
                  <a:gd name="T58" fmla="*/ 428565 w 1457"/>
                  <a:gd name="T59" fmla="*/ 374650 h 936"/>
                  <a:gd name="T60" fmla="*/ 493564 w 1457"/>
                  <a:gd name="T61" fmla="*/ 381000 h 936"/>
                  <a:gd name="T62" fmla="*/ 555391 w 1457"/>
                  <a:gd name="T63" fmla="*/ 396875 h 936"/>
                  <a:gd name="T64" fmla="*/ 617747 w 1457"/>
                  <a:gd name="T65" fmla="*/ 420158 h 936"/>
                  <a:gd name="T66" fmla="*/ 682217 w 1457"/>
                  <a:gd name="T67" fmla="*/ 450321 h 936"/>
                  <a:gd name="T68" fmla="*/ 751971 w 1457"/>
                  <a:gd name="T69" fmla="*/ 486833 h 936"/>
                  <a:gd name="T70" fmla="*/ 765182 w 1457"/>
                  <a:gd name="T71" fmla="*/ 382058 h 936"/>
                  <a:gd name="T72" fmla="*/ 729777 w 1457"/>
                  <a:gd name="T73" fmla="*/ 318029 h 936"/>
                  <a:gd name="T74" fmla="*/ 674819 w 1457"/>
                  <a:gd name="T75" fmla="*/ 285750 h 936"/>
                  <a:gd name="T76" fmla="*/ 621446 w 1457"/>
                  <a:gd name="T77" fmla="*/ 262996 h 936"/>
                  <a:gd name="T78" fmla="*/ 563318 w 1457"/>
                  <a:gd name="T79" fmla="*/ 245004 h 936"/>
                  <a:gd name="T80" fmla="*/ 494620 w 1457"/>
                  <a:gd name="T81" fmla="*/ 229129 h 936"/>
                  <a:gd name="T82" fmla="*/ 457630 w 1457"/>
                  <a:gd name="T83" fmla="*/ 210608 h 936"/>
                  <a:gd name="T84" fmla="*/ 508888 w 1457"/>
                  <a:gd name="T85" fmla="*/ 195263 h 936"/>
                  <a:gd name="T86" fmla="*/ 562261 w 1457"/>
                  <a:gd name="T87" fmla="*/ 184679 h 936"/>
                  <a:gd name="T88" fmla="*/ 617219 w 1457"/>
                  <a:gd name="T89" fmla="*/ 176742 h 936"/>
                  <a:gd name="T90" fmla="*/ 672177 w 1457"/>
                  <a:gd name="T91" fmla="*/ 170392 h 936"/>
                  <a:gd name="T92" fmla="*/ 726077 w 1457"/>
                  <a:gd name="T93" fmla="*/ 165100 h 936"/>
                  <a:gd name="T94" fmla="*/ 726077 w 1457"/>
                  <a:gd name="T95" fmla="*/ 131762 h 9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7"/>
                  <a:gd name="T145" fmla="*/ 0 h 936"/>
                  <a:gd name="T146" fmla="*/ 1457 w 1457"/>
                  <a:gd name="T147" fmla="*/ 936 h 9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7" h="936">
                    <a:moveTo>
                      <a:pt x="1374" y="229"/>
                    </a:moveTo>
                    <a:lnTo>
                      <a:pt x="1362" y="225"/>
                    </a:lnTo>
                    <a:lnTo>
                      <a:pt x="1348" y="219"/>
                    </a:lnTo>
                    <a:lnTo>
                      <a:pt x="1335" y="214"/>
                    </a:lnTo>
                    <a:lnTo>
                      <a:pt x="1321" y="210"/>
                    </a:lnTo>
                    <a:lnTo>
                      <a:pt x="1308" y="204"/>
                    </a:lnTo>
                    <a:lnTo>
                      <a:pt x="1294" y="199"/>
                    </a:lnTo>
                    <a:lnTo>
                      <a:pt x="1282" y="195"/>
                    </a:lnTo>
                    <a:lnTo>
                      <a:pt x="1269" y="189"/>
                    </a:lnTo>
                    <a:lnTo>
                      <a:pt x="1255" y="184"/>
                    </a:lnTo>
                    <a:lnTo>
                      <a:pt x="1242" y="180"/>
                    </a:lnTo>
                    <a:lnTo>
                      <a:pt x="1228" y="174"/>
                    </a:lnTo>
                    <a:lnTo>
                      <a:pt x="1216" y="169"/>
                    </a:lnTo>
                    <a:lnTo>
                      <a:pt x="1202" y="163"/>
                    </a:lnTo>
                    <a:lnTo>
                      <a:pt x="1189" y="159"/>
                    </a:lnTo>
                    <a:lnTo>
                      <a:pt x="1175" y="153"/>
                    </a:lnTo>
                    <a:lnTo>
                      <a:pt x="1162" y="148"/>
                    </a:lnTo>
                    <a:lnTo>
                      <a:pt x="1139" y="152"/>
                    </a:lnTo>
                    <a:lnTo>
                      <a:pt x="1115" y="154"/>
                    </a:lnTo>
                    <a:lnTo>
                      <a:pt x="1092" y="158"/>
                    </a:lnTo>
                    <a:lnTo>
                      <a:pt x="1068" y="160"/>
                    </a:lnTo>
                    <a:lnTo>
                      <a:pt x="1045" y="163"/>
                    </a:lnTo>
                    <a:lnTo>
                      <a:pt x="1021" y="167"/>
                    </a:lnTo>
                    <a:lnTo>
                      <a:pt x="998" y="169"/>
                    </a:lnTo>
                    <a:lnTo>
                      <a:pt x="975" y="173"/>
                    </a:lnTo>
                    <a:lnTo>
                      <a:pt x="951" y="176"/>
                    </a:lnTo>
                    <a:lnTo>
                      <a:pt x="927" y="178"/>
                    </a:lnTo>
                    <a:lnTo>
                      <a:pt x="904" y="182"/>
                    </a:lnTo>
                    <a:lnTo>
                      <a:pt x="881" y="184"/>
                    </a:lnTo>
                    <a:lnTo>
                      <a:pt x="856" y="188"/>
                    </a:lnTo>
                    <a:lnTo>
                      <a:pt x="833" y="191"/>
                    </a:lnTo>
                    <a:lnTo>
                      <a:pt x="809" y="193"/>
                    </a:lnTo>
                    <a:lnTo>
                      <a:pt x="786" y="197"/>
                    </a:lnTo>
                    <a:lnTo>
                      <a:pt x="746" y="184"/>
                    </a:lnTo>
                    <a:lnTo>
                      <a:pt x="708" y="173"/>
                    </a:lnTo>
                    <a:lnTo>
                      <a:pt x="669" y="160"/>
                    </a:lnTo>
                    <a:lnTo>
                      <a:pt x="631" y="148"/>
                    </a:lnTo>
                    <a:lnTo>
                      <a:pt x="591" y="136"/>
                    </a:lnTo>
                    <a:lnTo>
                      <a:pt x="553" y="124"/>
                    </a:lnTo>
                    <a:lnTo>
                      <a:pt x="514" y="111"/>
                    </a:lnTo>
                    <a:lnTo>
                      <a:pt x="475" y="98"/>
                    </a:lnTo>
                    <a:lnTo>
                      <a:pt x="436" y="87"/>
                    </a:lnTo>
                    <a:lnTo>
                      <a:pt x="397" y="74"/>
                    </a:lnTo>
                    <a:lnTo>
                      <a:pt x="358" y="61"/>
                    </a:lnTo>
                    <a:lnTo>
                      <a:pt x="319" y="50"/>
                    </a:lnTo>
                    <a:lnTo>
                      <a:pt x="281" y="37"/>
                    </a:lnTo>
                    <a:lnTo>
                      <a:pt x="241" y="24"/>
                    </a:lnTo>
                    <a:lnTo>
                      <a:pt x="203" y="13"/>
                    </a:lnTo>
                    <a:lnTo>
                      <a:pt x="164" y="0"/>
                    </a:lnTo>
                    <a:lnTo>
                      <a:pt x="143" y="117"/>
                    </a:lnTo>
                    <a:lnTo>
                      <a:pt x="123" y="234"/>
                    </a:lnTo>
                    <a:lnTo>
                      <a:pt x="102" y="351"/>
                    </a:lnTo>
                    <a:lnTo>
                      <a:pt x="83" y="468"/>
                    </a:lnTo>
                    <a:lnTo>
                      <a:pt x="62" y="585"/>
                    </a:lnTo>
                    <a:lnTo>
                      <a:pt x="41" y="702"/>
                    </a:lnTo>
                    <a:lnTo>
                      <a:pt x="21" y="819"/>
                    </a:lnTo>
                    <a:lnTo>
                      <a:pt x="0" y="936"/>
                    </a:lnTo>
                    <a:lnTo>
                      <a:pt x="22" y="928"/>
                    </a:lnTo>
                    <a:lnTo>
                      <a:pt x="43" y="920"/>
                    </a:lnTo>
                    <a:lnTo>
                      <a:pt x="65" y="911"/>
                    </a:lnTo>
                    <a:lnTo>
                      <a:pt x="88" y="902"/>
                    </a:lnTo>
                    <a:lnTo>
                      <a:pt x="110" y="893"/>
                    </a:lnTo>
                    <a:lnTo>
                      <a:pt x="132" y="885"/>
                    </a:lnTo>
                    <a:lnTo>
                      <a:pt x="156" y="876"/>
                    </a:lnTo>
                    <a:lnTo>
                      <a:pt x="179" y="865"/>
                    </a:lnTo>
                    <a:lnTo>
                      <a:pt x="202" y="856"/>
                    </a:lnTo>
                    <a:lnTo>
                      <a:pt x="225" y="847"/>
                    </a:lnTo>
                    <a:lnTo>
                      <a:pt x="248" y="837"/>
                    </a:lnTo>
                    <a:lnTo>
                      <a:pt x="271" y="828"/>
                    </a:lnTo>
                    <a:lnTo>
                      <a:pt x="296" y="819"/>
                    </a:lnTo>
                    <a:lnTo>
                      <a:pt x="319" y="810"/>
                    </a:lnTo>
                    <a:lnTo>
                      <a:pt x="343" y="800"/>
                    </a:lnTo>
                    <a:lnTo>
                      <a:pt x="368" y="791"/>
                    </a:lnTo>
                    <a:lnTo>
                      <a:pt x="392" y="783"/>
                    </a:lnTo>
                    <a:lnTo>
                      <a:pt x="416" y="774"/>
                    </a:lnTo>
                    <a:lnTo>
                      <a:pt x="441" y="766"/>
                    </a:lnTo>
                    <a:lnTo>
                      <a:pt x="466" y="759"/>
                    </a:lnTo>
                    <a:lnTo>
                      <a:pt x="490" y="750"/>
                    </a:lnTo>
                    <a:lnTo>
                      <a:pt x="515" y="745"/>
                    </a:lnTo>
                    <a:lnTo>
                      <a:pt x="540" y="738"/>
                    </a:lnTo>
                    <a:lnTo>
                      <a:pt x="566" y="732"/>
                    </a:lnTo>
                    <a:lnTo>
                      <a:pt x="590" y="726"/>
                    </a:lnTo>
                    <a:lnTo>
                      <a:pt x="616" y="722"/>
                    </a:lnTo>
                    <a:lnTo>
                      <a:pt x="641" y="717"/>
                    </a:lnTo>
                    <a:lnTo>
                      <a:pt x="666" y="713"/>
                    </a:lnTo>
                    <a:lnTo>
                      <a:pt x="692" y="711"/>
                    </a:lnTo>
                    <a:lnTo>
                      <a:pt x="717" y="709"/>
                    </a:lnTo>
                    <a:lnTo>
                      <a:pt x="744" y="708"/>
                    </a:lnTo>
                    <a:lnTo>
                      <a:pt x="770" y="706"/>
                    </a:lnTo>
                    <a:lnTo>
                      <a:pt x="811" y="708"/>
                    </a:lnTo>
                    <a:lnTo>
                      <a:pt x="853" y="710"/>
                    </a:lnTo>
                    <a:lnTo>
                      <a:pt x="894" y="715"/>
                    </a:lnTo>
                    <a:lnTo>
                      <a:pt x="934" y="720"/>
                    </a:lnTo>
                    <a:lnTo>
                      <a:pt x="973" y="728"/>
                    </a:lnTo>
                    <a:lnTo>
                      <a:pt x="1012" y="739"/>
                    </a:lnTo>
                    <a:lnTo>
                      <a:pt x="1051" y="750"/>
                    </a:lnTo>
                    <a:lnTo>
                      <a:pt x="1090" y="763"/>
                    </a:lnTo>
                    <a:lnTo>
                      <a:pt x="1130" y="778"/>
                    </a:lnTo>
                    <a:lnTo>
                      <a:pt x="1169" y="794"/>
                    </a:lnTo>
                    <a:lnTo>
                      <a:pt x="1209" y="812"/>
                    </a:lnTo>
                    <a:lnTo>
                      <a:pt x="1250" y="830"/>
                    </a:lnTo>
                    <a:lnTo>
                      <a:pt x="1291" y="851"/>
                    </a:lnTo>
                    <a:lnTo>
                      <a:pt x="1334" y="873"/>
                    </a:lnTo>
                    <a:lnTo>
                      <a:pt x="1378" y="895"/>
                    </a:lnTo>
                    <a:lnTo>
                      <a:pt x="1423" y="920"/>
                    </a:lnTo>
                    <a:lnTo>
                      <a:pt x="1431" y="854"/>
                    </a:lnTo>
                    <a:lnTo>
                      <a:pt x="1439" y="788"/>
                    </a:lnTo>
                    <a:lnTo>
                      <a:pt x="1448" y="722"/>
                    </a:lnTo>
                    <a:lnTo>
                      <a:pt x="1457" y="657"/>
                    </a:lnTo>
                    <a:lnTo>
                      <a:pt x="1417" y="628"/>
                    </a:lnTo>
                    <a:lnTo>
                      <a:pt x="1381" y="601"/>
                    </a:lnTo>
                    <a:lnTo>
                      <a:pt x="1345" y="578"/>
                    </a:lnTo>
                    <a:lnTo>
                      <a:pt x="1311" y="558"/>
                    </a:lnTo>
                    <a:lnTo>
                      <a:pt x="1277" y="540"/>
                    </a:lnTo>
                    <a:lnTo>
                      <a:pt x="1243" y="523"/>
                    </a:lnTo>
                    <a:lnTo>
                      <a:pt x="1210" y="510"/>
                    </a:lnTo>
                    <a:lnTo>
                      <a:pt x="1176" y="497"/>
                    </a:lnTo>
                    <a:lnTo>
                      <a:pt x="1140" y="484"/>
                    </a:lnTo>
                    <a:lnTo>
                      <a:pt x="1104" y="474"/>
                    </a:lnTo>
                    <a:lnTo>
                      <a:pt x="1066" y="463"/>
                    </a:lnTo>
                    <a:lnTo>
                      <a:pt x="1026" y="453"/>
                    </a:lnTo>
                    <a:lnTo>
                      <a:pt x="983" y="444"/>
                    </a:lnTo>
                    <a:lnTo>
                      <a:pt x="936" y="433"/>
                    </a:lnTo>
                    <a:lnTo>
                      <a:pt x="888" y="422"/>
                    </a:lnTo>
                    <a:lnTo>
                      <a:pt x="834" y="410"/>
                    </a:lnTo>
                    <a:lnTo>
                      <a:pt x="866" y="398"/>
                    </a:lnTo>
                    <a:lnTo>
                      <a:pt x="897" y="388"/>
                    </a:lnTo>
                    <a:lnTo>
                      <a:pt x="929" y="379"/>
                    </a:lnTo>
                    <a:lnTo>
                      <a:pt x="963" y="369"/>
                    </a:lnTo>
                    <a:lnTo>
                      <a:pt x="995" y="361"/>
                    </a:lnTo>
                    <a:lnTo>
                      <a:pt x="1030" y="354"/>
                    </a:lnTo>
                    <a:lnTo>
                      <a:pt x="1064" y="349"/>
                    </a:lnTo>
                    <a:lnTo>
                      <a:pt x="1099" y="343"/>
                    </a:lnTo>
                    <a:lnTo>
                      <a:pt x="1133" y="338"/>
                    </a:lnTo>
                    <a:lnTo>
                      <a:pt x="1168" y="334"/>
                    </a:lnTo>
                    <a:lnTo>
                      <a:pt x="1203" y="329"/>
                    </a:lnTo>
                    <a:lnTo>
                      <a:pt x="1238" y="325"/>
                    </a:lnTo>
                    <a:lnTo>
                      <a:pt x="1272" y="322"/>
                    </a:lnTo>
                    <a:lnTo>
                      <a:pt x="1306" y="319"/>
                    </a:lnTo>
                    <a:lnTo>
                      <a:pt x="1341" y="315"/>
                    </a:lnTo>
                    <a:lnTo>
                      <a:pt x="1374" y="312"/>
                    </a:lnTo>
                    <a:lnTo>
                      <a:pt x="1374" y="291"/>
                    </a:lnTo>
                    <a:lnTo>
                      <a:pt x="1374" y="270"/>
                    </a:lnTo>
                    <a:lnTo>
                      <a:pt x="1374" y="249"/>
                    </a:lnTo>
                    <a:lnTo>
                      <a:pt x="1374" y="229"/>
                    </a:lnTo>
                    <a:close/>
                  </a:path>
                </a:pathLst>
              </a:custGeom>
              <a:solidFill>
                <a:srgbClr val="E6E6E6"/>
              </a:solidFill>
              <a:ln w="3175">
                <a:solidFill>
                  <a:srgbClr val="000000"/>
                </a:solidFill>
                <a:prstDash val="solid"/>
                <a:round/>
                <a:headEnd/>
                <a:tailEnd/>
              </a:ln>
            </p:spPr>
            <p:txBody>
              <a:bodyPr/>
              <a:lstStyle/>
              <a:p>
                <a:endParaRPr lang="sl-SI"/>
              </a:p>
            </p:txBody>
          </p:sp>
          <p:sp>
            <p:nvSpPr>
              <p:cNvPr id="30" name="Freeform 336"/>
              <p:cNvSpPr>
                <a:spLocks/>
              </p:cNvSpPr>
              <p:nvPr/>
            </p:nvSpPr>
            <p:spPr bwMode="auto">
              <a:xfrm>
                <a:off x="745681" y="3368422"/>
                <a:ext cx="1357313" cy="1668463"/>
              </a:xfrm>
              <a:custGeom>
                <a:avLst/>
                <a:gdLst>
                  <a:gd name="T0" fmla="*/ 1226660 w 2566"/>
                  <a:gd name="T1" fmla="*/ 104742 h 3154"/>
                  <a:gd name="T2" fmla="*/ 1172177 w 2566"/>
                  <a:gd name="T3" fmla="*/ 93104 h 3154"/>
                  <a:gd name="T4" fmla="*/ 1116636 w 2566"/>
                  <a:gd name="T5" fmla="*/ 82524 h 3154"/>
                  <a:gd name="T6" fmla="*/ 1060037 w 2566"/>
                  <a:gd name="T7" fmla="*/ 71944 h 3154"/>
                  <a:gd name="T8" fmla="*/ 1003438 w 2566"/>
                  <a:gd name="T9" fmla="*/ 61364 h 3154"/>
                  <a:gd name="T10" fmla="*/ 945782 w 2566"/>
                  <a:gd name="T11" fmla="*/ 51313 h 3154"/>
                  <a:gd name="T12" fmla="*/ 888125 w 2566"/>
                  <a:gd name="T13" fmla="*/ 41262 h 3154"/>
                  <a:gd name="T14" fmla="*/ 829939 w 2566"/>
                  <a:gd name="T15" fmla="*/ 31211 h 3154"/>
                  <a:gd name="T16" fmla="*/ 772282 w 2566"/>
                  <a:gd name="T17" fmla="*/ 21160 h 3154"/>
                  <a:gd name="T18" fmla="*/ 714626 w 2566"/>
                  <a:gd name="T19" fmla="*/ 10580 h 3154"/>
                  <a:gd name="T20" fmla="*/ 657498 w 2566"/>
                  <a:gd name="T21" fmla="*/ 0 h 3154"/>
                  <a:gd name="T22" fmla="*/ 596139 w 2566"/>
                  <a:gd name="T23" fmla="*/ 138598 h 3154"/>
                  <a:gd name="T24" fmla="*/ 534250 w 2566"/>
                  <a:gd name="T25" fmla="*/ 277196 h 3154"/>
                  <a:gd name="T26" fmla="*/ 473420 w 2566"/>
                  <a:gd name="T27" fmla="*/ 415793 h 3154"/>
                  <a:gd name="T28" fmla="*/ 411531 w 2566"/>
                  <a:gd name="T29" fmla="*/ 553862 h 3154"/>
                  <a:gd name="T30" fmla="*/ 349643 w 2566"/>
                  <a:gd name="T31" fmla="*/ 692460 h 3154"/>
                  <a:gd name="T32" fmla="*/ 288284 w 2566"/>
                  <a:gd name="T33" fmla="*/ 831058 h 3154"/>
                  <a:gd name="T34" fmla="*/ 226395 w 2566"/>
                  <a:gd name="T35" fmla="*/ 969126 h 3154"/>
                  <a:gd name="T36" fmla="*/ 164507 w 2566"/>
                  <a:gd name="T37" fmla="*/ 1107724 h 3154"/>
                  <a:gd name="T38" fmla="*/ 103147 w 2566"/>
                  <a:gd name="T39" fmla="*/ 1246322 h 3154"/>
                  <a:gd name="T40" fmla="*/ 41259 w 2566"/>
                  <a:gd name="T41" fmla="*/ 1384920 h 3154"/>
                  <a:gd name="T42" fmla="*/ 14811 w 2566"/>
                  <a:gd name="T43" fmla="*/ 1483313 h 3154"/>
                  <a:gd name="T44" fmla="*/ 58186 w 2566"/>
                  <a:gd name="T45" fmla="*/ 1501299 h 3154"/>
                  <a:gd name="T46" fmla="*/ 101031 w 2566"/>
                  <a:gd name="T47" fmla="*/ 1518227 h 3154"/>
                  <a:gd name="T48" fmla="*/ 144935 w 2566"/>
                  <a:gd name="T49" fmla="*/ 1533568 h 3154"/>
                  <a:gd name="T50" fmla="*/ 188310 w 2566"/>
                  <a:gd name="T51" fmla="*/ 1548380 h 3154"/>
                  <a:gd name="T52" fmla="*/ 231685 w 2566"/>
                  <a:gd name="T53" fmla="*/ 1562134 h 3154"/>
                  <a:gd name="T54" fmla="*/ 276117 w 2566"/>
                  <a:gd name="T55" fmla="*/ 1575888 h 3154"/>
                  <a:gd name="T56" fmla="*/ 320021 w 2566"/>
                  <a:gd name="T57" fmla="*/ 1588055 h 3154"/>
                  <a:gd name="T58" fmla="*/ 364983 w 2566"/>
                  <a:gd name="T59" fmla="*/ 1600751 h 3154"/>
                  <a:gd name="T60" fmla="*/ 409944 w 2566"/>
                  <a:gd name="T61" fmla="*/ 1612918 h 3154"/>
                  <a:gd name="T62" fmla="*/ 455964 w 2566"/>
                  <a:gd name="T63" fmla="*/ 1625614 h 3154"/>
                  <a:gd name="T64" fmla="*/ 489289 w 2566"/>
                  <a:gd name="T65" fmla="*/ 1634607 h 3154"/>
                  <a:gd name="T66" fmla="*/ 515737 w 2566"/>
                  <a:gd name="T67" fmla="*/ 1641484 h 3154"/>
                  <a:gd name="T68" fmla="*/ 541656 w 2566"/>
                  <a:gd name="T69" fmla="*/ 1648890 h 3154"/>
                  <a:gd name="T70" fmla="*/ 568633 w 2566"/>
                  <a:gd name="T71" fmla="*/ 1656296 h 3154"/>
                  <a:gd name="T72" fmla="*/ 595610 w 2566"/>
                  <a:gd name="T73" fmla="*/ 1663173 h 3154"/>
                  <a:gd name="T74" fmla="*/ 629463 w 2566"/>
                  <a:gd name="T75" fmla="*/ 1660528 h 3154"/>
                  <a:gd name="T76" fmla="*/ 674954 w 2566"/>
                  <a:gd name="T77" fmla="*/ 1635665 h 3154"/>
                  <a:gd name="T78" fmla="*/ 719915 w 2566"/>
                  <a:gd name="T79" fmla="*/ 1612389 h 3154"/>
                  <a:gd name="T80" fmla="*/ 764877 w 2566"/>
                  <a:gd name="T81" fmla="*/ 1589642 h 3154"/>
                  <a:gd name="T82" fmla="*/ 808781 w 2566"/>
                  <a:gd name="T83" fmla="*/ 1567953 h 3154"/>
                  <a:gd name="T84" fmla="*/ 854271 w 2566"/>
                  <a:gd name="T85" fmla="*/ 1546264 h 3154"/>
                  <a:gd name="T86" fmla="*/ 899762 w 2566"/>
                  <a:gd name="T87" fmla="*/ 1526162 h 3154"/>
                  <a:gd name="T88" fmla="*/ 945782 w 2566"/>
                  <a:gd name="T89" fmla="*/ 1506589 h 3154"/>
                  <a:gd name="T90" fmla="*/ 992330 w 2566"/>
                  <a:gd name="T91" fmla="*/ 1488603 h 3154"/>
                  <a:gd name="T92" fmla="*/ 1040465 w 2566"/>
                  <a:gd name="T93" fmla="*/ 1471675 h 3154"/>
                  <a:gd name="T94" fmla="*/ 1090188 w 2566"/>
                  <a:gd name="T95" fmla="*/ 1455805 h 3154"/>
                  <a:gd name="T96" fmla="*/ 1136208 w 2566"/>
                  <a:gd name="T97" fmla="*/ 1339426 h 3154"/>
                  <a:gd name="T98" fmla="*/ 1166358 w 2566"/>
                  <a:gd name="T99" fmla="*/ 1174378 h 3154"/>
                  <a:gd name="T100" fmla="*/ 1176409 w 2566"/>
                  <a:gd name="T101" fmla="*/ 1025200 h 3154"/>
                  <a:gd name="T102" fmla="*/ 1204972 w 2566"/>
                  <a:gd name="T103" fmla="*/ 1004040 h 3154"/>
                  <a:gd name="T104" fmla="*/ 1231420 w 2566"/>
                  <a:gd name="T105" fmla="*/ 982880 h 3154"/>
                  <a:gd name="T106" fmla="*/ 1235123 w 2566"/>
                  <a:gd name="T107" fmla="*/ 918342 h 3154"/>
                  <a:gd name="T108" fmla="*/ 1242000 w 2566"/>
                  <a:gd name="T109" fmla="*/ 778158 h 3154"/>
                  <a:gd name="T110" fmla="*/ 1264216 w 2566"/>
                  <a:gd name="T111" fmla="*/ 633212 h 3154"/>
                  <a:gd name="T112" fmla="*/ 1295425 w 2566"/>
                  <a:gd name="T113" fmla="*/ 481918 h 3154"/>
                  <a:gd name="T114" fmla="*/ 1328749 w 2566"/>
                  <a:gd name="T115" fmla="*/ 323218 h 3154"/>
                  <a:gd name="T116" fmla="*/ 1357313 w 2566"/>
                  <a:gd name="T117" fmla="*/ 156584 h 3154"/>
                  <a:gd name="T118" fmla="*/ 1321873 w 2566"/>
                  <a:gd name="T119" fmla="*/ 139656 h 3154"/>
                  <a:gd name="T120" fmla="*/ 1285903 w 2566"/>
                  <a:gd name="T121" fmla="*/ 123257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31" name="Freeform 337"/>
              <p:cNvSpPr>
                <a:spLocks/>
              </p:cNvSpPr>
              <p:nvPr/>
            </p:nvSpPr>
            <p:spPr bwMode="auto">
              <a:xfrm>
                <a:off x="118618" y="5170235"/>
                <a:ext cx="644525" cy="376238"/>
              </a:xfrm>
              <a:custGeom>
                <a:avLst/>
                <a:gdLst>
                  <a:gd name="T0" fmla="*/ 643466 w 1217"/>
                  <a:gd name="T1" fmla="*/ 51786 h 712"/>
                  <a:gd name="T2" fmla="*/ 640288 w 1217"/>
                  <a:gd name="T3" fmla="*/ 135805 h 712"/>
                  <a:gd name="T4" fmla="*/ 622282 w 1217"/>
                  <a:gd name="T5" fmla="*/ 228279 h 712"/>
                  <a:gd name="T6" fmla="*/ 603216 w 1217"/>
                  <a:gd name="T7" fmla="*/ 217711 h 712"/>
                  <a:gd name="T8" fmla="*/ 584150 w 1217"/>
                  <a:gd name="T9" fmla="*/ 206614 h 712"/>
                  <a:gd name="T10" fmla="*/ 565614 w 1217"/>
                  <a:gd name="T11" fmla="*/ 196574 h 712"/>
                  <a:gd name="T12" fmla="*/ 547078 w 1217"/>
                  <a:gd name="T13" fmla="*/ 185477 h 712"/>
                  <a:gd name="T14" fmla="*/ 528013 w 1217"/>
                  <a:gd name="T15" fmla="*/ 174908 h 712"/>
                  <a:gd name="T16" fmla="*/ 510006 w 1217"/>
                  <a:gd name="T17" fmla="*/ 185477 h 712"/>
                  <a:gd name="T18" fmla="*/ 491470 w 1217"/>
                  <a:gd name="T19" fmla="*/ 205557 h 712"/>
                  <a:gd name="T20" fmla="*/ 472934 w 1217"/>
                  <a:gd name="T21" fmla="*/ 224580 h 712"/>
                  <a:gd name="T22" fmla="*/ 453868 w 1217"/>
                  <a:gd name="T23" fmla="*/ 241490 h 712"/>
                  <a:gd name="T24" fmla="*/ 433214 w 1217"/>
                  <a:gd name="T25" fmla="*/ 257343 h 712"/>
                  <a:gd name="T26" fmla="*/ 406734 w 1217"/>
                  <a:gd name="T27" fmla="*/ 273724 h 712"/>
                  <a:gd name="T28" fmla="*/ 371780 w 1217"/>
                  <a:gd name="T29" fmla="*/ 293275 h 712"/>
                  <a:gd name="T30" fmla="*/ 334708 w 1217"/>
                  <a:gd name="T31" fmla="*/ 310713 h 712"/>
                  <a:gd name="T32" fmla="*/ 297636 w 1217"/>
                  <a:gd name="T33" fmla="*/ 326566 h 712"/>
                  <a:gd name="T34" fmla="*/ 258975 w 1217"/>
                  <a:gd name="T35" fmla="*/ 340305 h 712"/>
                  <a:gd name="T36" fmla="*/ 220314 w 1217"/>
                  <a:gd name="T37" fmla="*/ 351402 h 712"/>
                  <a:gd name="T38" fmla="*/ 179535 w 1217"/>
                  <a:gd name="T39" fmla="*/ 360914 h 712"/>
                  <a:gd name="T40" fmla="*/ 137167 w 1217"/>
                  <a:gd name="T41" fmla="*/ 368840 h 712"/>
                  <a:gd name="T42" fmla="*/ 94799 w 1217"/>
                  <a:gd name="T43" fmla="*/ 374653 h 712"/>
                  <a:gd name="T44" fmla="*/ 52960 w 1217"/>
                  <a:gd name="T45" fmla="*/ 376238 h 712"/>
                  <a:gd name="T46" fmla="*/ 12710 w 1217"/>
                  <a:gd name="T47" fmla="*/ 374653 h 712"/>
                  <a:gd name="T48" fmla="*/ 12181 w 1217"/>
                  <a:gd name="T49" fmla="*/ 331850 h 712"/>
                  <a:gd name="T50" fmla="*/ 42898 w 1217"/>
                  <a:gd name="T51" fmla="*/ 275837 h 712"/>
                  <a:gd name="T52" fmla="*/ 81559 w 1217"/>
                  <a:gd name="T53" fmla="*/ 225637 h 712"/>
                  <a:gd name="T54" fmla="*/ 111746 w 1217"/>
                  <a:gd name="T55" fmla="*/ 191290 h 712"/>
                  <a:gd name="T56" fmla="*/ 143522 w 1217"/>
                  <a:gd name="T57" fmla="*/ 158527 h 712"/>
                  <a:gd name="T58" fmla="*/ 176887 w 1217"/>
                  <a:gd name="T59" fmla="*/ 127879 h 712"/>
                  <a:gd name="T60" fmla="*/ 211841 w 1217"/>
                  <a:gd name="T61" fmla="*/ 98287 h 712"/>
                  <a:gd name="T62" fmla="*/ 248383 w 1217"/>
                  <a:gd name="T63" fmla="*/ 70809 h 712"/>
                  <a:gd name="T64" fmla="*/ 274334 w 1217"/>
                  <a:gd name="T65" fmla="*/ 53371 h 712"/>
                  <a:gd name="T66" fmla="*/ 294458 w 1217"/>
                  <a:gd name="T67" fmla="*/ 40689 h 712"/>
                  <a:gd name="T68" fmla="*/ 316172 w 1217"/>
                  <a:gd name="T69" fmla="*/ 30649 h 712"/>
                  <a:gd name="T70" fmla="*/ 338415 w 1217"/>
                  <a:gd name="T71" fmla="*/ 21137 h 712"/>
                  <a:gd name="T72" fmla="*/ 361718 w 1217"/>
                  <a:gd name="T73" fmla="*/ 14267 h 712"/>
                  <a:gd name="T74" fmla="*/ 394023 w 1217"/>
                  <a:gd name="T75" fmla="*/ 9512 h 712"/>
                  <a:gd name="T76" fmla="*/ 441158 w 1217"/>
                  <a:gd name="T77" fmla="*/ 7926 h 712"/>
                  <a:gd name="T78" fmla="*/ 488822 w 1217"/>
                  <a:gd name="T79" fmla="*/ 5284 h 712"/>
                  <a:gd name="T80" fmla="*/ 535957 w 1217"/>
                  <a:gd name="T81" fmla="*/ 3699 h 712"/>
                  <a:gd name="T82" fmla="*/ 583621 w 1217"/>
                  <a:gd name="T83" fmla="*/ 1585 h 712"/>
                  <a:gd name="T84" fmla="*/ 630755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chemeClr val="tx1"/>
              </a:solidFill>
              <a:ln w="3175">
                <a:solidFill>
                  <a:srgbClr val="000000"/>
                </a:solidFill>
                <a:prstDash val="solid"/>
                <a:round/>
                <a:headEnd/>
                <a:tailEnd/>
              </a:ln>
            </p:spPr>
            <p:txBody>
              <a:bodyPr/>
              <a:lstStyle/>
              <a:p>
                <a:endParaRPr lang="sl-SI"/>
              </a:p>
            </p:txBody>
          </p:sp>
          <p:sp>
            <p:nvSpPr>
              <p:cNvPr id="32" name="Freeform 338"/>
              <p:cNvSpPr>
                <a:spLocks/>
              </p:cNvSpPr>
              <p:nvPr/>
            </p:nvSpPr>
            <p:spPr bwMode="auto">
              <a:xfrm>
                <a:off x="351981" y="4133597"/>
                <a:ext cx="962025" cy="1085850"/>
              </a:xfrm>
              <a:custGeom>
                <a:avLst/>
                <a:gdLst>
                  <a:gd name="T0" fmla="*/ 695325 w 606"/>
                  <a:gd name="T1" fmla="*/ 0 h 684"/>
                  <a:gd name="T2" fmla="*/ 419100 w 606"/>
                  <a:gd name="T3" fmla="*/ 85725 h 684"/>
                  <a:gd name="T4" fmla="*/ 342900 w 606"/>
                  <a:gd name="T5" fmla="*/ 142875 h 684"/>
                  <a:gd name="T6" fmla="*/ 285750 w 606"/>
                  <a:gd name="T7" fmla="*/ 266700 h 684"/>
                  <a:gd name="T8" fmla="*/ 47625 w 606"/>
                  <a:gd name="T9" fmla="*/ 866775 h 684"/>
                  <a:gd name="T10" fmla="*/ 0 w 606"/>
                  <a:gd name="T11" fmla="*/ 1047750 h 684"/>
                  <a:gd name="T12" fmla="*/ 95250 w 606"/>
                  <a:gd name="T13" fmla="*/ 1076325 h 684"/>
                  <a:gd name="T14" fmla="*/ 180975 w 606"/>
                  <a:gd name="T15" fmla="*/ 1085850 h 684"/>
                  <a:gd name="T16" fmla="*/ 295275 w 606"/>
                  <a:gd name="T17" fmla="*/ 1085850 h 684"/>
                  <a:gd name="T18" fmla="*/ 381000 w 606"/>
                  <a:gd name="T19" fmla="*/ 1057275 h 684"/>
                  <a:gd name="T20" fmla="*/ 447675 w 606"/>
                  <a:gd name="T21" fmla="*/ 1038225 h 684"/>
                  <a:gd name="T22" fmla="*/ 457200 w 606"/>
                  <a:gd name="T23" fmla="*/ 962025 h 684"/>
                  <a:gd name="T24" fmla="*/ 495300 w 606"/>
                  <a:gd name="T25" fmla="*/ 733425 h 684"/>
                  <a:gd name="T26" fmla="*/ 542925 w 606"/>
                  <a:gd name="T27" fmla="*/ 523875 h 684"/>
                  <a:gd name="T28" fmla="*/ 714375 w 606"/>
                  <a:gd name="T29" fmla="*/ 466725 h 684"/>
                  <a:gd name="T30" fmla="*/ 866775 w 606"/>
                  <a:gd name="T31" fmla="*/ 447675 h 684"/>
                  <a:gd name="T32" fmla="*/ 962025 w 606"/>
                  <a:gd name="T33" fmla="*/ 371475 h 684"/>
                  <a:gd name="T34" fmla="*/ 962025 w 606"/>
                  <a:gd name="T35" fmla="*/ 219075 h 684"/>
                  <a:gd name="T36" fmla="*/ 895350 w 606"/>
                  <a:gd name="T37" fmla="*/ 142875 h 684"/>
                  <a:gd name="T38" fmla="*/ 866775 w 606"/>
                  <a:gd name="T39" fmla="*/ 76200 h 684"/>
                  <a:gd name="T40" fmla="*/ 695325 w 606"/>
                  <a:gd name="T41" fmla="*/ 0 h 6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6"/>
                  <a:gd name="T64" fmla="*/ 0 h 684"/>
                  <a:gd name="T65" fmla="*/ 606 w 606"/>
                  <a:gd name="T66" fmla="*/ 684 h 6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6" h="684">
                    <a:moveTo>
                      <a:pt x="438" y="0"/>
                    </a:moveTo>
                    <a:lnTo>
                      <a:pt x="264" y="54"/>
                    </a:lnTo>
                    <a:lnTo>
                      <a:pt x="216" y="90"/>
                    </a:lnTo>
                    <a:lnTo>
                      <a:pt x="180" y="168"/>
                    </a:lnTo>
                    <a:lnTo>
                      <a:pt x="30" y="546"/>
                    </a:lnTo>
                    <a:lnTo>
                      <a:pt x="0" y="660"/>
                    </a:lnTo>
                    <a:lnTo>
                      <a:pt x="60" y="678"/>
                    </a:lnTo>
                    <a:lnTo>
                      <a:pt x="114" y="684"/>
                    </a:lnTo>
                    <a:lnTo>
                      <a:pt x="186" y="684"/>
                    </a:lnTo>
                    <a:lnTo>
                      <a:pt x="240" y="666"/>
                    </a:lnTo>
                    <a:lnTo>
                      <a:pt x="282" y="654"/>
                    </a:lnTo>
                    <a:lnTo>
                      <a:pt x="288" y="606"/>
                    </a:lnTo>
                    <a:lnTo>
                      <a:pt x="312" y="462"/>
                    </a:lnTo>
                    <a:lnTo>
                      <a:pt x="342" y="330"/>
                    </a:lnTo>
                    <a:lnTo>
                      <a:pt x="450" y="294"/>
                    </a:lnTo>
                    <a:lnTo>
                      <a:pt x="546" y="282"/>
                    </a:lnTo>
                    <a:lnTo>
                      <a:pt x="606" y="234"/>
                    </a:lnTo>
                    <a:lnTo>
                      <a:pt x="606" y="138"/>
                    </a:lnTo>
                    <a:lnTo>
                      <a:pt x="564" y="90"/>
                    </a:lnTo>
                    <a:lnTo>
                      <a:pt x="546" y="48"/>
                    </a:lnTo>
                    <a:lnTo>
                      <a:pt x="438" y="0"/>
                    </a:lnTo>
                    <a:close/>
                  </a:path>
                </a:pathLst>
              </a:custGeom>
              <a:solidFill>
                <a:srgbClr val="CC9900"/>
              </a:solidFill>
              <a:ln w="3175">
                <a:solidFill>
                  <a:schemeClr val="tx1"/>
                </a:solidFill>
                <a:round/>
                <a:headEnd/>
                <a:tailEnd/>
              </a:ln>
            </p:spPr>
            <p:txBody>
              <a:bodyPr wrap="none" anchor="ctr"/>
              <a:lstStyle/>
              <a:p>
                <a:endParaRPr lang="sl-SI"/>
              </a:p>
            </p:txBody>
          </p:sp>
          <p:sp>
            <p:nvSpPr>
              <p:cNvPr id="33" name="Freeform 339"/>
              <p:cNvSpPr>
                <a:spLocks/>
              </p:cNvSpPr>
              <p:nvPr/>
            </p:nvSpPr>
            <p:spPr bwMode="auto">
              <a:xfrm>
                <a:off x="461518" y="5294060"/>
                <a:ext cx="644525" cy="376238"/>
              </a:xfrm>
              <a:custGeom>
                <a:avLst/>
                <a:gdLst>
                  <a:gd name="T0" fmla="*/ 643466 w 1217"/>
                  <a:gd name="T1" fmla="*/ 51786 h 712"/>
                  <a:gd name="T2" fmla="*/ 640288 w 1217"/>
                  <a:gd name="T3" fmla="*/ 135805 h 712"/>
                  <a:gd name="T4" fmla="*/ 622282 w 1217"/>
                  <a:gd name="T5" fmla="*/ 228279 h 712"/>
                  <a:gd name="T6" fmla="*/ 603216 w 1217"/>
                  <a:gd name="T7" fmla="*/ 217711 h 712"/>
                  <a:gd name="T8" fmla="*/ 584150 w 1217"/>
                  <a:gd name="T9" fmla="*/ 206614 h 712"/>
                  <a:gd name="T10" fmla="*/ 565614 w 1217"/>
                  <a:gd name="T11" fmla="*/ 196574 h 712"/>
                  <a:gd name="T12" fmla="*/ 547078 w 1217"/>
                  <a:gd name="T13" fmla="*/ 185477 h 712"/>
                  <a:gd name="T14" fmla="*/ 528013 w 1217"/>
                  <a:gd name="T15" fmla="*/ 174908 h 712"/>
                  <a:gd name="T16" fmla="*/ 510006 w 1217"/>
                  <a:gd name="T17" fmla="*/ 185477 h 712"/>
                  <a:gd name="T18" fmla="*/ 491470 w 1217"/>
                  <a:gd name="T19" fmla="*/ 205557 h 712"/>
                  <a:gd name="T20" fmla="*/ 472934 w 1217"/>
                  <a:gd name="T21" fmla="*/ 224580 h 712"/>
                  <a:gd name="T22" fmla="*/ 453868 w 1217"/>
                  <a:gd name="T23" fmla="*/ 241490 h 712"/>
                  <a:gd name="T24" fmla="*/ 433214 w 1217"/>
                  <a:gd name="T25" fmla="*/ 257343 h 712"/>
                  <a:gd name="T26" fmla="*/ 406734 w 1217"/>
                  <a:gd name="T27" fmla="*/ 273724 h 712"/>
                  <a:gd name="T28" fmla="*/ 371780 w 1217"/>
                  <a:gd name="T29" fmla="*/ 293275 h 712"/>
                  <a:gd name="T30" fmla="*/ 334708 w 1217"/>
                  <a:gd name="T31" fmla="*/ 310713 h 712"/>
                  <a:gd name="T32" fmla="*/ 297636 w 1217"/>
                  <a:gd name="T33" fmla="*/ 326566 h 712"/>
                  <a:gd name="T34" fmla="*/ 258975 w 1217"/>
                  <a:gd name="T35" fmla="*/ 340305 h 712"/>
                  <a:gd name="T36" fmla="*/ 220314 w 1217"/>
                  <a:gd name="T37" fmla="*/ 351402 h 712"/>
                  <a:gd name="T38" fmla="*/ 179535 w 1217"/>
                  <a:gd name="T39" fmla="*/ 360914 h 712"/>
                  <a:gd name="T40" fmla="*/ 137167 w 1217"/>
                  <a:gd name="T41" fmla="*/ 368840 h 712"/>
                  <a:gd name="T42" fmla="*/ 94799 w 1217"/>
                  <a:gd name="T43" fmla="*/ 374653 h 712"/>
                  <a:gd name="T44" fmla="*/ 52960 w 1217"/>
                  <a:gd name="T45" fmla="*/ 376238 h 712"/>
                  <a:gd name="T46" fmla="*/ 12710 w 1217"/>
                  <a:gd name="T47" fmla="*/ 374653 h 712"/>
                  <a:gd name="T48" fmla="*/ 12181 w 1217"/>
                  <a:gd name="T49" fmla="*/ 331850 h 712"/>
                  <a:gd name="T50" fmla="*/ 42898 w 1217"/>
                  <a:gd name="T51" fmla="*/ 275837 h 712"/>
                  <a:gd name="T52" fmla="*/ 81559 w 1217"/>
                  <a:gd name="T53" fmla="*/ 225637 h 712"/>
                  <a:gd name="T54" fmla="*/ 111746 w 1217"/>
                  <a:gd name="T55" fmla="*/ 191290 h 712"/>
                  <a:gd name="T56" fmla="*/ 143522 w 1217"/>
                  <a:gd name="T57" fmla="*/ 158527 h 712"/>
                  <a:gd name="T58" fmla="*/ 176887 w 1217"/>
                  <a:gd name="T59" fmla="*/ 127879 h 712"/>
                  <a:gd name="T60" fmla="*/ 211841 w 1217"/>
                  <a:gd name="T61" fmla="*/ 98287 h 712"/>
                  <a:gd name="T62" fmla="*/ 248383 w 1217"/>
                  <a:gd name="T63" fmla="*/ 70809 h 712"/>
                  <a:gd name="T64" fmla="*/ 274334 w 1217"/>
                  <a:gd name="T65" fmla="*/ 53371 h 712"/>
                  <a:gd name="T66" fmla="*/ 294458 w 1217"/>
                  <a:gd name="T67" fmla="*/ 40689 h 712"/>
                  <a:gd name="T68" fmla="*/ 316172 w 1217"/>
                  <a:gd name="T69" fmla="*/ 30649 h 712"/>
                  <a:gd name="T70" fmla="*/ 338415 w 1217"/>
                  <a:gd name="T71" fmla="*/ 21137 h 712"/>
                  <a:gd name="T72" fmla="*/ 361718 w 1217"/>
                  <a:gd name="T73" fmla="*/ 14267 h 712"/>
                  <a:gd name="T74" fmla="*/ 394023 w 1217"/>
                  <a:gd name="T75" fmla="*/ 9512 h 712"/>
                  <a:gd name="T76" fmla="*/ 441158 w 1217"/>
                  <a:gd name="T77" fmla="*/ 7926 h 712"/>
                  <a:gd name="T78" fmla="*/ 488822 w 1217"/>
                  <a:gd name="T79" fmla="*/ 5284 h 712"/>
                  <a:gd name="T80" fmla="*/ 535957 w 1217"/>
                  <a:gd name="T81" fmla="*/ 3699 h 712"/>
                  <a:gd name="T82" fmla="*/ 583621 w 1217"/>
                  <a:gd name="T83" fmla="*/ 1585 h 712"/>
                  <a:gd name="T84" fmla="*/ 630755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chemeClr val="tx1"/>
              </a:solidFill>
              <a:ln w="3175">
                <a:solidFill>
                  <a:srgbClr val="000000"/>
                </a:solidFill>
                <a:prstDash val="solid"/>
                <a:round/>
                <a:headEnd/>
                <a:tailEnd/>
              </a:ln>
            </p:spPr>
            <p:txBody>
              <a:bodyPr/>
              <a:lstStyle/>
              <a:p>
                <a:endParaRPr lang="sl-SI"/>
              </a:p>
            </p:txBody>
          </p:sp>
          <p:sp>
            <p:nvSpPr>
              <p:cNvPr id="34" name="Freeform 340"/>
              <p:cNvSpPr>
                <a:spLocks/>
              </p:cNvSpPr>
              <p:nvPr/>
            </p:nvSpPr>
            <p:spPr bwMode="auto">
              <a:xfrm>
                <a:off x="694881" y="4257422"/>
                <a:ext cx="962025" cy="1085850"/>
              </a:xfrm>
              <a:custGeom>
                <a:avLst/>
                <a:gdLst>
                  <a:gd name="T0" fmla="*/ 695325 w 606"/>
                  <a:gd name="T1" fmla="*/ 0 h 684"/>
                  <a:gd name="T2" fmla="*/ 419100 w 606"/>
                  <a:gd name="T3" fmla="*/ 85725 h 684"/>
                  <a:gd name="T4" fmla="*/ 342900 w 606"/>
                  <a:gd name="T5" fmla="*/ 142875 h 684"/>
                  <a:gd name="T6" fmla="*/ 285750 w 606"/>
                  <a:gd name="T7" fmla="*/ 266700 h 684"/>
                  <a:gd name="T8" fmla="*/ 47625 w 606"/>
                  <a:gd name="T9" fmla="*/ 866775 h 684"/>
                  <a:gd name="T10" fmla="*/ 0 w 606"/>
                  <a:gd name="T11" fmla="*/ 1047750 h 684"/>
                  <a:gd name="T12" fmla="*/ 95250 w 606"/>
                  <a:gd name="T13" fmla="*/ 1076325 h 684"/>
                  <a:gd name="T14" fmla="*/ 180975 w 606"/>
                  <a:gd name="T15" fmla="*/ 1085850 h 684"/>
                  <a:gd name="T16" fmla="*/ 295275 w 606"/>
                  <a:gd name="T17" fmla="*/ 1085850 h 684"/>
                  <a:gd name="T18" fmla="*/ 381000 w 606"/>
                  <a:gd name="T19" fmla="*/ 1057275 h 684"/>
                  <a:gd name="T20" fmla="*/ 447675 w 606"/>
                  <a:gd name="T21" fmla="*/ 1038225 h 684"/>
                  <a:gd name="T22" fmla="*/ 457200 w 606"/>
                  <a:gd name="T23" fmla="*/ 962025 h 684"/>
                  <a:gd name="T24" fmla="*/ 495300 w 606"/>
                  <a:gd name="T25" fmla="*/ 733425 h 684"/>
                  <a:gd name="T26" fmla="*/ 542925 w 606"/>
                  <a:gd name="T27" fmla="*/ 523875 h 684"/>
                  <a:gd name="T28" fmla="*/ 714375 w 606"/>
                  <a:gd name="T29" fmla="*/ 466725 h 684"/>
                  <a:gd name="T30" fmla="*/ 866775 w 606"/>
                  <a:gd name="T31" fmla="*/ 447675 h 684"/>
                  <a:gd name="T32" fmla="*/ 962025 w 606"/>
                  <a:gd name="T33" fmla="*/ 371475 h 684"/>
                  <a:gd name="T34" fmla="*/ 962025 w 606"/>
                  <a:gd name="T35" fmla="*/ 219075 h 684"/>
                  <a:gd name="T36" fmla="*/ 895350 w 606"/>
                  <a:gd name="T37" fmla="*/ 142875 h 684"/>
                  <a:gd name="T38" fmla="*/ 866775 w 606"/>
                  <a:gd name="T39" fmla="*/ 76200 h 684"/>
                  <a:gd name="T40" fmla="*/ 695325 w 606"/>
                  <a:gd name="T41" fmla="*/ 0 h 6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6"/>
                  <a:gd name="T64" fmla="*/ 0 h 684"/>
                  <a:gd name="T65" fmla="*/ 606 w 606"/>
                  <a:gd name="T66" fmla="*/ 684 h 6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6" h="684">
                    <a:moveTo>
                      <a:pt x="438" y="0"/>
                    </a:moveTo>
                    <a:lnTo>
                      <a:pt x="264" y="54"/>
                    </a:lnTo>
                    <a:lnTo>
                      <a:pt x="216" y="90"/>
                    </a:lnTo>
                    <a:lnTo>
                      <a:pt x="180" y="168"/>
                    </a:lnTo>
                    <a:lnTo>
                      <a:pt x="30" y="546"/>
                    </a:lnTo>
                    <a:lnTo>
                      <a:pt x="0" y="660"/>
                    </a:lnTo>
                    <a:lnTo>
                      <a:pt x="60" y="678"/>
                    </a:lnTo>
                    <a:lnTo>
                      <a:pt x="114" y="684"/>
                    </a:lnTo>
                    <a:lnTo>
                      <a:pt x="186" y="684"/>
                    </a:lnTo>
                    <a:lnTo>
                      <a:pt x="240" y="666"/>
                    </a:lnTo>
                    <a:lnTo>
                      <a:pt x="282" y="654"/>
                    </a:lnTo>
                    <a:lnTo>
                      <a:pt x="288" y="606"/>
                    </a:lnTo>
                    <a:lnTo>
                      <a:pt x="312" y="462"/>
                    </a:lnTo>
                    <a:lnTo>
                      <a:pt x="342" y="330"/>
                    </a:lnTo>
                    <a:lnTo>
                      <a:pt x="450" y="294"/>
                    </a:lnTo>
                    <a:lnTo>
                      <a:pt x="546" y="282"/>
                    </a:lnTo>
                    <a:lnTo>
                      <a:pt x="606" y="234"/>
                    </a:lnTo>
                    <a:lnTo>
                      <a:pt x="606" y="138"/>
                    </a:lnTo>
                    <a:lnTo>
                      <a:pt x="564" y="90"/>
                    </a:lnTo>
                    <a:lnTo>
                      <a:pt x="546" y="48"/>
                    </a:lnTo>
                    <a:lnTo>
                      <a:pt x="438" y="0"/>
                    </a:lnTo>
                    <a:close/>
                  </a:path>
                </a:pathLst>
              </a:custGeom>
              <a:solidFill>
                <a:srgbClr val="CC9900"/>
              </a:solidFill>
              <a:ln w="3175">
                <a:solidFill>
                  <a:schemeClr val="tx1"/>
                </a:solidFill>
                <a:round/>
                <a:headEnd/>
                <a:tailEnd/>
              </a:ln>
            </p:spPr>
            <p:txBody>
              <a:bodyPr wrap="none" anchor="ctr"/>
              <a:lstStyle/>
              <a:p>
                <a:endParaRPr lang="sl-SI"/>
              </a:p>
            </p:txBody>
          </p:sp>
          <p:sp>
            <p:nvSpPr>
              <p:cNvPr id="35" name="Freeform 341"/>
              <p:cNvSpPr>
                <a:spLocks/>
              </p:cNvSpPr>
              <p:nvPr/>
            </p:nvSpPr>
            <p:spPr bwMode="auto">
              <a:xfrm>
                <a:off x="1307656" y="4998785"/>
                <a:ext cx="69850" cy="133350"/>
              </a:xfrm>
              <a:custGeom>
                <a:avLst/>
                <a:gdLst>
                  <a:gd name="T0" fmla="*/ 69850 w 130"/>
                  <a:gd name="T1" fmla="*/ 124883 h 252"/>
                  <a:gd name="T2" fmla="*/ 57492 w 130"/>
                  <a:gd name="T3" fmla="*/ 129117 h 252"/>
                  <a:gd name="T4" fmla="*/ 45671 w 130"/>
                  <a:gd name="T5" fmla="*/ 132292 h 252"/>
                  <a:gd name="T6" fmla="*/ 33850 w 130"/>
                  <a:gd name="T7" fmla="*/ 133350 h 252"/>
                  <a:gd name="T8" fmla="*/ 23642 w 130"/>
                  <a:gd name="T9" fmla="*/ 133350 h 252"/>
                  <a:gd name="T10" fmla="*/ 14507 w 130"/>
                  <a:gd name="T11" fmla="*/ 131233 h 252"/>
                  <a:gd name="T12" fmla="*/ 8060 w 130"/>
                  <a:gd name="T13" fmla="*/ 125413 h 252"/>
                  <a:gd name="T14" fmla="*/ 2687 w 130"/>
                  <a:gd name="T15" fmla="*/ 116946 h 252"/>
                  <a:gd name="T16" fmla="*/ 1075 w 130"/>
                  <a:gd name="T17" fmla="*/ 105304 h 252"/>
                  <a:gd name="T18" fmla="*/ 537 w 130"/>
                  <a:gd name="T19" fmla="*/ 78317 h 252"/>
                  <a:gd name="T20" fmla="*/ 537 w 130"/>
                  <a:gd name="T21" fmla="*/ 52388 h 252"/>
                  <a:gd name="T22" fmla="*/ 537 w 130"/>
                  <a:gd name="T23" fmla="*/ 26988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sp>
            <p:nvSpPr>
              <p:cNvPr id="36" name="Freeform 342"/>
              <p:cNvSpPr>
                <a:spLocks/>
              </p:cNvSpPr>
              <p:nvPr/>
            </p:nvSpPr>
            <p:spPr bwMode="auto">
              <a:xfrm>
                <a:off x="1094931" y="3481135"/>
                <a:ext cx="1008063" cy="1555750"/>
              </a:xfrm>
              <a:custGeom>
                <a:avLst/>
                <a:gdLst>
                  <a:gd name="T0" fmla="*/ 885825 w 1905"/>
                  <a:gd name="T1" fmla="*/ 32268 h 2941"/>
                  <a:gd name="T2" fmla="*/ 845609 w 1905"/>
                  <a:gd name="T3" fmla="*/ 123783 h 2941"/>
                  <a:gd name="T4" fmla="*/ 810684 w 1905"/>
                  <a:gd name="T5" fmla="*/ 253385 h 2941"/>
                  <a:gd name="T6" fmla="*/ 780521 w 1905"/>
                  <a:gd name="T7" fmla="*/ 402559 h 2941"/>
                  <a:gd name="T8" fmla="*/ 758296 w 1905"/>
                  <a:gd name="T9" fmla="*/ 556494 h 2941"/>
                  <a:gd name="T10" fmla="*/ 737659 w 1905"/>
                  <a:gd name="T11" fmla="*/ 648538 h 2941"/>
                  <a:gd name="T12" fmla="*/ 708555 w 1905"/>
                  <a:gd name="T13" fmla="*/ 640603 h 2941"/>
                  <a:gd name="T14" fmla="*/ 677334 w 1905"/>
                  <a:gd name="T15" fmla="*/ 634255 h 2941"/>
                  <a:gd name="T16" fmla="*/ 645055 w 1905"/>
                  <a:gd name="T17" fmla="*/ 630552 h 2941"/>
                  <a:gd name="T18" fmla="*/ 614363 w 1905"/>
                  <a:gd name="T19" fmla="*/ 628965 h 2941"/>
                  <a:gd name="T20" fmla="*/ 585788 w 1905"/>
                  <a:gd name="T21" fmla="*/ 627907 h 2941"/>
                  <a:gd name="T22" fmla="*/ 524934 w 1905"/>
                  <a:gd name="T23" fmla="*/ 642719 h 2941"/>
                  <a:gd name="T24" fmla="*/ 465667 w 1905"/>
                  <a:gd name="T25" fmla="*/ 658589 h 2941"/>
                  <a:gd name="T26" fmla="*/ 406929 w 1905"/>
                  <a:gd name="T27" fmla="*/ 674458 h 2941"/>
                  <a:gd name="T28" fmla="*/ 349779 w 1905"/>
                  <a:gd name="T29" fmla="*/ 691386 h 2941"/>
                  <a:gd name="T30" fmla="*/ 294217 w 1905"/>
                  <a:gd name="T31" fmla="*/ 709371 h 2941"/>
                  <a:gd name="T32" fmla="*/ 240242 w 1905"/>
                  <a:gd name="T33" fmla="*/ 728415 h 2941"/>
                  <a:gd name="T34" fmla="*/ 187325 w 1905"/>
                  <a:gd name="T35" fmla="*/ 749574 h 2941"/>
                  <a:gd name="T36" fmla="*/ 135996 w 1905"/>
                  <a:gd name="T37" fmla="*/ 772321 h 2941"/>
                  <a:gd name="T38" fmla="*/ 86783 w 1905"/>
                  <a:gd name="T39" fmla="*/ 796654 h 2941"/>
                  <a:gd name="T40" fmla="*/ 39158 w 1905"/>
                  <a:gd name="T41" fmla="*/ 823632 h 2941"/>
                  <a:gd name="T42" fmla="*/ 1058 w 1905"/>
                  <a:gd name="T43" fmla="*/ 877060 h 2941"/>
                  <a:gd name="T44" fmla="*/ 3704 w 1905"/>
                  <a:gd name="T45" fmla="*/ 990263 h 2941"/>
                  <a:gd name="T46" fmla="*/ 5821 w 1905"/>
                  <a:gd name="T47" fmla="*/ 1013539 h 2941"/>
                  <a:gd name="T48" fmla="*/ 13229 w 1905"/>
                  <a:gd name="T49" fmla="*/ 1036285 h 2941"/>
                  <a:gd name="T50" fmla="*/ 32808 w 1905"/>
                  <a:gd name="T51" fmla="*/ 1054270 h 2941"/>
                  <a:gd name="T52" fmla="*/ 68263 w 1905"/>
                  <a:gd name="T53" fmla="*/ 1069082 h 2941"/>
                  <a:gd name="T54" fmla="*/ 105304 w 1905"/>
                  <a:gd name="T55" fmla="*/ 1080720 h 2941"/>
                  <a:gd name="T56" fmla="*/ 114300 w 1905"/>
                  <a:gd name="T57" fmla="*/ 1296018 h 2941"/>
                  <a:gd name="T58" fmla="*/ 130175 w 1905"/>
                  <a:gd name="T59" fmla="*/ 1519250 h 2941"/>
                  <a:gd name="T60" fmla="*/ 156633 w 1905"/>
                  <a:gd name="T61" fmla="*/ 1526127 h 2941"/>
                  <a:gd name="T62" fmla="*/ 183092 w 1905"/>
                  <a:gd name="T63" fmla="*/ 1533533 h 2941"/>
                  <a:gd name="T64" fmla="*/ 210079 w 1905"/>
                  <a:gd name="T65" fmla="*/ 1540938 h 2941"/>
                  <a:gd name="T66" fmla="*/ 237067 w 1905"/>
                  <a:gd name="T67" fmla="*/ 1548344 h 2941"/>
                  <a:gd name="T68" fmla="*/ 264583 w 1905"/>
                  <a:gd name="T69" fmla="*/ 1555750 h 2941"/>
                  <a:gd name="T70" fmla="*/ 310621 w 1905"/>
                  <a:gd name="T71" fmla="*/ 1530888 h 2941"/>
                  <a:gd name="T72" fmla="*/ 355071 w 1905"/>
                  <a:gd name="T73" fmla="*/ 1507612 h 2941"/>
                  <a:gd name="T74" fmla="*/ 400050 w 1905"/>
                  <a:gd name="T75" fmla="*/ 1484337 h 2941"/>
                  <a:gd name="T76" fmla="*/ 445029 w 1905"/>
                  <a:gd name="T77" fmla="*/ 1462648 h 2941"/>
                  <a:gd name="T78" fmla="*/ 489479 w 1905"/>
                  <a:gd name="T79" fmla="*/ 1440960 h 2941"/>
                  <a:gd name="T80" fmla="*/ 534988 w 1905"/>
                  <a:gd name="T81" fmla="*/ 1420329 h 2941"/>
                  <a:gd name="T82" fmla="*/ 580496 w 1905"/>
                  <a:gd name="T83" fmla="*/ 1400757 h 2941"/>
                  <a:gd name="T84" fmla="*/ 627592 w 1905"/>
                  <a:gd name="T85" fmla="*/ 1381713 h 2941"/>
                  <a:gd name="T86" fmla="*/ 675217 w 1905"/>
                  <a:gd name="T87" fmla="*/ 1364257 h 2941"/>
                  <a:gd name="T88" fmla="*/ 724430 w 1905"/>
                  <a:gd name="T89" fmla="*/ 1347858 h 2941"/>
                  <a:gd name="T90" fmla="*/ 773642 w 1905"/>
                  <a:gd name="T91" fmla="*/ 1282264 h 2941"/>
                  <a:gd name="T92" fmla="*/ 809096 w 1905"/>
                  <a:gd name="T93" fmla="*/ 1115633 h 2941"/>
                  <a:gd name="T94" fmla="*/ 826030 w 1905"/>
                  <a:gd name="T95" fmla="*/ 959582 h 2941"/>
                  <a:gd name="T96" fmla="*/ 845609 w 1905"/>
                  <a:gd name="T97" fmla="*/ 898219 h 2941"/>
                  <a:gd name="T98" fmla="*/ 874713 w 1905"/>
                  <a:gd name="T99" fmla="*/ 878118 h 2941"/>
                  <a:gd name="T100" fmla="*/ 887413 w 1905"/>
                  <a:gd name="T101" fmla="*/ 851669 h 2941"/>
                  <a:gd name="T102" fmla="*/ 888471 w 1905"/>
                  <a:gd name="T103" fmla="*/ 712545 h 2941"/>
                  <a:gd name="T104" fmla="*/ 906463 w 1905"/>
                  <a:gd name="T105" fmla="*/ 569190 h 2941"/>
                  <a:gd name="T106" fmla="*/ 935038 w 1905"/>
                  <a:gd name="T107" fmla="*/ 420544 h 2941"/>
                  <a:gd name="T108" fmla="*/ 968375 w 1905"/>
                  <a:gd name="T109" fmla="*/ 264493 h 2941"/>
                  <a:gd name="T110" fmla="*/ 999596 w 1905"/>
                  <a:gd name="T111" fmla="*/ 99978 h 2941"/>
                  <a:gd name="T112" fmla="*/ 984250 w 1905"/>
                  <a:gd name="T113" fmla="*/ 32797 h 2941"/>
                  <a:gd name="T114" fmla="*/ 948796 w 1905"/>
                  <a:gd name="T115" fmla="*/ 16399 h 2941"/>
                  <a:gd name="T116" fmla="*/ 913342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37" name="Freeform 343"/>
              <p:cNvSpPr>
                <a:spLocks/>
              </p:cNvSpPr>
              <p:nvPr/>
            </p:nvSpPr>
            <p:spPr bwMode="auto">
              <a:xfrm>
                <a:off x="1094931" y="3481135"/>
                <a:ext cx="1008063" cy="1555750"/>
              </a:xfrm>
              <a:custGeom>
                <a:avLst/>
                <a:gdLst>
                  <a:gd name="T0" fmla="*/ 728663 w 1905"/>
                  <a:gd name="T1" fmla="*/ 645364 h 2941"/>
                  <a:gd name="T2" fmla="*/ 698500 w 1905"/>
                  <a:gd name="T3" fmla="*/ 637958 h 2941"/>
                  <a:gd name="T4" fmla="*/ 666750 w 1905"/>
                  <a:gd name="T5" fmla="*/ 633197 h 2941"/>
                  <a:gd name="T6" fmla="*/ 635000 w 1905"/>
                  <a:gd name="T7" fmla="*/ 630023 h 2941"/>
                  <a:gd name="T8" fmla="*/ 604838 w 1905"/>
                  <a:gd name="T9" fmla="*/ 627907 h 2941"/>
                  <a:gd name="T10" fmla="*/ 565680 w 1905"/>
                  <a:gd name="T11" fmla="*/ 633197 h 2941"/>
                  <a:gd name="T12" fmla="*/ 504825 w 1905"/>
                  <a:gd name="T13" fmla="*/ 648538 h 2941"/>
                  <a:gd name="T14" fmla="*/ 446088 w 1905"/>
                  <a:gd name="T15" fmla="*/ 663878 h 2941"/>
                  <a:gd name="T16" fmla="*/ 387879 w 1905"/>
                  <a:gd name="T17" fmla="*/ 680277 h 2941"/>
                  <a:gd name="T18" fmla="*/ 331259 w 1905"/>
                  <a:gd name="T19" fmla="*/ 697205 h 2941"/>
                  <a:gd name="T20" fmla="*/ 276225 w 1905"/>
                  <a:gd name="T21" fmla="*/ 715719 h 2941"/>
                  <a:gd name="T22" fmla="*/ 222250 w 1905"/>
                  <a:gd name="T23" fmla="*/ 735292 h 2941"/>
                  <a:gd name="T24" fmla="*/ 170392 w 1905"/>
                  <a:gd name="T25" fmla="*/ 756980 h 2941"/>
                  <a:gd name="T26" fmla="*/ 119063 w 1905"/>
                  <a:gd name="T27" fmla="*/ 780255 h 2941"/>
                  <a:gd name="T28" fmla="*/ 70379 w 1905"/>
                  <a:gd name="T29" fmla="*/ 805118 h 2941"/>
                  <a:gd name="T30" fmla="*/ 23813 w 1905"/>
                  <a:gd name="T31" fmla="*/ 832625 h 2941"/>
                  <a:gd name="T32" fmla="*/ 0 w 1905"/>
                  <a:gd name="T33" fmla="*/ 914089 h 2941"/>
                  <a:gd name="T34" fmla="*/ 4233 w 1905"/>
                  <a:gd name="T35" fmla="*/ 997669 h 2941"/>
                  <a:gd name="T36" fmla="*/ 7938 w 1905"/>
                  <a:gd name="T37" fmla="*/ 1021473 h 2941"/>
                  <a:gd name="T38" fmla="*/ 17463 w 1905"/>
                  <a:gd name="T39" fmla="*/ 1042104 h 2941"/>
                  <a:gd name="T40" fmla="*/ 43921 w 1905"/>
                  <a:gd name="T41" fmla="*/ 1060089 h 2941"/>
                  <a:gd name="T42" fmla="*/ 80433 w 1905"/>
                  <a:gd name="T43" fmla="*/ 1072785 h 2941"/>
                  <a:gd name="T44" fmla="*/ 117475 w 1905"/>
                  <a:gd name="T45" fmla="*/ 1084952 h 2941"/>
                  <a:gd name="T46" fmla="*/ 116417 w 1905"/>
                  <a:gd name="T47" fmla="*/ 1404989 h 2941"/>
                  <a:gd name="T48" fmla="*/ 139700 w 1905"/>
                  <a:gd name="T49" fmla="*/ 1521895 h 2941"/>
                  <a:gd name="T50" fmla="*/ 166158 w 1905"/>
                  <a:gd name="T51" fmla="*/ 1528772 h 2941"/>
                  <a:gd name="T52" fmla="*/ 192088 w 1905"/>
                  <a:gd name="T53" fmla="*/ 1536177 h 2941"/>
                  <a:gd name="T54" fmla="*/ 219075 w 1905"/>
                  <a:gd name="T55" fmla="*/ 1543583 h 2941"/>
                  <a:gd name="T56" fmla="*/ 246063 w 1905"/>
                  <a:gd name="T57" fmla="*/ 1550460 h 2941"/>
                  <a:gd name="T58" fmla="*/ 279929 w 1905"/>
                  <a:gd name="T59" fmla="*/ 1547815 h 2941"/>
                  <a:gd name="T60" fmla="*/ 325438 w 1905"/>
                  <a:gd name="T61" fmla="*/ 1522953 h 2941"/>
                  <a:gd name="T62" fmla="*/ 370417 w 1905"/>
                  <a:gd name="T63" fmla="*/ 1499677 h 2941"/>
                  <a:gd name="T64" fmla="*/ 415396 w 1905"/>
                  <a:gd name="T65" fmla="*/ 1476931 h 2941"/>
                  <a:gd name="T66" fmla="*/ 459317 w 1905"/>
                  <a:gd name="T67" fmla="*/ 1455243 h 2941"/>
                  <a:gd name="T68" fmla="*/ 504825 w 1905"/>
                  <a:gd name="T69" fmla="*/ 1433554 h 2941"/>
                  <a:gd name="T70" fmla="*/ 550334 w 1905"/>
                  <a:gd name="T71" fmla="*/ 1413453 h 2941"/>
                  <a:gd name="T72" fmla="*/ 596371 w 1905"/>
                  <a:gd name="T73" fmla="*/ 1393880 h 2941"/>
                  <a:gd name="T74" fmla="*/ 642938 w 1905"/>
                  <a:gd name="T75" fmla="*/ 1375895 h 2941"/>
                  <a:gd name="T76" fmla="*/ 691092 w 1905"/>
                  <a:gd name="T77" fmla="*/ 1358967 h 2941"/>
                  <a:gd name="T78" fmla="*/ 740834 w 1905"/>
                  <a:gd name="T79" fmla="*/ 1343097 h 2941"/>
                  <a:gd name="T80" fmla="*/ 786871 w 1905"/>
                  <a:gd name="T81" fmla="*/ 1226720 h 2941"/>
                  <a:gd name="T82" fmla="*/ 817034 w 1905"/>
                  <a:gd name="T83" fmla="*/ 1061676 h 2941"/>
                  <a:gd name="T84" fmla="*/ 827088 w 1905"/>
                  <a:gd name="T85" fmla="*/ 912502 h 2941"/>
                  <a:gd name="T86" fmla="*/ 855663 w 1905"/>
                  <a:gd name="T87" fmla="*/ 891343 h 2941"/>
                  <a:gd name="T88" fmla="*/ 882121 w 1905"/>
                  <a:gd name="T89" fmla="*/ 870183 h 2941"/>
                  <a:gd name="T90" fmla="*/ 885825 w 1905"/>
                  <a:gd name="T91" fmla="*/ 805647 h 2941"/>
                  <a:gd name="T92" fmla="*/ 892705 w 1905"/>
                  <a:gd name="T93" fmla="*/ 665465 h 2941"/>
                  <a:gd name="T94" fmla="*/ 914930 w 1905"/>
                  <a:gd name="T95" fmla="*/ 520523 h 2941"/>
                  <a:gd name="T96" fmla="*/ 946150 w 1905"/>
                  <a:gd name="T97" fmla="*/ 369233 h 2941"/>
                  <a:gd name="T98" fmla="*/ 979488 w 1905"/>
                  <a:gd name="T99" fmla="*/ 210537 h 2941"/>
                  <a:gd name="T100" fmla="*/ 1008063 w 1905"/>
                  <a:gd name="T101" fmla="*/ 43906 h 2941"/>
                  <a:gd name="T102" fmla="*/ 972609 w 1905"/>
                  <a:gd name="T103" fmla="*/ 26978 h 2941"/>
                  <a:gd name="T104" fmla="*/ 936625 w 1905"/>
                  <a:gd name="T105" fmla="*/ 10580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38" name="Freeform 344"/>
              <p:cNvSpPr>
                <a:spLocks/>
              </p:cNvSpPr>
              <p:nvPr/>
            </p:nvSpPr>
            <p:spPr bwMode="auto">
              <a:xfrm>
                <a:off x="1844231" y="3481135"/>
                <a:ext cx="165100" cy="582613"/>
              </a:xfrm>
              <a:custGeom>
                <a:avLst/>
                <a:gdLst>
                  <a:gd name="T0" fmla="*/ 0 w 311"/>
                  <a:gd name="T1" fmla="*/ 582613 h 1102"/>
                  <a:gd name="T2" fmla="*/ 11148 w 311"/>
                  <a:gd name="T3" fmla="*/ 527629 h 1102"/>
                  <a:gd name="T4" fmla="*/ 21766 w 311"/>
                  <a:gd name="T5" fmla="*/ 474232 h 1102"/>
                  <a:gd name="T6" fmla="*/ 31852 w 311"/>
                  <a:gd name="T7" fmla="*/ 421892 h 1102"/>
                  <a:gd name="T8" fmla="*/ 41939 w 311"/>
                  <a:gd name="T9" fmla="*/ 371667 h 1102"/>
                  <a:gd name="T10" fmla="*/ 50963 w 311"/>
                  <a:gd name="T11" fmla="*/ 323556 h 1102"/>
                  <a:gd name="T12" fmla="*/ 61050 w 311"/>
                  <a:gd name="T13" fmla="*/ 277561 h 1102"/>
                  <a:gd name="T14" fmla="*/ 70075 w 311"/>
                  <a:gd name="T15" fmla="*/ 234208 h 1102"/>
                  <a:gd name="T16" fmla="*/ 79630 w 311"/>
                  <a:gd name="T17" fmla="*/ 193499 h 1102"/>
                  <a:gd name="T18" fmla="*/ 89186 w 311"/>
                  <a:gd name="T19" fmla="*/ 155963 h 1102"/>
                  <a:gd name="T20" fmla="*/ 98741 w 311"/>
                  <a:gd name="T21" fmla="*/ 122127 h 1102"/>
                  <a:gd name="T22" fmla="*/ 108297 w 311"/>
                  <a:gd name="T23" fmla="*/ 91463 h 1102"/>
                  <a:gd name="T24" fmla="*/ 118914 w 311"/>
                  <a:gd name="T25" fmla="*/ 64500 h 1102"/>
                  <a:gd name="T26" fmla="*/ 130063 w 311"/>
                  <a:gd name="T27" fmla="*/ 41766 h 1102"/>
                  <a:gd name="T28" fmla="*/ 140680 w 311"/>
                  <a:gd name="T29" fmla="*/ 22734 h 1102"/>
                  <a:gd name="T30" fmla="*/ 152359 w 311"/>
                  <a:gd name="T31" fmla="*/ 9516 h 1102"/>
                  <a:gd name="T32" fmla="*/ 165100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39" name="Freeform 345"/>
              <p:cNvSpPr>
                <a:spLocks/>
              </p:cNvSpPr>
              <p:nvPr/>
            </p:nvSpPr>
            <p:spPr bwMode="auto">
              <a:xfrm>
                <a:off x="1269556" y="4179635"/>
                <a:ext cx="608013" cy="857250"/>
              </a:xfrm>
              <a:custGeom>
                <a:avLst/>
                <a:gdLst>
                  <a:gd name="T0" fmla="*/ 592640 w 1147"/>
                  <a:gd name="T1" fmla="*/ 3171 h 1622"/>
                  <a:gd name="T2" fmla="*/ 561365 w 1147"/>
                  <a:gd name="T3" fmla="*/ 10570 h 1622"/>
                  <a:gd name="T4" fmla="*/ 529560 w 1147"/>
                  <a:gd name="T5" fmla="*/ 17441 h 1622"/>
                  <a:gd name="T6" fmla="*/ 498284 w 1147"/>
                  <a:gd name="T7" fmla="*/ 25369 h 1622"/>
                  <a:gd name="T8" fmla="*/ 466479 w 1147"/>
                  <a:gd name="T9" fmla="*/ 33296 h 1622"/>
                  <a:gd name="T10" fmla="*/ 434674 w 1147"/>
                  <a:gd name="T11" fmla="*/ 42281 h 1622"/>
                  <a:gd name="T12" fmla="*/ 401808 w 1147"/>
                  <a:gd name="T13" fmla="*/ 51266 h 1622"/>
                  <a:gd name="T14" fmla="*/ 370003 w 1147"/>
                  <a:gd name="T15" fmla="*/ 60779 h 1622"/>
                  <a:gd name="T16" fmla="*/ 337667 w 1147"/>
                  <a:gd name="T17" fmla="*/ 71349 h 1622"/>
                  <a:gd name="T18" fmla="*/ 305862 w 1147"/>
                  <a:gd name="T19" fmla="*/ 81391 h 1622"/>
                  <a:gd name="T20" fmla="*/ 272996 w 1147"/>
                  <a:gd name="T21" fmla="*/ 92490 h 1622"/>
                  <a:gd name="T22" fmla="*/ 241191 w 1147"/>
                  <a:gd name="T23" fmla="*/ 105174 h 1622"/>
                  <a:gd name="T24" fmla="*/ 209385 w 1147"/>
                  <a:gd name="T25" fmla="*/ 117330 h 1622"/>
                  <a:gd name="T26" fmla="*/ 177580 w 1147"/>
                  <a:gd name="T27" fmla="*/ 129486 h 1622"/>
                  <a:gd name="T28" fmla="*/ 145245 w 1147"/>
                  <a:gd name="T29" fmla="*/ 142699 h 1622"/>
                  <a:gd name="T30" fmla="*/ 113969 w 1147"/>
                  <a:gd name="T31" fmla="*/ 156969 h 1622"/>
                  <a:gd name="T32" fmla="*/ 90645 w 1147"/>
                  <a:gd name="T33" fmla="*/ 168068 h 1622"/>
                  <a:gd name="T34" fmla="*/ 73682 w 1147"/>
                  <a:gd name="T35" fmla="*/ 176524 h 1622"/>
                  <a:gd name="T36" fmla="*/ 56720 w 1147"/>
                  <a:gd name="T37" fmla="*/ 185508 h 1622"/>
                  <a:gd name="T38" fmla="*/ 40287 w 1147"/>
                  <a:gd name="T39" fmla="*/ 196079 h 1622"/>
                  <a:gd name="T40" fmla="*/ 26504 w 1147"/>
                  <a:gd name="T41" fmla="*/ 207706 h 1622"/>
                  <a:gd name="T42" fmla="*/ 13782 w 1147"/>
                  <a:gd name="T43" fmla="*/ 221447 h 1622"/>
                  <a:gd name="T44" fmla="*/ 5301 w 1147"/>
                  <a:gd name="T45" fmla="*/ 235189 h 1622"/>
                  <a:gd name="T46" fmla="*/ 530 w 1147"/>
                  <a:gd name="T47" fmla="*/ 251573 h 1622"/>
                  <a:gd name="T48" fmla="*/ 1060 w 1147"/>
                  <a:gd name="T49" fmla="*/ 297025 h 1622"/>
                  <a:gd name="T50" fmla="*/ 6361 w 1147"/>
                  <a:gd name="T51" fmla="*/ 361504 h 1622"/>
                  <a:gd name="T52" fmla="*/ 16433 w 1147"/>
                  <a:gd name="T53" fmla="*/ 393215 h 1622"/>
                  <a:gd name="T54" fmla="*/ 31275 w 1147"/>
                  <a:gd name="T55" fmla="*/ 394800 h 1622"/>
                  <a:gd name="T56" fmla="*/ 45058 w 1147"/>
                  <a:gd name="T57" fmla="*/ 395857 h 1622"/>
                  <a:gd name="T58" fmla="*/ 59370 w 1147"/>
                  <a:gd name="T59" fmla="*/ 393743 h 1622"/>
                  <a:gd name="T60" fmla="*/ 56720 w 1147"/>
                  <a:gd name="T61" fmla="*/ 402728 h 1622"/>
                  <a:gd name="T62" fmla="*/ 44528 w 1147"/>
                  <a:gd name="T63" fmla="*/ 425982 h 1622"/>
                  <a:gd name="T64" fmla="*/ 38166 w 1147"/>
                  <a:gd name="T65" fmla="*/ 450823 h 1622"/>
                  <a:gd name="T66" fmla="*/ 35516 w 1147"/>
                  <a:gd name="T67" fmla="*/ 477777 h 1622"/>
                  <a:gd name="T68" fmla="*/ 40287 w 1147"/>
                  <a:gd name="T69" fmla="*/ 541727 h 1622"/>
                  <a:gd name="T70" fmla="*/ 54069 w 1147"/>
                  <a:gd name="T71" fmla="*/ 629460 h 1622"/>
                  <a:gd name="T72" fmla="*/ 69972 w 1147"/>
                  <a:gd name="T73" fmla="*/ 711380 h 1622"/>
                  <a:gd name="T74" fmla="*/ 84814 w 1147"/>
                  <a:gd name="T75" fmla="*/ 802813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40" name="Freeform 346"/>
              <p:cNvSpPr>
                <a:spLocks/>
              </p:cNvSpPr>
              <p:nvPr/>
            </p:nvSpPr>
            <p:spPr bwMode="auto">
              <a:xfrm>
                <a:off x="1212406" y="4566985"/>
                <a:ext cx="66675" cy="4763"/>
              </a:xfrm>
              <a:custGeom>
                <a:avLst/>
                <a:gdLst>
                  <a:gd name="T0" fmla="*/ 0 w 125"/>
                  <a:gd name="T1" fmla="*/ 0 h 11"/>
                  <a:gd name="T2" fmla="*/ 8534 w 125"/>
                  <a:gd name="T3" fmla="*/ 1732 h 11"/>
                  <a:gd name="T4" fmla="*/ 17069 w 125"/>
                  <a:gd name="T5" fmla="*/ 3031 h 11"/>
                  <a:gd name="T6" fmla="*/ 25070 w 125"/>
                  <a:gd name="T7" fmla="*/ 3464 h 11"/>
                  <a:gd name="T8" fmla="*/ 34138 w 125"/>
                  <a:gd name="T9" fmla="*/ 4330 h 11"/>
                  <a:gd name="T10" fmla="*/ 42139 w 125"/>
                  <a:gd name="T11" fmla="*/ 4763 h 11"/>
                  <a:gd name="T12" fmla="*/ 50140 w 125"/>
                  <a:gd name="T13" fmla="*/ 4763 h 11"/>
                  <a:gd name="T14" fmla="*/ 58674 w 125"/>
                  <a:gd name="T15" fmla="*/ 4763 h 11"/>
                  <a:gd name="T16" fmla="*/ 66675 w 125"/>
                  <a:gd name="T17" fmla="*/ 433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41" name="Freeform 347"/>
              <p:cNvSpPr>
                <a:spLocks/>
              </p:cNvSpPr>
              <p:nvPr/>
            </p:nvSpPr>
            <p:spPr bwMode="auto">
              <a:xfrm>
                <a:off x="1394968" y="4192335"/>
                <a:ext cx="38100" cy="15875"/>
              </a:xfrm>
              <a:custGeom>
                <a:avLst/>
                <a:gdLst>
                  <a:gd name="T0" fmla="*/ 38100 w 72"/>
                  <a:gd name="T1" fmla="*/ 0 h 30"/>
                  <a:gd name="T2" fmla="*/ 34925 w 72"/>
                  <a:gd name="T3" fmla="*/ 4233 h 30"/>
                  <a:gd name="T4" fmla="*/ 30692 w 72"/>
                  <a:gd name="T5" fmla="*/ 7408 h 30"/>
                  <a:gd name="T6" fmla="*/ 26458 w 72"/>
                  <a:gd name="T7" fmla="*/ 10583 h 30"/>
                  <a:gd name="T8" fmla="*/ 21167 w 72"/>
                  <a:gd name="T9" fmla="*/ 12171 h 30"/>
                  <a:gd name="T10" fmla="*/ 15875 w 72"/>
                  <a:gd name="T11" fmla="*/ 14288 h 30"/>
                  <a:gd name="T12" fmla="*/ 11112 w 72"/>
                  <a:gd name="T13" fmla="*/ 15346 h 30"/>
                  <a:gd name="T14" fmla="*/ 5292 w 72"/>
                  <a:gd name="T15" fmla="*/ 15875 h 30"/>
                  <a:gd name="T16" fmla="*/ 0 w 72"/>
                  <a:gd name="T17" fmla="*/ 158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grpSp>
            <p:nvGrpSpPr>
              <p:cNvPr id="42" name="Group 348"/>
              <p:cNvGrpSpPr>
                <a:grpSpLocks/>
              </p:cNvGrpSpPr>
              <p:nvPr/>
            </p:nvGrpSpPr>
            <p:grpSpPr bwMode="auto">
              <a:xfrm>
                <a:off x="790131" y="2479422"/>
                <a:ext cx="733425" cy="858838"/>
                <a:chOff x="2226" y="503"/>
                <a:chExt cx="954" cy="1270"/>
              </a:xfrm>
            </p:grpSpPr>
            <p:sp>
              <p:nvSpPr>
                <p:cNvPr id="214" name="Freeform 349"/>
                <p:cNvSpPr>
                  <a:spLocks/>
                </p:cNvSpPr>
                <p:nvPr/>
              </p:nvSpPr>
              <p:spPr bwMode="auto">
                <a:xfrm>
                  <a:off x="2273" y="549"/>
                  <a:ext cx="859" cy="1224"/>
                </a:xfrm>
                <a:custGeom>
                  <a:avLst/>
                  <a:gdLst>
                    <a:gd name="T0" fmla="*/ 442 w 859"/>
                    <a:gd name="T1" fmla="*/ 1224 h 1224"/>
                    <a:gd name="T2" fmla="*/ 430 w 859"/>
                    <a:gd name="T3" fmla="*/ 1143 h 1224"/>
                    <a:gd name="T4" fmla="*/ 421 w 859"/>
                    <a:gd name="T5" fmla="*/ 1110 h 1224"/>
                    <a:gd name="T6" fmla="*/ 373 w 859"/>
                    <a:gd name="T7" fmla="*/ 1104 h 1224"/>
                    <a:gd name="T8" fmla="*/ 310 w 859"/>
                    <a:gd name="T9" fmla="*/ 1086 h 1224"/>
                    <a:gd name="T10" fmla="*/ 205 w 859"/>
                    <a:gd name="T11" fmla="*/ 963 h 1224"/>
                    <a:gd name="T12" fmla="*/ 172 w 859"/>
                    <a:gd name="T13" fmla="*/ 909 h 1224"/>
                    <a:gd name="T14" fmla="*/ 154 w 859"/>
                    <a:gd name="T15" fmla="*/ 882 h 1224"/>
                    <a:gd name="T16" fmla="*/ 148 w 859"/>
                    <a:gd name="T17" fmla="*/ 873 h 1224"/>
                    <a:gd name="T18" fmla="*/ 67 w 859"/>
                    <a:gd name="T19" fmla="*/ 633 h 1224"/>
                    <a:gd name="T20" fmla="*/ 52 w 859"/>
                    <a:gd name="T21" fmla="*/ 525 h 1224"/>
                    <a:gd name="T22" fmla="*/ 25 w 859"/>
                    <a:gd name="T23" fmla="*/ 483 h 1224"/>
                    <a:gd name="T24" fmla="*/ 13 w 859"/>
                    <a:gd name="T25" fmla="*/ 465 h 1224"/>
                    <a:gd name="T26" fmla="*/ 34 w 859"/>
                    <a:gd name="T27" fmla="*/ 258 h 1224"/>
                    <a:gd name="T28" fmla="*/ 112 w 859"/>
                    <a:gd name="T29" fmla="*/ 117 h 1224"/>
                    <a:gd name="T30" fmla="*/ 166 w 859"/>
                    <a:gd name="T31" fmla="*/ 72 h 1224"/>
                    <a:gd name="T32" fmla="*/ 238 w 859"/>
                    <a:gd name="T33" fmla="*/ 42 h 1224"/>
                    <a:gd name="T34" fmla="*/ 358 w 859"/>
                    <a:gd name="T35" fmla="*/ 3 h 1224"/>
                    <a:gd name="T36" fmla="*/ 439 w 859"/>
                    <a:gd name="T37" fmla="*/ 0 h 1224"/>
                    <a:gd name="T38" fmla="*/ 655 w 859"/>
                    <a:gd name="T39" fmla="*/ 15 h 1224"/>
                    <a:gd name="T40" fmla="*/ 781 w 859"/>
                    <a:gd name="T41" fmla="*/ 93 h 1224"/>
                    <a:gd name="T42" fmla="*/ 817 w 859"/>
                    <a:gd name="T43" fmla="*/ 147 h 1224"/>
                    <a:gd name="T44" fmla="*/ 832 w 859"/>
                    <a:gd name="T45" fmla="*/ 207 h 1224"/>
                    <a:gd name="T46" fmla="*/ 856 w 859"/>
                    <a:gd name="T47" fmla="*/ 378 h 1224"/>
                    <a:gd name="T48" fmla="*/ 841 w 859"/>
                    <a:gd name="T49" fmla="*/ 546 h 1224"/>
                    <a:gd name="T50" fmla="*/ 811 w 859"/>
                    <a:gd name="T51" fmla="*/ 675 h 1224"/>
                    <a:gd name="T52" fmla="*/ 787 w 859"/>
                    <a:gd name="T53" fmla="*/ 774 h 1224"/>
                    <a:gd name="T54" fmla="*/ 817 w 859"/>
                    <a:gd name="T55" fmla="*/ 900 h 1224"/>
                    <a:gd name="T56" fmla="*/ 829 w 859"/>
                    <a:gd name="T57" fmla="*/ 960 h 1224"/>
                    <a:gd name="T58" fmla="*/ 799 w 859"/>
                    <a:gd name="T59" fmla="*/ 1050 h 1224"/>
                    <a:gd name="T60" fmla="*/ 775 w 859"/>
                    <a:gd name="T61" fmla="*/ 1098 h 1224"/>
                    <a:gd name="T62" fmla="*/ 496 w 859"/>
                    <a:gd name="T63" fmla="*/ 1218 h 1224"/>
                    <a:gd name="T64" fmla="*/ 442 w 859"/>
                    <a:gd name="T65" fmla="*/ 1224 h 1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59"/>
                    <a:gd name="T100" fmla="*/ 0 h 1224"/>
                    <a:gd name="T101" fmla="*/ 859 w 859"/>
                    <a:gd name="T102" fmla="*/ 1224 h 1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59" h="1224">
                      <a:moveTo>
                        <a:pt x="442" y="1224"/>
                      </a:moveTo>
                      <a:cubicBezTo>
                        <a:pt x="450" y="1200"/>
                        <a:pt x="436" y="1167"/>
                        <a:pt x="430" y="1143"/>
                      </a:cubicBezTo>
                      <a:cubicBezTo>
                        <a:pt x="427" y="1132"/>
                        <a:pt x="429" y="1118"/>
                        <a:pt x="421" y="1110"/>
                      </a:cubicBezTo>
                      <a:cubicBezTo>
                        <a:pt x="410" y="1099"/>
                        <a:pt x="389" y="1105"/>
                        <a:pt x="373" y="1104"/>
                      </a:cubicBezTo>
                      <a:cubicBezTo>
                        <a:pt x="354" y="1098"/>
                        <a:pt x="326" y="1097"/>
                        <a:pt x="310" y="1086"/>
                      </a:cubicBezTo>
                      <a:cubicBezTo>
                        <a:pt x="266" y="1057"/>
                        <a:pt x="238" y="1002"/>
                        <a:pt x="205" y="963"/>
                      </a:cubicBezTo>
                      <a:cubicBezTo>
                        <a:pt x="192" y="948"/>
                        <a:pt x="182" y="926"/>
                        <a:pt x="172" y="909"/>
                      </a:cubicBezTo>
                      <a:cubicBezTo>
                        <a:pt x="166" y="900"/>
                        <a:pt x="160" y="891"/>
                        <a:pt x="154" y="882"/>
                      </a:cubicBezTo>
                      <a:cubicBezTo>
                        <a:pt x="152" y="879"/>
                        <a:pt x="148" y="873"/>
                        <a:pt x="148" y="873"/>
                      </a:cubicBezTo>
                      <a:cubicBezTo>
                        <a:pt x="127" y="791"/>
                        <a:pt x="88" y="716"/>
                        <a:pt x="67" y="633"/>
                      </a:cubicBezTo>
                      <a:cubicBezTo>
                        <a:pt x="65" y="599"/>
                        <a:pt x="68" y="557"/>
                        <a:pt x="52" y="525"/>
                      </a:cubicBezTo>
                      <a:cubicBezTo>
                        <a:pt x="44" y="509"/>
                        <a:pt x="35" y="496"/>
                        <a:pt x="25" y="483"/>
                      </a:cubicBezTo>
                      <a:cubicBezTo>
                        <a:pt x="21" y="477"/>
                        <a:pt x="13" y="465"/>
                        <a:pt x="13" y="465"/>
                      </a:cubicBezTo>
                      <a:cubicBezTo>
                        <a:pt x="7" y="409"/>
                        <a:pt x="0" y="310"/>
                        <a:pt x="34" y="258"/>
                      </a:cubicBezTo>
                      <a:cubicBezTo>
                        <a:pt x="47" y="206"/>
                        <a:pt x="81" y="160"/>
                        <a:pt x="112" y="117"/>
                      </a:cubicBezTo>
                      <a:cubicBezTo>
                        <a:pt x="125" y="99"/>
                        <a:pt x="144" y="79"/>
                        <a:pt x="166" y="72"/>
                      </a:cubicBezTo>
                      <a:cubicBezTo>
                        <a:pt x="187" y="56"/>
                        <a:pt x="212" y="48"/>
                        <a:pt x="238" y="42"/>
                      </a:cubicBezTo>
                      <a:cubicBezTo>
                        <a:pt x="279" y="32"/>
                        <a:pt x="315" y="6"/>
                        <a:pt x="358" y="3"/>
                      </a:cubicBezTo>
                      <a:cubicBezTo>
                        <a:pt x="385" y="1"/>
                        <a:pt x="412" y="1"/>
                        <a:pt x="439" y="0"/>
                      </a:cubicBezTo>
                      <a:cubicBezTo>
                        <a:pt x="517" y="2"/>
                        <a:pt x="581" y="6"/>
                        <a:pt x="655" y="15"/>
                      </a:cubicBezTo>
                      <a:cubicBezTo>
                        <a:pt x="703" y="34"/>
                        <a:pt x="744" y="56"/>
                        <a:pt x="781" y="93"/>
                      </a:cubicBezTo>
                      <a:cubicBezTo>
                        <a:pt x="797" y="109"/>
                        <a:pt x="805" y="129"/>
                        <a:pt x="817" y="147"/>
                      </a:cubicBezTo>
                      <a:cubicBezTo>
                        <a:pt x="821" y="167"/>
                        <a:pt x="827" y="187"/>
                        <a:pt x="832" y="207"/>
                      </a:cubicBezTo>
                      <a:cubicBezTo>
                        <a:pt x="837" y="266"/>
                        <a:pt x="850" y="320"/>
                        <a:pt x="856" y="378"/>
                      </a:cubicBezTo>
                      <a:cubicBezTo>
                        <a:pt x="853" y="433"/>
                        <a:pt x="859" y="493"/>
                        <a:pt x="841" y="546"/>
                      </a:cubicBezTo>
                      <a:cubicBezTo>
                        <a:pt x="835" y="591"/>
                        <a:pt x="822" y="631"/>
                        <a:pt x="811" y="675"/>
                      </a:cubicBezTo>
                      <a:cubicBezTo>
                        <a:pt x="803" y="708"/>
                        <a:pt x="798" y="741"/>
                        <a:pt x="787" y="774"/>
                      </a:cubicBezTo>
                      <a:cubicBezTo>
                        <a:pt x="790" y="813"/>
                        <a:pt x="794" y="866"/>
                        <a:pt x="817" y="900"/>
                      </a:cubicBezTo>
                      <a:cubicBezTo>
                        <a:pt x="822" y="920"/>
                        <a:pt x="826" y="939"/>
                        <a:pt x="829" y="960"/>
                      </a:cubicBezTo>
                      <a:cubicBezTo>
                        <a:pt x="825" y="994"/>
                        <a:pt x="817" y="1021"/>
                        <a:pt x="799" y="1050"/>
                      </a:cubicBezTo>
                      <a:cubicBezTo>
                        <a:pt x="795" y="1067"/>
                        <a:pt x="783" y="1082"/>
                        <a:pt x="775" y="1098"/>
                      </a:cubicBezTo>
                      <a:cubicBezTo>
                        <a:pt x="715" y="1210"/>
                        <a:pt x="612" y="1212"/>
                        <a:pt x="496" y="1218"/>
                      </a:cubicBezTo>
                      <a:cubicBezTo>
                        <a:pt x="447" y="1215"/>
                        <a:pt x="462" y="1204"/>
                        <a:pt x="442" y="1224"/>
                      </a:cubicBezTo>
                      <a:close/>
                    </a:path>
                  </a:pathLst>
                </a:custGeom>
                <a:solidFill>
                  <a:srgbClr val="FFE6C7"/>
                </a:solidFill>
                <a:ln w="3175" cmpd="sng">
                  <a:solidFill>
                    <a:schemeClr val="tx1"/>
                  </a:solidFill>
                  <a:round/>
                  <a:headEnd/>
                  <a:tailEnd/>
                </a:ln>
              </p:spPr>
              <p:txBody>
                <a:bodyPr wrap="none" anchor="ctr"/>
                <a:lstStyle/>
                <a:p>
                  <a:endParaRPr lang="sl-SI"/>
                </a:p>
              </p:txBody>
            </p:sp>
            <p:sp>
              <p:nvSpPr>
                <p:cNvPr id="215" name="Freeform 350"/>
                <p:cNvSpPr>
                  <a:spLocks/>
                </p:cNvSpPr>
                <p:nvPr/>
              </p:nvSpPr>
              <p:spPr bwMode="auto">
                <a:xfrm>
                  <a:off x="2280" y="951"/>
                  <a:ext cx="177" cy="66"/>
                </a:xfrm>
                <a:custGeom>
                  <a:avLst/>
                  <a:gdLst>
                    <a:gd name="T0" fmla="*/ 0 w 177"/>
                    <a:gd name="T1" fmla="*/ 66 h 66"/>
                    <a:gd name="T2" fmla="*/ 51 w 177"/>
                    <a:gd name="T3" fmla="*/ 42 h 66"/>
                    <a:gd name="T4" fmla="*/ 78 w 177"/>
                    <a:gd name="T5" fmla="*/ 33 h 66"/>
                    <a:gd name="T6" fmla="*/ 108 w 177"/>
                    <a:gd name="T7" fmla="*/ 18 h 66"/>
                    <a:gd name="T8" fmla="*/ 159 w 177"/>
                    <a:gd name="T9" fmla="*/ 0 h 66"/>
                    <a:gd name="T10" fmla="*/ 177 w 177"/>
                    <a:gd name="T11" fmla="*/ 3 h 66"/>
                    <a:gd name="T12" fmla="*/ 0 60000 65536"/>
                    <a:gd name="T13" fmla="*/ 0 60000 65536"/>
                    <a:gd name="T14" fmla="*/ 0 60000 65536"/>
                    <a:gd name="T15" fmla="*/ 0 60000 65536"/>
                    <a:gd name="T16" fmla="*/ 0 60000 65536"/>
                    <a:gd name="T17" fmla="*/ 0 60000 65536"/>
                    <a:gd name="T18" fmla="*/ 0 w 177"/>
                    <a:gd name="T19" fmla="*/ 0 h 66"/>
                    <a:gd name="T20" fmla="*/ 177 w 177"/>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77" h="66">
                      <a:moveTo>
                        <a:pt x="0" y="66"/>
                      </a:moveTo>
                      <a:cubicBezTo>
                        <a:pt x="17" y="58"/>
                        <a:pt x="34" y="49"/>
                        <a:pt x="51" y="42"/>
                      </a:cubicBezTo>
                      <a:cubicBezTo>
                        <a:pt x="60" y="38"/>
                        <a:pt x="70" y="38"/>
                        <a:pt x="78" y="33"/>
                      </a:cubicBezTo>
                      <a:cubicBezTo>
                        <a:pt x="99" y="19"/>
                        <a:pt x="89" y="23"/>
                        <a:pt x="108" y="18"/>
                      </a:cubicBezTo>
                      <a:cubicBezTo>
                        <a:pt x="123" y="8"/>
                        <a:pt x="141" y="4"/>
                        <a:pt x="159" y="0"/>
                      </a:cubicBezTo>
                      <a:cubicBezTo>
                        <a:pt x="171" y="4"/>
                        <a:pt x="165" y="3"/>
                        <a:pt x="177" y="3"/>
                      </a:cubicBezTo>
                    </a:path>
                  </a:pathLst>
                </a:custGeom>
                <a:noFill/>
                <a:ln w="3175" cmpd="sng">
                  <a:solidFill>
                    <a:schemeClr val="tx1"/>
                  </a:solidFill>
                  <a:round/>
                  <a:headEnd/>
                  <a:tailEnd/>
                </a:ln>
              </p:spPr>
              <p:txBody>
                <a:bodyPr wrap="none" anchor="ctr"/>
                <a:lstStyle/>
                <a:p>
                  <a:endParaRPr lang="sl-SI"/>
                </a:p>
              </p:txBody>
            </p:sp>
            <p:sp>
              <p:nvSpPr>
                <p:cNvPr id="216" name="Freeform 351"/>
                <p:cNvSpPr>
                  <a:spLocks/>
                </p:cNvSpPr>
                <p:nvPr/>
              </p:nvSpPr>
              <p:spPr bwMode="auto">
                <a:xfrm>
                  <a:off x="2565" y="921"/>
                  <a:ext cx="177" cy="33"/>
                </a:xfrm>
                <a:custGeom>
                  <a:avLst/>
                  <a:gdLst>
                    <a:gd name="T0" fmla="*/ 0 w 177"/>
                    <a:gd name="T1" fmla="*/ 15 h 33"/>
                    <a:gd name="T2" fmla="*/ 69 w 177"/>
                    <a:gd name="T3" fmla="*/ 3 h 33"/>
                    <a:gd name="T4" fmla="*/ 129 w 177"/>
                    <a:gd name="T5" fmla="*/ 9 h 33"/>
                    <a:gd name="T6" fmla="*/ 177 w 177"/>
                    <a:gd name="T7" fmla="*/ 33 h 33"/>
                    <a:gd name="T8" fmla="*/ 0 60000 65536"/>
                    <a:gd name="T9" fmla="*/ 0 60000 65536"/>
                    <a:gd name="T10" fmla="*/ 0 60000 65536"/>
                    <a:gd name="T11" fmla="*/ 0 60000 65536"/>
                    <a:gd name="T12" fmla="*/ 0 w 177"/>
                    <a:gd name="T13" fmla="*/ 0 h 33"/>
                    <a:gd name="T14" fmla="*/ 177 w 177"/>
                    <a:gd name="T15" fmla="*/ 33 h 33"/>
                  </a:gdLst>
                  <a:ahLst/>
                  <a:cxnLst>
                    <a:cxn ang="T8">
                      <a:pos x="T0" y="T1"/>
                    </a:cxn>
                    <a:cxn ang="T9">
                      <a:pos x="T2" y="T3"/>
                    </a:cxn>
                    <a:cxn ang="T10">
                      <a:pos x="T4" y="T5"/>
                    </a:cxn>
                    <a:cxn ang="T11">
                      <a:pos x="T6" y="T7"/>
                    </a:cxn>
                  </a:cxnLst>
                  <a:rect l="T12" t="T13" r="T14" b="T15"/>
                  <a:pathLst>
                    <a:path w="177" h="33">
                      <a:moveTo>
                        <a:pt x="0" y="15"/>
                      </a:moveTo>
                      <a:cubicBezTo>
                        <a:pt x="23" y="0"/>
                        <a:pt x="35" y="5"/>
                        <a:pt x="69" y="3"/>
                      </a:cubicBezTo>
                      <a:cubicBezTo>
                        <a:pt x="71" y="3"/>
                        <a:pt x="124" y="8"/>
                        <a:pt x="129" y="9"/>
                      </a:cubicBezTo>
                      <a:cubicBezTo>
                        <a:pt x="144" y="13"/>
                        <a:pt x="161" y="33"/>
                        <a:pt x="177" y="33"/>
                      </a:cubicBezTo>
                    </a:path>
                  </a:pathLst>
                </a:custGeom>
                <a:noFill/>
                <a:ln w="3175" cmpd="sng">
                  <a:solidFill>
                    <a:schemeClr val="tx1"/>
                  </a:solidFill>
                  <a:round/>
                  <a:headEnd/>
                  <a:tailEnd/>
                </a:ln>
              </p:spPr>
              <p:txBody>
                <a:bodyPr wrap="none" anchor="ctr"/>
                <a:lstStyle/>
                <a:p>
                  <a:endParaRPr lang="sl-SI"/>
                </a:p>
              </p:txBody>
            </p:sp>
            <p:sp>
              <p:nvSpPr>
                <p:cNvPr id="217" name="Freeform 352"/>
                <p:cNvSpPr>
                  <a:spLocks/>
                </p:cNvSpPr>
                <p:nvPr/>
              </p:nvSpPr>
              <p:spPr bwMode="auto">
                <a:xfrm>
                  <a:off x="2448" y="1299"/>
                  <a:ext cx="285" cy="162"/>
                </a:xfrm>
                <a:custGeom>
                  <a:avLst/>
                  <a:gdLst>
                    <a:gd name="T0" fmla="*/ 0 w 285"/>
                    <a:gd name="T1" fmla="*/ 162 h 162"/>
                    <a:gd name="T2" fmla="*/ 99 w 285"/>
                    <a:gd name="T3" fmla="*/ 153 h 162"/>
                    <a:gd name="T4" fmla="*/ 144 w 285"/>
                    <a:gd name="T5" fmla="*/ 144 h 162"/>
                    <a:gd name="T6" fmla="*/ 252 w 285"/>
                    <a:gd name="T7" fmla="*/ 102 h 162"/>
                    <a:gd name="T8" fmla="*/ 273 w 285"/>
                    <a:gd name="T9" fmla="*/ 63 h 162"/>
                    <a:gd name="T10" fmla="*/ 285 w 285"/>
                    <a:gd name="T11" fmla="*/ 0 h 162"/>
                    <a:gd name="T12" fmla="*/ 0 60000 65536"/>
                    <a:gd name="T13" fmla="*/ 0 60000 65536"/>
                    <a:gd name="T14" fmla="*/ 0 60000 65536"/>
                    <a:gd name="T15" fmla="*/ 0 60000 65536"/>
                    <a:gd name="T16" fmla="*/ 0 60000 65536"/>
                    <a:gd name="T17" fmla="*/ 0 60000 65536"/>
                    <a:gd name="T18" fmla="*/ 0 w 285"/>
                    <a:gd name="T19" fmla="*/ 0 h 162"/>
                    <a:gd name="T20" fmla="*/ 285 w 285"/>
                    <a:gd name="T21" fmla="*/ 162 h 162"/>
                  </a:gdLst>
                  <a:ahLst/>
                  <a:cxnLst>
                    <a:cxn ang="T12">
                      <a:pos x="T0" y="T1"/>
                    </a:cxn>
                    <a:cxn ang="T13">
                      <a:pos x="T2" y="T3"/>
                    </a:cxn>
                    <a:cxn ang="T14">
                      <a:pos x="T4" y="T5"/>
                    </a:cxn>
                    <a:cxn ang="T15">
                      <a:pos x="T6" y="T7"/>
                    </a:cxn>
                    <a:cxn ang="T16">
                      <a:pos x="T8" y="T9"/>
                    </a:cxn>
                    <a:cxn ang="T17">
                      <a:pos x="T10" y="T11"/>
                    </a:cxn>
                  </a:cxnLst>
                  <a:rect l="T18" t="T19" r="T20" b="T21"/>
                  <a:pathLst>
                    <a:path w="285" h="162">
                      <a:moveTo>
                        <a:pt x="0" y="162"/>
                      </a:moveTo>
                      <a:cubicBezTo>
                        <a:pt x="33" y="160"/>
                        <a:pt x="66" y="158"/>
                        <a:pt x="99" y="153"/>
                      </a:cubicBezTo>
                      <a:cubicBezTo>
                        <a:pt x="114" y="151"/>
                        <a:pt x="144" y="144"/>
                        <a:pt x="144" y="144"/>
                      </a:cubicBezTo>
                      <a:cubicBezTo>
                        <a:pt x="176" y="123"/>
                        <a:pt x="220" y="123"/>
                        <a:pt x="252" y="102"/>
                      </a:cubicBezTo>
                      <a:cubicBezTo>
                        <a:pt x="261" y="88"/>
                        <a:pt x="264" y="76"/>
                        <a:pt x="273" y="63"/>
                      </a:cubicBezTo>
                      <a:cubicBezTo>
                        <a:pt x="277" y="43"/>
                        <a:pt x="276" y="18"/>
                        <a:pt x="285" y="0"/>
                      </a:cubicBezTo>
                    </a:path>
                  </a:pathLst>
                </a:custGeom>
                <a:noFill/>
                <a:ln w="3175" cmpd="sng">
                  <a:solidFill>
                    <a:schemeClr val="tx1"/>
                  </a:solidFill>
                  <a:round/>
                  <a:headEnd/>
                  <a:tailEnd/>
                </a:ln>
              </p:spPr>
              <p:txBody>
                <a:bodyPr wrap="none" anchor="ctr"/>
                <a:lstStyle/>
                <a:p>
                  <a:endParaRPr lang="sl-SI"/>
                </a:p>
              </p:txBody>
            </p:sp>
            <p:sp>
              <p:nvSpPr>
                <p:cNvPr id="218" name="Freeform 353"/>
                <p:cNvSpPr>
                  <a:spLocks/>
                </p:cNvSpPr>
                <p:nvPr/>
              </p:nvSpPr>
              <p:spPr bwMode="auto">
                <a:xfrm>
                  <a:off x="2412" y="1001"/>
                  <a:ext cx="156" cy="340"/>
                </a:xfrm>
                <a:custGeom>
                  <a:avLst/>
                  <a:gdLst>
                    <a:gd name="T0" fmla="*/ 33 w 156"/>
                    <a:gd name="T1" fmla="*/ 31 h 340"/>
                    <a:gd name="T2" fmla="*/ 45 w 156"/>
                    <a:gd name="T3" fmla="*/ 64 h 340"/>
                    <a:gd name="T4" fmla="*/ 39 w 156"/>
                    <a:gd name="T5" fmla="*/ 58 h 340"/>
                    <a:gd name="T6" fmla="*/ 12 w 156"/>
                    <a:gd name="T7" fmla="*/ 247 h 340"/>
                    <a:gd name="T8" fmla="*/ 0 w 156"/>
                    <a:gd name="T9" fmla="*/ 289 h 340"/>
                    <a:gd name="T10" fmla="*/ 24 w 156"/>
                    <a:gd name="T11" fmla="*/ 325 h 340"/>
                    <a:gd name="T12" fmla="*/ 51 w 156"/>
                    <a:gd name="T13" fmla="*/ 340 h 340"/>
                    <a:gd name="T14" fmla="*/ 156 w 156"/>
                    <a:gd name="T15" fmla="*/ 319 h 340"/>
                    <a:gd name="T16" fmla="*/ 0 60000 65536"/>
                    <a:gd name="T17" fmla="*/ 0 60000 65536"/>
                    <a:gd name="T18" fmla="*/ 0 60000 65536"/>
                    <a:gd name="T19" fmla="*/ 0 60000 65536"/>
                    <a:gd name="T20" fmla="*/ 0 60000 65536"/>
                    <a:gd name="T21" fmla="*/ 0 60000 65536"/>
                    <a:gd name="T22" fmla="*/ 0 60000 65536"/>
                    <a:gd name="T23" fmla="*/ 0 60000 65536"/>
                    <a:gd name="T24" fmla="*/ 0 w 156"/>
                    <a:gd name="T25" fmla="*/ 0 h 340"/>
                    <a:gd name="T26" fmla="*/ 156 w 156"/>
                    <a:gd name="T27" fmla="*/ 340 h 3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6" h="340">
                      <a:moveTo>
                        <a:pt x="33" y="31"/>
                      </a:moveTo>
                      <a:lnTo>
                        <a:pt x="45" y="64"/>
                      </a:lnTo>
                      <a:cubicBezTo>
                        <a:pt x="22" y="0"/>
                        <a:pt x="33" y="40"/>
                        <a:pt x="39" y="58"/>
                      </a:cubicBezTo>
                      <a:cubicBezTo>
                        <a:pt x="46" y="112"/>
                        <a:pt x="45" y="198"/>
                        <a:pt x="12" y="247"/>
                      </a:cubicBezTo>
                      <a:cubicBezTo>
                        <a:pt x="8" y="261"/>
                        <a:pt x="4" y="275"/>
                        <a:pt x="0" y="289"/>
                      </a:cubicBezTo>
                      <a:cubicBezTo>
                        <a:pt x="5" y="310"/>
                        <a:pt x="4" y="318"/>
                        <a:pt x="24" y="325"/>
                      </a:cubicBezTo>
                      <a:cubicBezTo>
                        <a:pt x="31" y="332"/>
                        <a:pt x="51" y="340"/>
                        <a:pt x="51" y="340"/>
                      </a:cubicBezTo>
                      <a:cubicBezTo>
                        <a:pt x="85" y="335"/>
                        <a:pt x="125" y="335"/>
                        <a:pt x="156" y="319"/>
                      </a:cubicBezTo>
                    </a:path>
                  </a:pathLst>
                </a:custGeom>
                <a:noFill/>
                <a:ln w="3175" cmpd="sng">
                  <a:solidFill>
                    <a:schemeClr val="tx1"/>
                  </a:solidFill>
                  <a:round/>
                  <a:headEnd/>
                  <a:tailEnd/>
                </a:ln>
              </p:spPr>
              <p:txBody>
                <a:bodyPr wrap="none" anchor="ctr"/>
                <a:lstStyle/>
                <a:p>
                  <a:endParaRPr lang="sl-SI"/>
                </a:p>
              </p:txBody>
            </p:sp>
            <p:sp>
              <p:nvSpPr>
                <p:cNvPr id="219" name="Freeform 354"/>
                <p:cNvSpPr>
                  <a:spLocks/>
                </p:cNvSpPr>
                <p:nvPr/>
              </p:nvSpPr>
              <p:spPr bwMode="auto">
                <a:xfrm>
                  <a:off x="2536" y="984"/>
                  <a:ext cx="203" cy="96"/>
                </a:xfrm>
                <a:custGeom>
                  <a:avLst/>
                  <a:gdLst>
                    <a:gd name="T0" fmla="*/ 187 w 191"/>
                    <a:gd name="T1" fmla="*/ 27 h 75"/>
                    <a:gd name="T2" fmla="*/ 107 w 191"/>
                    <a:gd name="T3" fmla="*/ 0 h 75"/>
                    <a:gd name="T4" fmla="*/ 44 w 191"/>
                    <a:gd name="T5" fmla="*/ 8 h 75"/>
                    <a:gd name="T6" fmla="*/ 15 w 191"/>
                    <a:gd name="T7" fmla="*/ 27 h 75"/>
                    <a:gd name="T8" fmla="*/ 31 w 191"/>
                    <a:gd name="T9" fmla="*/ 84 h 75"/>
                    <a:gd name="T10" fmla="*/ 79 w 191"/>
                    <a:gd name="T11" fmla="*/ 96 h 75"/>
                    <a:gd name="T12" fmla="*/ 162 w 191"/>
                    <a:gd name="T13" fmla="*/ 81 h 75"/>
                    <a:gd name="T14" fmla="*/ 190 w 191"/>
                    <a:gd name="T15" fmla="*/ 54 h 75"/>
                    <a:gd name="T16" fmla="*/ 187 w 191"/>
                    <a:gd name="T17" fmla="*/ 2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1"/>
                    <a:gd name="T28" fmla="*/ 0 h 75"/>
                    <a:gd name="T29" fmla="*/ 191 w 19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1" h="75">
                      <a:moveTo>
                        <a:pt x="176" y="21"/>
                      </a:moveTo>
                      <a:cubicBezTo>
                        <a:pt x="151" y="13"/>
                        <a:pt x="127" y="4"/>
                        <a:pt x="101" y="0"/>
                      </a:cubicBezTo>
                      <a:cubicBezTo>
                        <a:pt x="81" y="2"/>
                        <a:pt x="60" y="0"/>
                        <a:pt x="41" y="6"/>
                      </a:cubicBezTo>
                      <a:cubicBezTo>
                        <a:pt x="31" y="9"/>
                        <a:pt x="14" y="21"/>
                        <a:pt x="14" y="21"/>
                      </a:cubicBezTo>
                      <a:cubicBezTo>
                        <a:pt x="0" y="41"/>
                        <a:pt x="8" y="54"/>
                        <a:pt x="29" y="66"/>
                      </a:cubicBezTo>
                      <a:cubicBezTo>
                        <a:pt x="42" y="74"/>
                        <a:pt x="74" y="75"/>
                        <a:pt x="74" y="75"/>
                      </a:cubicBezTo>
                      <a:cubicBezTo>
                        <a:pt x="106" y="73"/>
                        <a:pt x="124" y="70"/>
                        <a:pt x="152" y="63"/>
                      </a:cubicBezTo>
                      <a:cubicBezTo>
                        <a:pt x="174" y="49"/>
                        <a:pt x="165" y="56"/>
                        <a:pt x="179" y="42"/>
                      </a:cubicBezTo>
                      <a:cubicBezTo>
                        <a:pt x="186" y="21"/>
                        <a:pt x="191" y="26"/>
                        <a:pt x="176" y="21"/>
                      </a:cubicBezTo>
                      <a:close/>
                    </a:path>
                  </a:pathLst>
                </a:custGeom>
                <a:solidFill>
                  <a:schemeClr val="bg1"/>
                </a:solidFill>
                <a:ln w="3175" cmpd="sng">
                  <a:solidFill>
                    <a:schemeClr val="tx1"/>
                  </a:solidFill>
                  <a:round/>
                  <a:headEnd/>
                  <a:tailEnd/>
                </a:ln>
              </p:spPr>
              <p:txBody>
                <a:bodyPr wrap="none" anchor="ctr"/>
                <a:lstStyle/>
                <a:p>
                  <a:endParaRPr lang="sl-SI"/>
                </a:p>
              </p:txBody>
            </p:sp>
            <p:sp>
              <p:nvSpPr>
                <p:cNvPr id="220" name="Freeform 355"/>
                <p:cNvSpPr>
                  <a:spLocks/>
                </p:cNvSpPr>
                <p:nvPr/>
              </p:nvSpPr>
              <p:spPr bwMode="auto">
                <a:xfrm>
                  <a:off x="2285" y="1031"/>
                  <a:ext cx="138" cy="130"/>
                </a:xfrm>
                <a:custGeom>
                  <a:avLst/>
                  <a:gdLst>
                    <a:gd name="T0" fmla="*/ 127 w 138"/>
                    <a:gd name="T1" fmla="*/ 19 h 130"/>
                    <a:gd name="T2" fmla="*/ 28 w 138"/>
                    <a:gd name="T3" fmla="*/ 19 h 130"/>
                    <a:gd name="T4" fmla="*/ 22 w 138"/>
                    <a:gd name="T5" fmla="*/ 94 h 130"/>
                    <a:gd name="T6" fmla="*/ 49 w 138"/>
                    <a:gd name="T7" fmla="*/ 130 h 130"/>
                    <a:gd name="T8" fmla="*/ 106 w 138"/>
                    <a:gd name="T9" fmla="*/ 88 h 130"/>
                    <a:gd name="T10" fmla="*/ 124 w 138"/>
                    <a:gd name="T11" fmla="*/ 70 h 130"/>
                    <a:gd name="T12" fmla="*/ 133 w 138"/>
                    <a:gd name="T13" fmla="*/ 61 h 130"/>
                    <a:gd name="T14" fmla="*/ 127 w 138"/>
                    <a:gd name="T15" fmla="*/ 19 h 130"/>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30"/>
                    <a:gd name="T26" fmla="*/ 138 w 138"/>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30">
                      <a:moveTo>
                        <a:pt x="127" y="19"/>
                      </a:moveTo>
                      <a:cubicBezTo>
                        <a:pt x="98" y="0"/>
                        <a:pt x="60" y="13"/>
                        <a:pt x="28" y="19"/>
                      </a:cubicBezTo>
                      <a:cubicBezTo>
                        <a:pt x="0" y="33"/>
                        <a:pt x="11" y="70"/>
                        <a:pt x="22" y="94"/>
                      </a:cubicBezTo>
                      <a:cubicBezTo>
                        <a:pt x="29" y="108"/>
                        <a:pt x="40" y="117"/>
                        <a:pt x="49" y="130"/>
                      </a:cubicBezTo>
                      <a:cubicBezTo>
                        <a:pt x="72" y="124"/>
                        <a:pt x="90" y="104"/>
                        <a:pt x="106" y="88"/>
                      </a:cubicBezTo>
                      <a:cubicBezTo>
                        <a:pt x="112" y="82"/>
                        <a:pt x="118" y="76"/>
                        <a:pt x="124" y="70"/>
                      </a:cubicBezTo>
                      <a:cubicBezTo>
                        <a:pt x="127" y="67"/>
                        <a:pt x="133" y="61"/>
                        <a:pt x="133" y="61"/>
                      </a:cubicBezTo>
                      <a:cubicBezTo>
                        <a:pt x="138" y="37"/>
                        <a:pt x="138" y="51"/>
                        <a:pt x="127" y="19"/>
                      </a:cubicBezTo>
                      <a:close/>
                    </a:path>
                  </a:pathLst>
                </a:custGeom>
                <a:solidFill>
                  <a:schemeClr val="bg1"/>
                </a:solidFill>
                <a:ln w="3175" cmpd="sng">
                  <a:solidFill>
                    <a:schemeClr val="tx1"/>
                  </a:solidFill>
                  <a:round/>
                  <a:headEnd/>
                  <a:tailEnd/>
                </a:ln>
              </p:spPr>
              <p:txBody>
                <a:bodyPr wrap="none" anchor="ctr"/>
                <a:lstStyle/>
                <a:p>
                  <a:endParaRPr lang="sl-SI"/>
                </a:p>
              </p:txBody>
            </p:sp>
            <p:sp>
              <p:nvSpPr>
                <p:cNvPr id="221" name="Freeform 356"/>
                <p:cNvSpPr>
                  <a:spLocks/>
                </p:cNvSpPr>
                <p:nvPr/>
              </p:nvSpPr>
              <p:spPr bwMode="auto">
                <a:xfrm>
                  <a:off x="2722" y="573"/>
                  <a:ext cx="458" cy="669"/>
                </a:xfrm>
                <a:custGeom>
                  <a:avLst/>
                  <a:gdLst>
                    <a:gd name="T0" fmla="*/ 272 w 458"/>
                    <a:gd name="T1" fmla="*/ 15 h 669"/>
                    <a:gd name="T2" fmla="*/ 224 w 458"/>
                    <a:gd name="T3" fmla="*/ 72 h 669"/>
                    <a:gd name="T4" fmla="*/ 185 w 458"/>
                    <a:gd name="T5" fmla="*/ 105 h 669"/>
                    <a:gd name="T6" fmla="*/ 155 w 458"/>
                    <a:gd name="T7" fmla="*/ 135 h 669"/>
                    <a:gd name="T8" fmla="*/ 116 w 458"/>
                    <a:gd name="T9" fmla="*/ 177 h 669"/>
                    <a:gd name="T10" fmla="*/ 74 w 458"/>
                    <a:gd name="T11" fmla="*/ 216 h 669"/>
                    <a:gd name="T12" fmla="*/ 8 w 458"/>
                    <a:gd name="T13" fmla="*/ 276 h 669"/>
                    <a:gd name="T14" fmla="*/ 17 w 458"/>
                    <a:gd name="T15" fmla="*/ 318 h 669"/>
                    <a:gd name="T16" fmla="*/ 47 w 458"/>
                    <a:gd name="T17" fmla="*/ 378 h 669"/>
                    <a:gd name="T18" fmla="*/ 59 w 458"/>
                    <a:gd name="T19" fmla="*/ 426 h 669"/>
                    <a:gd name="T20" fmla="*/ 68 w 458"/>
                    <a:gd name="T21" fmla="*/ 501 h 669"/>
                    <a:gd name="T22" fmla="*/ 65 w 458"/>
                    <a:gd name="T23" fmla="*/ 558 h 669"/>
                    <a:gd name="T24" fmla="*/ 62 w 458"/>
                    <a:gd name="T25" fmla="*/ 588 h 669"/>
                    <a:gd name="T26" fmla="*/ 80 w 458"/>
                    <a:gd name="T27" fmla="*/ 585 h 669"/>
                    <a:gd name="T28" fmla="*/ 125 w 458"/>
                    <a:gd name="T29" fmla="*/ 573 h 669"/>
                    <a:gd name="T30" fmla="*/ 137 w 458"/>
                    <a:gd name="T31" fmla="*/ 477 h 669"/>
                    <a:gd name="T32" fmla="*/ 221 w 458"/>
                    <a:gd name="T33" fmla="*/ 366 h 669"/>
                    <a:gd name="T34" fmla="*/ 290 w 458"/>
                    <a:gd name="T35" fmla="*/ 429 h 669"/>
                    <a:gd name="T36" fmla="*/ 362 w 458"/>
                    <a:gd name="T37" fmla="*/ 669 h 669"/>
                    <a:gd name="T38" fmla="*/ 452 w 458"/>
                    <a:gd name="T39" fmla="*/ 402 h 669"/>
                    <a:gd name="T40" fmla="*/ 452 w 458"/>
                    <a:gd name="T41" fmla="*/ 309 h 669"/>
                    <a:gd name="T42" fmla="*/ 416 w 458"/>
                    <a:gd name="T43" fmla="*/ 192 h 669"/>
                    <a:gd name="T44" fmla="*/ 368 w 458"/>
                    <a:gd name="T45" fmla="*/ 63 h 669"/>
                    <a:gd name="T46" fmla="*/ 302 w 458"/>
                    <a:gd name="T47" fmla="*/ 21 h 669"/>
                    <a:gd name="T48" fmla="*/ 248 w 458"/>
                    <a:gd name="T49" fmla="*/ 0 h 669"/>
                    <a:gd name="T50" fmla="*/ 272 w 458"/>
                    <a:gd name="T51" fmla="*/ 15 h 66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8"/>
                    <a:gd name="T79" fmla="*/ 0 h 669"/>
                    <a:gd name="T80" fmla="*/ 458 w 458"/>
                    <a:gd name="T81" fmla="*/ 669 h 66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8" h="669">
                      <a:moveTo>
                        <a:pt x="272" y="15"/>
                      </a:moveTo>
                      <a:cubicBezTo>
                        <a:pt x="257" y="35"/>
                        <a:pt x="241" y="55"/>
                        <a:pt x="224" y="72"/>
                      </a:cubicBezTo>
                      <a:cubicBezTo>
                        <a:pt x="211" y="85"/>
                        <a:pt x="197" y="89"/>
                        <a:pt x="185" y="105"/>
                      </a:cubicBezTo>
                      <a:cubicBezTo>
                        <a:pt x="176" y="117"/>
                        <a:pt x="165" y="124"/>
                        <a:pt x="155" y="135"/>
                      </a:cubicBezTo>
                      <a:cubicBezTo>
                        <a:pt x="142" y="150"/>
                        <a:pt x="134" y="165"/>
                        <a:pt x="116" y="177"/>
                      </a:cubicBezTo>
                      <a:cubicBezTo>
                        <a:pt x="105" y="194"/>
                        <a:pt x="88" y="202"/>
                        <a:pt x="74" y="216"/>
                      </a:cubicBezTo>
                      <a:cubicBezTo>
                        <a:pt x="54" y="236"/>
                        <a:pt x="37" y="266"/>
                        <a:pt x="8" y="276"/>
                      </a:cubicBezTo>
                      <a:cubicBezTo>
                        <a:pt x="0" y="288"/>
                        <a:pt x="13" y="303"/>
                        <a:pt x="17" y="318"/>
                      </a:cubicBezTo>
                      <a:cubicBezTo>
                        <a:pt x="23" y="339"/>
                        <a:pt x="40" y="357"/>
                        <a:pt x="47" y="378"/>
                      </a:cubicBezTo>
                      <a:cubicBezTo>
                        <a:pt x="52" y="394"/>
                        <a:pt x="54" y="410"/>
                        <a:pt x="59" y="426"/>
                      </a:cubicBezTo>
                      <a:cubicBezTo>
                        <a:pt x="62" y="451"/>
                        <a:pt x="64" y="476"/>
                        <a:pt x="68" y="501"/>
                      </a:cubicBezTo>
                      <a:cubicBezTo>
                        <a:pt x="67" y="520"/>
                        <a:pt x="66" y="539"/>
                        <a:pt x="65" y="558"/>
                      </a:cubicBezTo>
                      <a:cubicBezTo>
                        <a:pt x="64" y="568"/>
                        <a:pt x="57" y="579"/>
                        <a:pt x="62" y="588"/>
                      </a:cubicBezTo>
                      <a:cubicBezTo>
                        <a:pt x="65" y="593"/>
                        <a:pt x="74" y="586"/>
                        <a:pt x="80" y="585"/>
                      </a:cubicBezTo>
                      <a:cubicBezTo>
                        <a:pt x="95" y="578"/>
                        <a:pt x="109" y="577"/>
                        <a:pt x="125" y="573"/>
                      </a:cubicBezTo>
                      <a:cubicBezTo>
                        <a:pt x="159" y="550"/>
                        <a:pt x="132" y="572"/>
                        <a:pt x="137" y="477"/>
                      </a:cubicBezTo>
                      <a:cubicBezTo>
                        <a:pt x="141" y="409"/>
                        <a:pt x="154" y="383"/>
                        <a:pt x="221" y="366"/>
                      </a:cubicBezTo>
                      <a:cubicBezTo>
                        <a:pt x="253" y="371"/>
                        <a:pt x="274" y="401"/>
                        <a:pt x="290" y="429"/>
                      </a:cubicBezTo>
                      <a:cubicBezTo>
                        <a:pt x="332" y="502"/>
                        <a:pt x="336" y="590"/>
                        <a:pt x="362" y="669"/>
                      </a:cubicBezTo>
                      <a:cubicBezTo>
                        <a:pt x="392" y="580"/>
                        <a:pt x="422" y="491"/>
                        <a:pt x="452" y="402"/>
                      </a:cubicBezTo>
                      <a:cubicBezTo>
                        <a:pt x="458" y="360"/>
                        <a:pt x="457" y="379"/>
                        <a:pt x="452" y="309"/>
                      </a:cubicBezTo>
                      <a:cubicBezTo>
                        <a:pt x="449" y="266"/>
                        <a:pt x="433" y="230"/>
                        <a:pt x="416" y="192"/>
                      </a:cubicBezTo>
                      <a:cubicBezTo>
                        <a:pt x="397" y="150"/>
                        <a:pt x="398" y="99"/>
                        <a:pt x="368" y="63"/>
                      </a:cubicBezTo>
                      <a:cubicBezTo>
                        <a:pt x="353" y="45"/>
                        <a:pt x="322" y="34"/>
                        <a:pt x="302" y="21"/>
                      </a:cubicBezTo>
                      <a:cubicBezTo>
                        <a:pt x="281" y="7"/>
                        <a:pt x="273" y="0"/>
                        <a:pt x="248" y="0"/>
                      </a:cubicBezTo>
                      <a:lnTo>
                        <a:pt x="272" y="15"/>
                      </a:lnTo>
                      <a:close/>
                    </a:path>
                  </a:pathLst>
                </a:custGeom>
                <a:solidFill>
                  <a:srgbClr val="808080"/>
                </a:solidFill>
                <a:ln w="3175" cmpd="sng">
                  <a:solidFill>
                    <a:schemeClr val="tx1"/>
                  </a:solidFill>
                  <a:round/>
                  <a:headEnd/>
                  <a:tailEnd/>
                </a:ln>
              </p:spPr>
              <p:txBody>
                <a:bodyPr wrap="none" anchor="ctr"/>
                <a:lstStyle/>
                <a:p>
                  <a:endParaRPr lang="sl-SI"/>
                </a:p>
              </p:txBody>
            </p:sp>
            <p:sp>
              <p:nvSpPr>
                <p:cNvPr id="222" name="Freeform 357"/>
                <p:cNvSpPr>
                  <a:spLocks/>
                </p:cNvSpPr>
                <p:nvPr/>
              </p:nvSpPr>
              <p:spPr bwMode="auto">
                <a:xfrm>
                  <a:off x="2226" y="503"/>
                  <a:ext cx="773" cy="441"/>
                </a:xfrm>
                <a:custGeom>
                  <a:avLst/>
                  <a:gdLst>
                    <a:gd name="T0" fmla="*/ 765 w 773"/>
                    <a:gd name="T1" fmla="*/ 79 h 441"/>
                    <a:gd name="T2" fmla="*/ 741 w 773"/>
                    <a:gd name="T3" fmla="*/ 139 h 441"/>
                    <a:gd name="T4" fmla="*/ 717 w 773"/>
                    <a:gd name="T5" fmla="*/ 166 h 441"/>
                    <a:gd name="T6" fmla="*/ 657 w 773"/>
                    <a:gd name="T7" fmla="*/ 223 h 441"/>
                    <a:gd name="T8" fmla="*/ 603 w 773"/>
                    <a:gd name="T9" fmla="*/ 265 h 441"/>
                    <a:gd name="T10" fmla="*/ 564 w 773"/>
                    <a:gd name="T11" fmla="*/ 304 h 441"/>
                    <a:gd name="T12" fmla="*/ 534 w 773"/>
                    <a:gd name="T13" fmla="*/ 319 h 441"/>
                    <a:gd name="T14" fmla="*/ 483 w 773"/>
                    <a:gd name="T15" fmla="*/ 355 h 441"/>
                    <a:gd name="T16" fmla="*/ 411 w 773"/>
                    <a:gd name="T17" fmla="*/ 340 h 441"/>
                    <a:gd name="T18" fmla="*/ 276 w 773"/>
                    <a:gd name="T19" fmla="*/ 361 h 441"/>
                    <a:gd name="T20" fmla="*/ 228 w 773"/>
                    <a:gd name="T21" fmla="*/ 376 h 441"/>
                    <a:gd name="T22" fmla="*/ 156 w 773"/>
                    <a:gd name="T23" fmla="*/ 403 h 441"/>
                    <a:gd name="T24" fmla="*/ 75 w 773"/>
                    <a:gd name="T25" fmla="*/ 436 h 441"/>
                    <a:gd name="T26" fmla="*/ 0 w 773"/>
                    <a:gd name="T27" fmla="*/ 397 h 441"/>
                    <a:gd name="T28" fmla="*/ 6 w 773"/>
                    <a:gd name="T29" fmla="*/ 352 h 441"/>
                    <a:gd name="T30" fmla="*/ 12 w 773"/>
                    <a:gd name="T31" fmla="*/ 334 h 441"/>
                    <a:gd name="T32" fmla="*/ 33 w 773"/>
                    <a:gd name="T33" fmla="*/ 253 h 441"/>
                    <a:gd name="T34" fmla="*/ 57 w 773"/>
                    <a:gd name="T35" fmla="*/ 205 h 441"/>
                    <a:gd name="T36" fmla="*/ 96 w 773"/>
                    <a:gd name="T37" fmla="*/ 139 h 441"/>
                    <a:gd name="T38" fmla="*/ 141 w 773"/>
                    <a:gd name="T39" fmla="*/ 112 h 441"/>
                    <a:gd name="T40" fmla="*/ 186 w 773"/>
                    <a:gd name="T41" fmla="*/ 91 h 441"/>
                    <a:gd name="T42" fmla="*/ 414 w 773"/>
                    <a:gd name="T43" fmla="*/ 22 h 441"/>
                    <a:gd name="T44" fmla="*/ 504 w 773"/>
                    <a:gd name="T45" fmla="*/ 4 h 441"/>
                    <a:gd name="T46" fmla="*/ 708 w 773"/>
                    <a:gd name="T47" fmla="*/ 25 h 441"/>
                    <a:gd name="T48" fmla="*/ 768 w 773"/>
                    <a:gd name="T49" fmla="*/ 79 h 441"/>
                    <a:gd name="T50" fmla="*/ 765 w 773"/>
                    <a:gd name="T51" fmla="*/ 79 h 4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73"/>
                    <a:gd name="T79" fmla="*/ 0 h 441"/>
                    <a:gd name="T80" fmla="*/ 773 w 773"/>
                    <a:gd name="T81" fmla="*/ 441 h 4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73" h="441">
                      <a:moveTo>
                        <a:pt x="765" y="79"/>
                      </a:moveTo>
                      <a:cubicBezTo>
                        <a:pt x="758" y="101"/>
                        <a:pt x="753" y="119"/>
                        <a:pt x="741" y="139"/>
                      </a:cubicBezTo>
                      <a:cubicBezTo>
                        <a:pt x="735" y="149"/>
                        <a:pt x="717" y="166"/>
                        <a:pt x="717" y="166"/>
                      </a:cubicBezTo>
                      <a:cubicBezTo>
                        <a:pt x="712" y="180"/>
                        <a:pt x="671" y="211"/>
                        <a:pt x="657" y="223"/>
                      </a:cubicBezTo>
                      <a:cubicBezTo>
                        <a:pt x="640" y="238"/>
                        <a:pt x="621" y="250"/>
                        <a:pt x="603" y="265"/>
                      </a:cubicBezTo>
                      <a:cubicBezTo>
                        <a:pt x="589" y="277"/>
                        <a:pt x="580" y="294"/>
                        <a:pt x="564" y="304"/>
                      </a:cubicBezTo>
                      <a:cubicBezTo>
                        <a:pt x="555" y="310"/>
                        <a:pt x="543" y="312"/>
                        <a:pt x="534" y="319"/>
                      </a:cubicBezTo>
                      <a:cubicBezTo>
                        <a:pt x="515" y="332"/>
                        <a:pt x="506" y="349"/>
                        <a:pt x="483" y="355"/>
                      </a:cubicBezTo>
                      <a:cubicBezTo>
                        <a:pt x="461" y="348"/>
                        <a:pt x="434" y="344"/>
                        <a:pt x="411" y="340"/>
                      </a:cubicBezTo>
                      <a:cubicBezTo>
                        <a:pt x="361" y="342"/>
                        <a:pt x="323" y="349"/>
                        <a:pt x="276" y="361"/>
                      </a:cubicBezTo>
                      <a:cubicBezTo>
                        <a:pt x="261" y="371"/>
                        <a:pt x="245" y="372"/>
                        <a:pt x="228" y="376"/>
                      </a:cubicBezTo>
                      <a:cubicBezTo>
                        <a:pt x="204" y="382"/>
                        <a:pt x="181" y="397"/>
                        <a:pt x="156" y="403"/>
                      </a:cubicBezTo>
                      <a:cubicBezTo>
                        <a:pt x="133" y="418"/>
                        <a:pt x="101" y="427"/>
                        <a:pt x="75" y="436"/>
                      </a:cubicBezTo>
                      <a:cubicBezTo>
                        <a:pt x="21" y="433"/>
                        <a:pt x="15" y="441"/>
                        <a:pt x="0" y="397"/>
                      </a:cubicBezTo>
                      <a:cubicBezTo>
                        <a:pt x="2" y="382"/>
                        <a:pt x="3" y="367"/>
                        <a:pt x="6" y="352"/>
                      </a:cubicBezTo>
                      <a:cubicBezTo>
                        <a:pt x="7" y="346"/>
                        <a:pt x="12" y="334"/>
                        <a:pt x="12" y="334"/>
                      </a:cubicBezTo>
                      <a:cubicBezTo>
                        <a:pt x="15" y="306"/>
                        <a:pt x="22" y="279"/>
                        <a:pt x="33" y="253"/>
                      </a:cubicBezTo>
                      <a:cubicBezTo>
                        <a:pt x="40" y="237"/>
                        <a:pt x="51" y="222"/>
                        <a:pt x="57" y="205"/>
                      </a:cubicBezTo>
                      <a:cubicBezTo>
                        <a:pt x="65" y="180"/>
                        <a:pt x="78" y="157"/>
                        <a:pt x="96" y="139"/>
                      </a:cubicBezTo>
                      <a:cubicBezTo>
                        <a:pt x="108" y="127"/>
                        <a:pt x="127" y="121"/>
                        <a:pt x="141" y="112"/>
                      </a:cubicBezTo>
                      <a:cubicBezTo>
                        <a:pt x="158" y="102"/>
                        <a:pt x="166" y="94"/>
                        <a:pt x="186" y="91"/>
                      </a:cubicBezTo>
                      <a:cubicBezTo>
                        <a:pt x="263" y="60"/>
                        <a:pt x="330" y="28"/>
                        <a:pt x="414" y="22"/>
                      </a:cubicBezTo>
                      <a:cubicBezTo>
                        <a:pt x="443" y="15"/>
                        <a:pt x="474" y="8"/>
                        <a:pt x="504" y="4"/>
                      </a:cubicBezTo>
                      <a:cubicBezTo>
                        <a:pt x="529" y="5"/>
                        <a:pt x="670" y="0"/>
                        <a:pt x="708" y="25"/>
                      </a:cubicBezTo>
                      <a:cubicBezTo>
                        <a:pt x="732" y="41"/>
                        <a:pt x="748" y="59"/>
                        <a:pt x="768" y="79"/>
                      </a:cubicBezTo>
                      <a:cubicBezTo>
                        <a:pt x="772" y="91"/>
                        <a:pt x="773" y="91"/>
                        <a:pt x="765" y="79"/>
                      </a:cubicBezTo>
                      <a:close/>
                    </a:path>
                  </a:pathLst>
                </a:custGeom>
                <a:solidFill>
                  <a:srgbClr val="808080"/>
                </a:solidFill>
                <a:ln w="3175" cmpd="sng">
                  <a:solidFill>
                    <a:schemeClr val="tx1"/>
                  </a:solidFill>
                  <a:round/>
                  <a:headEnd/>
                  <a:tailEnd/>
                </a:ln>
              </p:spPr>
              <p:txBody>
                <a:bodyPr wrap="none" anchor="ctr"/>
                <a:lstStyle/>
                <a:p>
                  <a:endParaRPr lang="sl-SI"/>
                </a:p>
              </p:txBody>
            </p:sp>
            <p:sp>
              <p:nvSpPr>
                <p:cNvPr id="223" name="Freeform 358"/>
                <p:cNvSpPr>
                  <a:spLocks/>
                </p:cNvSpPr>
                <p:nvPr/>
              </p:nvSpPr>
              <p:spPr bwMode="auto">
                <a:xfrm>
                  <a:off x="2874" y="945"/>
                  <a:ext cx="153" cy="285"/>
                </a:xfrm>
                <a:custGeom>
                  <a:avLst/>
                  <a:gdLst>
                    <a:gd name="T0" fmla="*/ 0 w 153"/>
                    <a:gd name="T1" fmla="*/ 87 h 285"/>
                    <a:gd name="T2" fmla="*/ 12 w 153"/>
                    <a:gd name="T3" fmla="*/ 42 h 285"/>
                    <a:gd name="T4" fmla="*/ 27 w 153"/>
                    <a:gd name="T5" fmla="*/ 15 h 285"/>
                    <a:gd name="T6" fmla="*/ 51 w 153"/>
                    <a:gd name="T7" fmla="*/ 0 h 285"/>
                    <a:gd name="T8" fmla="*/ 96 w 153"/>
                    <a:gd name="T9" fmla="*/ 0 h 285"/>
                    <a:gd name="T10" fmla="*/ 123 w 153"/>
                    <a:gd name="T11" fmla="*/ 30 h 285"/>
                    <a:gd name="T12" fmla="*/ 138 w 153"/>
                    <a:gd name="T13" fmla="*/ 51 h 285"/>
                    <a:gd name="T14" fmla="*/ 150 w 153"/>
                    <a:gd name="T15" fmla="*/ 87 h 285"/>
                    <a:gd name="T16" fmla="*/ 153 w 153"/>
                    <a:gd name="T17" fmla="*/ 132 h 285"/>
                    <a:gd name="T18" fmla="*/ 126 w 153"/>
                    <a:gd name="T19" fmla="*/ 174 h 285"/>
                    <a:gd name="T20" fmla="*/ 105 w 153"/>
                    <a:gd name="T21" fmla="*/ 192 h 285"/>
                    <a:gd name="T22" fmla="*/ 102 w 153"/>
                    <a:gd name="T23" fmla="*/ 231 h 285"/>
                    <a:gd name="T24" fmla="*/ 102 w 153"/>
                    <a:gd name="T25" fmla="*/ 255 h 285"/>
                    <a:gd name="T26" fmla="*/ 87 w 153"/>
                    <a:gd name="T27" fmla="*/ 273 h 285"/>
                    <a:gd name="T28" fmla="*/ 57 w 153"/>
                    <a:gd name="T29" fmla="*/ 285 h 2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3"/>
                    <a:gd name="T46" fmla="*/ 0 h 285"/>
                    <a:gd name="T47" fmla="*/ 153 w 153"/>
                    <a:gd name="T48" fmla="*/ 285 h 28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3" h="285">
                      <a:moveTo>
                        <a:pt x="0" y="87"/>
                      </a:moveTo>
                      <a:lnTo>
                        <a:pt x="12" y="42"/>
                      </a:lnTo>
                      <a:lnTo>
                        <a:pt x="27" y="15"/>
                      </a:lnTo>
                      <a:lnTo>
                        <a:pt x="51" y="0"/>
                      </a:lnTo>
                      <a:lnTo>
                        <a:pt x="96" y="0"/>
                      </a:lnTo>
                      <a:lnTo>
                        <a:pt x="123" y="30"/>
                      </a:lnTo>
                      <a:lnTo>
                        <a:pt x="138" y="51"/>
                      </a:lnTo>
                      <a:lnTo>
                        <a:pt x="150" y="87"/>
                      </a:lnTo>
                      <a:lnTo>
                        <a:pt x="153" y="132"/>
                      </a:lnTo>
                      <a:lnTo>
                        <a:pt x="126" y="174"/>
                      </a:lnTo>
                      <a:lnTo>
                        <a:pt x="105" y="192"/>
                      </a:lnTo>
                      <a:lnTo>
                        <a:pt x="102" y="231"/>
                      </a:lnTo>
                      <a:lnTo>
                        <a:pt x="102" y="255"/>
                      </a:lnTo>
                      <a:lnTo>
                        <a:pt x="87" y="273"/>
                      </a:lnTo>
                      <a:lnTo>
                        <a:pt x="57" y="285"/>
                      </a:lnTo>
                    </a:path>
                  </a:pathLst>
                </a:custGeom>
                <a:noFill/>
                <a:ln w="3175" cmpd="sng">
                  <a:solidFill>
                    <a:schemeClr val="tx1"/>
                  </a:solidFill>
                  <a:round/>
                  <a:headEnd/>
                  <a:tailEnd/>
                </a:ln>
              </p:spPr>
              <p:txBody>
                <a:bodyPr wrap="none" anchor="ctr"/>
                <a:lstStyle/>
                <a:p>
                  <a:endParaRPr lang="sl-SI"/>
                </a:p>
              </p:txBody>
            </p:sp>
            <p:sp>
              <p:nvSpPr>
                <p:cNvPr id="224" name="Freeform 359"/>
                <p:cNvSpPr>
                  <a:spLocks/>
                </p:cNvSpPr>
                <p:nvPr/>
              </p:nvSpPr>
              <p:spPr bwMode="auto">
                <a:xfrm>
                  <a:off x="2907" y="981"/>
                  <a:ext cx="78" cy="138"/>
                </a:xfrm>
                <a:custGeom>
                  <a:avLst/>
                  <a:gdLst>
                    <a:gd name="T0" fmla="*/ 0 w 78"/>
                    <a:gd name="T1" fmla="*/ 36 h 138"/>
                    <a:gd name="T2" fmla="*/ 9 w 78"/>
                    <a:gd name="T3" fmla="*/ 12 h 138"/>
                    <a:gd name="T4" fmla="*/ 30 w 78"/>
                    <a:gd name="T5" fmla="*/ 0 h 138"/>
                    <a:gd name="T6" fmla="*/ 60 w 78"/>
                    <a:gd name="T7" fmla="*/ 12 h 138"/>
                    <a:gd name="T8" fmla="*/ 72 w 78"/>
                    <a:gd name="T9" fmla="*/ 42 h 138"/>
                    <a:gd name="T10" fmla="*/ 78 w 78"/>
                    <a:gd name="T11" fmla="*/ 69 h 138"/>
                    <a:gd name="T12" fmla="*/ 66 w 78"/>
                    <a:gd name="T13" fmla="*/ 90 h 138"/>
                    <a:gd name="T14" fmla="*/ 48 w 78"/>
                    <a:gd name="T15" fmla="*/ 120 h 138"/>
                    <a:gd name="T16" fmla="*/ 33 w 78"/>
                    <a:gd name="T17" fmla="*/ 138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138"/>
                    <a:gd name="T29" fmla="*/ 78 w 78"/>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138">
                      <a:moveTo>
                        <a:pt x="0" y="36"/>
                      </a:moveTo>
                      <a:lnTo>
                        <a:pt x="9" y="12"/>
                      </a:lnTo>
                      <a:lnTo>
                        <a:pt x="30" y="0"/>
                      </a:lnTo>
                      <a:lnTo>
                        <a:pt x="60" y="12"/>
                      </a:lnTo>
                      <a:lnTo>
                        <a:pt x="72" y="42"/>
                      </a:lnTo>
                      <a:lnTo>
                        <a:pt x="78" y="69"/>
                      </a:lnTo>
                      <a:lnTo>
                        <a:pt x="66" y="90"/>
                      </a:lnTo>
                      <a:lnTo>
                        <a:pt x="48" y="120"/>
                      </a:lnTo>
                      <a:lnTo>
                        <a:pt x="33" y="138"/>
                      </a:lnTo>
                    </a:path>
                  </a:pathLst>
                </a:custGeom>
                <a:noFill/>
                <a:ln w="3175" cmpd="sng">
                  <a:solidFill>
                    <a:schemeClr val="tx1"/>
                  </a:solidFill>
                  <a:round/>
                  <a:headEnd/>
                  <a:tailEnd/>
                </a:ln>
              </p:spPr>
              <p:txBody>
                <a:bodyPr wrap="none" anchor="ctr"/>
                <a:lstStyle/>
                <a:p>
                  <a:endParaRPr lang="sl-SI"/>
                </a:p>
              </p:txBody>
            </p:sp>
            <p:sp>
              <p:nvSpPr>
                <p:cNvPr id="225" name="Oval 360"/>
                <p:cNvSpPr>
                  <a:spLocks noChangeArrowheads="1"/>
                </p:cNvSpPr>
                <p:nvPr/>
              </p:nvSpPr>
              <p:spPr bwMode="auto">
                <a:xfrm rot="-1405188">
                  <a:off x="2301" y="1068"/>
                  <a:ext cx="47" cy="75"/>
                </a:xfrm>
                <a:prstGeom prst="ellipse">
                  <a:avLst/>
                </a:prstGeom>
                <a:solidFill>
                  <a:schemeClr val="tx1"/>
                </a:solidFill>
                <a:ln w="3175">
                  <a:solidFill>
                    <a:schemeClr val="tx1"/>
                  </a:solidFill>
                  <a:round/>
                  <a:headEnd/>
                  <a:tailEnd/>
                </a:ln>
              </p:spPr>
              <p:txBody>
                <a:bodyPr wrap="none" anchor="ctr"/>
                <a:lstStyle/>
                <a:p>
                  <a:endParaRPr lang="sl-SI"/>
                </a:p>
              </p:txBody>
            </p:sp>
            <p:sp>
              <p:nvSpPr>
                <p:cNvPr id="226" name="Oval 361"/>
                <p:cNvSpPr>
                  <a:spLocks noChangeArrowheads="1"/>
                </p:cNvSpPr>
                <p:nvPr/>
              </p:nvSpPr>
              <p:spPr bwMode="auto">
                <a:xfrm rot="-941589">
                  <a:off x="2580" y="996"/>
                  <a:ext cx="60" cy="78"/>
                </a:xfrm>
                <a:prstGeom prst="ellipse">
                  <a:avLst/>
                </a:prstGeom>
                <a:solidFill>
                  <a:schemeClr val="tx1"/>
                </a:solidFill>
                <a:ln w="3175">
                  <a:solidFill>
                    <a:schemeClr val="tx1"/>
                  </a:solidFill>
                  <a:round/>
                  <a:headEnd/>
                  <a:tailEnd/>
                </a:ln>
              </p:spPr>
              <p:txBody>
                <a:bodyPr wrap="none" anchor="ctr"/>
                <a:lstStyle/>
                <a:p>
                  <a:endParaRPr lang="sl-SI"/>
                </a:p>
              </p:txBody>
            </p:sp>
          </p:grpSp>
          <p:sp>
            <p:nvSpPr>
              <p:cNvPr id="43" name="Freeform 362"/>
              <p:cNvSpPr>
                <a:spLocks/>
              </p:cNvSpPr>
              <p:nvPr/>
            </p:nvSpPr>
            <p:spPr bwMode="auto">
              <a:xfrm>
                <a:off x="702818" y="3274760"/>
                <a:ext cx="433388" cy="1003300"/>
              </a:xfrm>
              <a:custGeom>
                <a:avLst/>
                <a:gdLst>
                  <a:gd name="T0" fmla="*/ 421718 w 817"/>
                  <a:gd name="T1" fmla="*/ 2644 h 1897"/>
                  <a:gd name="T2" fmla="*/ 396256 w 817"/>
                  <a:gd name="T3" fmla="*/ 0 h 1897"/>
                  <a:gd name="T4" fmla="*/ 369732 w 817"/>
                  <a:gd name="T5" fmla="*/ 2644 h 1897"/>
                  <a:gd name="T6" fmla="*/ 342148 w 817"/>
                  <a:gd name="T7" fmla="*/ 7933 h 1897"/>
                  <a:gd name="T8" fmla="*/ 314034 w 817"/>
                  <a:gd name="T9" fmla="*/ 17453 h 1897"/>
                  <a:gd name="T10" fmla="*/ 284858 w 817"/>
                  <a:gd name="T11" fmla="*/ 29089 h 1897"/>
                  <a:gd name="T12" fmla="*/ 256744 w 817"/>
                  <a:gd name="T13" fmla="*/ 42311 h 1897"/>
                  <a:gd name="T14" fmla="*/ 229160 w 817"/>
                  <a:gd name="T15" fmla="*/ 57649 h 1897"/>
                  <a:gd name="T16" fmla="*/ 201576 w 817"/>
                  <a:gd name="T17" fmla="*/ 101018 h 1897"/>
                  <a:gd name="T18" fmla="*/ 173461 w 817"/>
                  <a:gd name="T19" fmla="*/ 172946 h 1897"/>
                  <a:gd name="T20" fmla="*/ 145877 w 817"/>
                  <a:gd name="T21" fmla="*/ 244346 h 1897"/>
                  <a:gd name="T22" fmla="*/ 117763 w 817"/>
                  <a:gd name="T23" fmla="*/ 314688 h 1897"/>
                  <a:gd name="T24" fmla="*/ 91770 w 817"/>
                  <a:gd name="T25" fmla="*/ 385030 h 1897"/>
                  <a:gd name="T26" fmla="*/ 65247 w 817"/>
                  <a:gd name="T27" fmla="*/ 453786 h 1897"/>
                  <a:gd name="T28" fmla="*/ 38724 w 817"/>
                  <a:gd name="T29" fmla="*/ 522012 h 1897"/>
                  <a:gd name="T30" fmla="*/ 12731 w 817"/>
                  <a:gd name="T31" fmla="*/ 588652 h 1897"/>
                  <a:gd name="T32" fmla="*/ 11670 w 817"/>
                  <a:gd name="T33" fmla="*/ 619328 h 1897"/>
                  <a:gd name="T34" fmla="*/ 34480 w 817"/>
                  <a:gd name="T35" fmla="*/ 615097 h 1897"/>
                  <a:gd name="T36" fmla="*/ 57290 w 817"/>
                  <a:gd name="T37" fmla="*/ 610865 h 1897"/>
                  <a:gd name="T38" fmla="*/ 80100 w 817"/>
                  <a:gd name="T39" fmla="*/ 606634 h 1897"/>
                  <a:gd name="T40" fmla="*/ 102379 w 817"/>
                  <a:gd name="T41" fmla="*/ 601874 h 1897"/>
                  <a:gd name="T42" fmla="*/ 125189 w 817"/>
                  <a:gd name="T43" fmla="*/ 597643 h 1897"/>
                  <a:gd name="T44" fmla="*/ 147999 w 817"/>
                  <a:gd name="T45" fmla="*/ 593412 h 1897"/>
                  <a:gd name="T46" fmla="*/ 170809 w 817"/>
                  <a:gd name="T47" fmla="*/ 589181 h 1897"/>
                  <a:gd name="T48" fmla="*/ 166565 w 817"/>
                  <a:gd name="T49" fmla="*/ 631492 h 1897"/>
                  <a:gd name="T50" fmla="*/ 139512 w 817"/>
                  <a:gd name="T51" fmla="*/ 717172 h 1897"/>
                  <a:gd name="T52" fmla="*/ 116702 w 817"/>
                  <a:gd name="T53" fmla="*/ 805496 h 1897"/>
                  <a:gd name="T54" fmla="*/ 96544 w 817"/>
                  <a:gd name="T55" fmla="*/ 903869 h 1897"/>
                  <a:gd name="T56" fmla="*/ 103971 w 817"/>
                  <a:gd name="T57" fmla="*/ 962576 h 1897"/>
                  <a:gd name="T58" fmla="*/ 138981 w 817"/>
                  <a:gd name="T59" fmla="*/ 968393 h 1897"/>
                  <a:gd name="T60" fmla="*/ 173461 w 817"/>
                  <a:gd name="T61" fmla="*/ 973682 h 1897"/>
                  <a:gd name="T62" fmla="*/ 208472 w 817"/>
                  <a:gd name="T63" fmla="*/ 978971 h 1897"/>
                  <a:gd name="T64" fmla="*/ 242952 w 817"/>
                  <a:gd name="T65" fmla="*/ 984260 h 1897"/>
                  <a:gd name="T66" fmla="*/ 276902 w 817"/>
                  <a:gd name="T67" fmla="*/ 989549 h 1897"/>
                  <a:gd name="T68" fmla="*/ 311912 w 817"/>
                  <a:gd name="T69" fmla="*/ 995367 h 1897"/>
                  <a:gd name="T70" fmla="*/ 346392 w 817"/>
                  <a:gd name="T71" fmla="*/ 1000656 h 1897"/>
                  <a:gd name="T72" fmla="*/ 372385 w 817"/>
                  <a:gd name="T73" fmla="*/ 878483 h 1897"/>
                  <a:gd name="T74" fmla="*/ 389360 w 817"/>
                  <a:gd name="T75" fmla="*/ 628319 h 1897"/>
                  <a:gd name="T76" fmla="*/ 406865 w 817"/>
                  <a:gd name="T77" fmla="*/ 379213 h 1897"/>
                  <a:gd name="T78" fmla="*/ 424370 w 817"/>
                  <a:gd name="T79" fmla="*/ 130106 h 18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17"/>
                  <a:gd name="T121" fmla="*/ 0 h 1897"/>
                  <a:gd name="T122" fmla="*/ 817 w 817"/>
                  <a:gd name="T123" fmla="*/ 1897 h 18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17" h="1897">
                    <a:moveTo>
                      <a:pt x="817" y="9"/>
                    </a:moveTo>
                    <a:lnTo>
                      <a:pt x="795" y="5"/>
                    </a:lnTo>
                    <a:lnTo>
                      <a:pt x="771" y="1"/>
                    </a:lnTo>
                    <a:lnTo>
                      <a:pt x="747" y="0"/>
                    </a:lnTo>
                    <a:lnTo>
                      <a:pt x="723" y="1"/>
                    </a:lnTo>
                    <a:lnTo>
                      <a:pt x="697" y="5"/>
                    </a:lnTo>
                    <a:lnTo>
                      <a:pt x="672" y="9"/>
                    </a:lnTo>
                    <a:lnTo>
                      <a:pt x="645" y="15"/>
                    </a:lnTo>
                    <a:lnTo>
                      <a:pt x="619" y="23"/>
                    </a:lnTo>
                    <a:lnTo>
                      <a:pt x="592" y="33"/>
                    </a:lnTo>
                    <a:lnTo>
                      <a:pt x="564" y="43"/>
                    </a:lnTo>
                    <a:lnTo>
                      <a:pt x="537" y="55"/>
                    </a:lnTo>
                    <a:lnTo>
                      <a:pt x="511" y="66"/>
                    </a:lnTo>
                    <a:lnTo>
                      <a:pt x="484" y="80"/>
                    </a:lnTo>
                    <a:lnTo>
                      <a:pt x="459" y="94"/>
                    </a:lnTo>
                    <a:lnTo>
                      <a:pt x="432" y="109"/>
                    </a:lnTo>
                    <a:lnTo>
                      <a:pt x="408" y="124"/>
                    </a:lnTo>
                    <a:lnTo>
                      <a:pt x="380" y="191"/>
                    </a:lnTo>
                    <a:lnTo>
                      <a:pt x="353" y="259"/>
                    </a:lnTo>
                    <a:lnTo>
                      <a:pt x="327" y="327"/>
                    </a:lnTo>
                    <a:lnTo>
                      <a:pt x="300" y="395"/>
                    </a:lnTo>
                    <a:lnTo>
                      <a:pt x="275" y="462"/>
                    </a:lnTo>
                    <a:lnTo>
                      <a:pt x="248" y="529"/>
                    </a:lnTo>
                    <a:lnTo>
                      <a:pt x="222" y="595"/>
                    </a:lnTo>
                    <a:lnTo>
                      <a:pt x="197" y="661"/>
                    </a:lnTo>
                    <a:lnTo>
                      <a:pt x="173" y="728"/>
                    </a:lnTo>
                    <a:lnTo>
                      <a:pt x="147" y="793"/>
                    </a:lnTo>
                    <a:lnTo>
                      <a:pt x="123" y="858"/>
                    </a:lnTo>
                    <a:lnTo>
                      <a:pt x="97" y="923"/>
                    </a:lnTo>
                    <a:lnTo>
                      <a:pt x="73" y="987"/>
                    </a:lnTo>
                    <a:lnTo>
                      <a:pt x="49" y="1050"/>
                    </a:lnTo>
                    <a:lnTo>
                      <a:pt x="24" y="1113"/>
                    </a:lnTo>
                    <a:lnTo>
                      <a:pt x="0" y="1175"/>
                    </a:lnTo>
                    <a:lnTo>
                      <a:pt x="22" y="1171"/>
                    </a:lnTo>
                    <a:lnTo>
                      <a:pt x="43" y="1167"/>
                    </a:lnTo>
                    <a:lnTo>
                      <a:pt x="65" y="1163"/>
                    </a:lnTo>
                    <a:lnTo>
                      <a:pt x="86" y="1159"/>
                    </a:lnTo>
                    <a:lnTo>
                      <a:pt x="108" y="1155"/>
                    </a:lnTo>
                    <a:lnTo>
                      <a:pt x="129" y="1151"/>
                    </a:lnTo>
                    <a:lnTo>
                      <a:pt x="151" y="1147"/>
                    </a:lnTo>
                    <a:lnTo>
                      <a:pt x="171" y="1142"/>
                    </a:lnTo>
                    <a:lnTo>
                      <a:pt x="193" y="1138"/>
                    </a:lnTo>
                    <a:lnTo>
                      <a:pt x="214" y="1134"/>
                    </a:lnTo>
                    <a:lnTo>
                      <a:pt x="236" y="1130"/>
                    </a:lnTo>
                    <a:lnTo>
                      <a:pt x="257" y="1126"/>
                    </a:lnTo>
                    <a:lnTo>
                      <a:pt x="279" y="1122"/>
                    </a:lnTo>
                    <a:lnTo>
                      <a:pt x="300" y="1118"/>
                    </a:lnTo>
                    <a:lnTo>
                      <a:pt x="322" y="1114"/>
                    </a:lnTo>
                    <a:lnTo>
                      <a:pt x="343" y="1109"/>
                    </a:lnTo>
                    <a:lnTo>
                      <a:pt x="314" y="1194"/>
                    </a:lnTo>
                    <a:lnTo>
                      <a:pt x="287" y="1275"/>
                    </a:lnTo>
                    <a:lnTo>
                      <a:pt x="263" y="1356"/>
                    </a:lnTo>
                    <a:lnTo>
                      <a:pt x="241" y="1437"/>
                    </a:lnTo>
                    <a:lnTo>
                      <a:pt x="220" y="1523"/>
                    </a:lnTo>
                    <a:lnTo>
                      <a:pt x="200" y="1613"/>
                    </a:lnTo>
                    <a:lnTo>
                      <a:pt x="182" y="1709"/>
                    </a:lnTo>
                    <a:lnTo>
                      <a:pt x="163" y="1816"/>
                    </a:lnTo>
                    <a:lnTo>
                      <a:pt x="196" y="1820"/>
                    </a:lnTo>
                    <a:lnTo>
                      <a:pt x="229" y="1826"/>
                    </a:lnTo>
                    <a:lnTo>
                      <a:pt x="262" y="1831"/>
                    </a:lnTo>
                    <a:lnTo>
                      <a:pt x="294" y="1836"/>
                    </a:lnTo>
                    <a:lnTo>
                      <a:pt x="327" y="1841"/>
                    </a:lnTo>
                    <a:lnTo>
                      <a:pt x="360" y="1846"/>
                    </a:lnTo>
                    <a:lnTo>
                      <a:pt x="393" y="1851"/>
                    </a:lnTo>
                    <a:lnTo>
                      <a:pt x="425" y="1856"/>
                    </a:lnTo>
                    <a:lnTo>
                      <a:pt x="458" y="1861"/>
                    </a:lnTo>
                    <a:lnTo>
                      <a:pt x="490" y="1866"/>
                    </a:lnTo>
                    <a:lnTo>
                      <a:pt x="522" y="1871"/>
                    </a:lnTo>
                    <a:lnTo>
                      <a:pt x="555" y="1876"/>
                    </a:lnTo>
                    <a:lnTo>
                      <a:pt x="588" y="1882"/>
                    </a:lnTo>
                    <a:lnTo>
                      <a:pt x="621" y="1886"/>
                    </a:lnTo>
                    <a:lnTo>
                      <a:pt x="653" y="1892"/>
                    </a:lnTo>
                    <a:lnTo>
                      <a:pt x="686" y="1897"/>
                    </a:lnTo>
                    <a:lnTo>
                      <a:pt x="702" y="1661"/>
                    </a:lnTo>
                    <a:lnTo>
                      <a:pt x="718" y="1424"/>
                    </a:lnTo>
                    <a:lnTo>
                      <a:pt x="734" y="1188"/>
                    </a:lnTo>
                    <a:lnTo>
                      <a:pt x="751" y="953"/>
                    </a:lnTo>
                    <a:lnTo>
                      <a:pt x="767" y="717"/>
                    </a:lnTo>
                    <a:lnTo>
                      <a:pt x="784" y="481"/>
                    </a:lnTo>
                    <a:lnTo>
                      <a:pt x="800" y="246"/>
                    </a:lnTo>
                    <a:lnTo>
                      <a:pt x="817" y="9"/>
                    </a:lnTo>
                    <a:close/>
                  </a:path>
                </a:pathLst>
              </a:custGeom>
              <a:solidFill>
                <a:srgbClr val="CC9900"/>
              </a:solidFill>
              <a:ln w="3175">
                <a:solidFill>
                  <a:srgbClr val="000000"/>
                </a:solidFill>
                <a:prstDash val="solid"/>
                <a:round/>
                <a:headEnd/>
                <a:tailEnd/>
              </a:ln>
            </p:spPr>
            <p:txBody>
              <a:bodyPr/>
              <a:lstStyle/>
              <a:p>
                <a:endParaRPr lang="sl-SI"/>
              </a:p>
            </p:txBody>
          </p:sp>
          <p:sp>
            <p:nvSpPr>
              <p:cNvPr id="44" name="Freeform 363"/>
              <p:cNvSpPr>
                <a:spLocks/>
              </p:cNvSpPr>
              <p:nvPr/>
            </p:nvSpPr>
            <p:spPr bwMode="auto">
              <a:xfrm>
                <a:off x="1050481" y="3231897"/>
                <a:ext cx="441325" cy="1069975"/>
              </a:xfrm>
              <a:custGeom>
                <a:avLst/>
                <a:gdLst>
                  <a:gd name="T0" fmla="*/ 45508 w 834"/>
                  <a:gd name="T1" fmla="*/ 167382 h 2020"/>
                  <a:gd name="T2" fmla="*/ 22225 w 834"/>
                  <a:gd name="T3" fmla="*/ 386144 h 2020"/>
                  <a:gd name="T4" fmla="*/ 7937 w 834"/>
                  <a:gd name="T5" fmla="*/ 647282 h 2020"/>
                  <a:gd name="T6" fmla="*/ 529 w 834"/>
                  <a:gd name="T7" fmla="*/ 908419 h 2020"/>
                  <a:gd name="T8" fmla="*/ 14287 w 834"/>
                  <a:gd name="T9" fmla="*/ 1027600 h 2020"/>
                  <a:gd name="T10" fmla="*/ 41804 w 834"/>
                  <a:gd name="T11" fmla="*/ 1029719 h 2020"/>
                  <a:gd name="T12" fmla="*/ 69321 w 834"/>
                  <a:gd name="T13" fmla="*/ 1032897 h 2020"/>
                  <a:gd name="T14" fmla="*/ 96838 w 834"/>
                  <a:gd name="T15" fmla="*/ 1035545 h 2020"/>
                  <a:gd name="T16" fmla="*/ 124354 w 834"/>
                  <a:gd name="T17" fmla="*/ 1038194 h 2020"/>
                  <a:gd name="T18" fmla="*/ 151871 w 834"/>
                  <a:gd name="T19" fmla="*/ 1040842 h 2020"/>
                  <a:gd name="T20" fmla="*/ 179917 w 834"/>
                  <a:gd name="T21" fmla="*/ 1043490 h 2020"/>
                  <a:gd name="T22" fmla="*/ 207433 w 834"/>
                  <a:gd name="T23" fmla="*/ 1046139 h 2020"/>
                  <a:gd name="T24" fmla="*/ 234950 w 834"/>
                  <a:gd name="T25" fmla="*/ 1048787 h 2020"/>
                  <a:gd name="T26" fmla="*/ 262467 w 834"/>
                  <a:gd name="T27" fmla="*/ 1051966 h 2020"/>
                  <a:gd name="T28" fmla="*/ 289983 w 834"/>
                  <a:gd name="T29" fmla="*/ 1054614 h 2020"/>
                  <a:gd name="T30" fmla="*/ 317500 w 834"/>
                  <a:gd name="T31" fmla="*/ 1057262 h 2020"/>
                  <a:gd name="T32" fmla="*/ 345017 w 834"/>
                  <a:gd name="T33" fmla="*/ 1059911 h 2020"/>
                  <a:gd name="T34" fmla="*/ 372533 w 834"/>
                  <a:gd name="T35" fmla="*/ 1063089 h 2020"/>
                  <a:gd name="T36" fmla="*/ 400579 w 834"/>
                  <a:gd name="T37" fmla="*/ 1065208 h 2020"/>
                  <a:gd name="T38" fmla="*/ 428096 w 834"/>
                  <a:gd name="T39" fmla="*/ 1068386 h 2020"/>
                  <a:gd name="T40" fmla="*/ 430213 w 834"/>
                  <a:gd name="T41" fmla="*/ 938082 h 2020"/>
                  <a:gd name="T42" fmla="*/ 409046 w 834"/>
                  <a:gd name="T43" fmla="*/ 669529 h 2020"/>
                  <a:gd name="T44" fmla="*/ 387350 w 834"/>
                  <a:gd name="T45" fmla="*/ 399387 h 2020"/>
                  <a:gd name="T46" fmla="*/ 366183 w 834"/>
                  <a:gd name="T47" fmla="*/ 131363 h 2020"/>
                  <a:gd name="T48" fmla="*/ 337079 w 834"/>
                  <a:gd name="T49" fmla="*/ 4767 h 2020"/>
                  <a:gd name="T50" fmla="*/ 302683 w 834"/>
                  <a:gd name="T51" fmla="*/ 14302 h 2020"/>
                  <a:gd name="T52" fmla="*/ 269346 w 834"/>
                  <a:gd name="T53" fmla="*/ 22777 h 2020"/>
                  <a:gd name="T54" fmla="*/ 234950 w 834"/>
                  <a:gd name="T55" fmla="*/ 31781 h 2020"/>
                  <a:gd name="T56" fmla="*/ 200025 w 834"/>
                  <a:gd name="T57" fmla="*/ 41846 h 2020"/>
                  <a:gd name="T58" fmla="*/ 162983 w 834"/>
                  <a:gd name="T59" fmla="*/ 52969 h 2020"/>
                  <a:gd name="T60" fmla="*/ 124354 w 834"/>
                  <a:gd name="T61" fmla="*/ 65152 h 2020"/>
                  <a:gd name="T62" fmla="*/ 82550 w 834"/>
                  <a:gd name="T63" fmla="*/ 78924 h 20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4"/>
                  <a:gd name="T97" fmla="*/ 0 h 2020"/>
                  <a:gd name="T98" fmla="*/ 834 w 834"/>
                  <a:gd name="T99" fmla="*/ 2020 h 20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4" h="2020">
                    <a:moveTo>
                      <a:pt x="115" y="164"/>
                    </a:moveTo>
                    <a:lnTo>
                      <a:pt x="86" y="316"/>
                    </a:lnTo>
                    <a:lnTo>
                      <a:pt x="63" y="508"/>
                    </a:lnTo>
                    <a:lnTo>
                      <a:pt x="42" y="729"/>
                    </a:lnTo>
                    <a:lnTo>
                      <a:pt x="27" y="970"/>
                    </a:lnTo>
                    <a:lnTo>
                      <a:pt x="15" y="1222"/>
                    </a:lnTo>
                    <a:lnTo>
                      <a:pt x="6" y="1473"/>
                    </a:lnTo>
                    <a:lnTo>
                      <a:pt x="1" y="1715"/>
                    </a:lnTo>
                    <a:lnTo>
                      <a:pt x="0" y="1937"/>
                    </a:lnTo>
                    <a:lnTo>
                      <a:pt x="27" y="1940"/>
                    </a:lnTo>
                    <a:lnTo>
                      <a:pt x="52" y="1942"/>
                    </a:lnTo>
                    <a:lnTo>
                      <a:pt x="79" y="1944"/>
                    </a:lnTo>
                    <a:lnTo>
                      <a:pt x="104" y="1948"/>
                    </a:lnTo>
                    <a:lnTo>
                      <a:pt x="131" y="1950"/>
                    </a:lnTo>
                    <a:lnTo>
                      <a:pt x="156" y="1952"/>
                    </a:lnTo>
                    <a:lnTo>
                      <a:pt x="183" y="1955"/>
                    </a:lnTo>
                    <a:lnTo>
                      <a:pt x="209" y="1957"/>
                    </a:lnTo>
                    <a:lnTo>
                      <a:pt x="235" y="1960"/>
                    </a:lnTo>
                    <a:lnTo>
                      <a:pt x="261" y="1963"/>
                    </a:lnTo>
                    <a:lnTo>
                      <a:pt x="287" y="1965"/>
                    </a:lnTo>
                    <a:lnTo>
                      <a:pt x="313" y="1967"/>
                    </a:lnTo>
                    <a:lnTo>
                      <a:pt x="340" y="1970"/>
                    </a:lnTo>
                    <a:lnTo>
                      <a:pt x="365" y="1973"/>
                    </a:lnTo>
                    <a:lnTo>
                      <a:pt x="392" y="1975"/>
                    </a:lnTo>
                    <a:lnTo>
                      <a:pt x="417" y="1978"/>
                    </a:lnTo>
                    <a:lnTo>
                      <a:pt x="444" y="1980"/>
                    </a:lnTo>
                    <a:lnTo>
                      <a:pt x="469" y="1984"/>
                    </a:lnTo>
                    <a:lnTo>
                      <a:pt x="496" y="1986"/>
                    </a:lnTo>
                    <a:lnTo>
                      <a:pt x="521" y="1988"/>
                    </a:lnTo>
                    <a:lnTo>
                      <a:pt x="548" y="1991"/>
                    </a:lnTo>
                    <a:lnTo>
                      <a:pt x="574" y="1994"/>
                    </a:lnTo>
                    <a:lnTo>
                      <a:pt x="600" y="1996"/>
                    </a:lnTo>
                    <a:lnTo>
                      <a:pt x="626" y="1999"/>
                    </a:lnTo>
                    <a:lnTo>
                      <a:pt x="652" y="2001"/>
                    </a:lnTo>
                    <a:lnTo>
                      <a:pt x="678" y="2004"/>
                    </a:lnTo>
                    <a:lnTo>
                      <a:pt x="704" y="2007"/>
                    </a:lnTo>
                    <a:lnTo>
                      <a:pt x="730" y="2009"/>
                    </a:lnTo>
                    <a:lnTo>
                      <a:pt x="757" y="2011"/>
                    </a:lnTo>
                    <a:lnTo>
                      <a:pt x="782" y="2015"/>
                    </a:lnTo>
                    <a:lnTo>
                      <a:pt x="809" y="2017"/>
                    </a:lnTo>
                    <a:lnTo>
                      <a:pt x="834" y="2020"/>
                    </a:lnTo>
                    <a:lnTo>
                      <a:pt x="813" y="1771"/>
                    </a:lnTo>
                    <a:lnTo>
                      <a:pt x="794" y="1519"/>
                    </a:lnTo>
                    <a:lnTo>
                      <a:pt x="773" y="1264"/>
                    </a:lnTo>
                    <a:lnTo>
                      <a:pt x="753" y="1010"/>
                    </a:lnTo>
                    <a:lnTo>
                      <a:pt x="732" y="754"/>
                    </a:lnTo>
                    <a:lnTo>
                      <a:pt x="711" y="500"/>
                    </a:lnTo>
                    <a:lnTo>
                      <a:pt x="692" y="248"/>
                    </a:lnTo>
                    <a:lnTo>
                      <a:pt x="671" y="0"/>
                    </a:lnTo>
                    <a:lnTo>
                      <a:pt x="637" y="9"/>
                    </a:lnTo>
                    <a:lnTo>
                      <a:pt x="605" y="17"/>
                    </a:lnTo>
                    <a:lnTo>
                      <a:pt x="572" y="27"/>
                    </a:lnTo>
                    <a:lnTo>
                      <a:pt x="540" y="35"/>
                    </a:lnTo>
                    <a:lnTo>
                      <a:pt x="509" y="43"/>
                    </a:lnTo>
                    <a:lnTo>
                      <a:pt x="476" y="52"/>
                    </a:lnTo>
                    <a:lnTo>
                      <a:pt x="444" y="60"/>
                    </a:lnTo>
                    <a:lnTo>
                      <a:pt x="411" y="69"/>
                    </a:lnTo>
                    <a:lnTo>
                      <a:pt x="378" y="79"/>
                    </a:lnTo>
                    <a:lnTo>
                      <a:pt x="344" y="89"/>
                    </a:lnTo>
                    <a:lnTo>
                      <a:pt x="308" y="100"/>
                    </a:lnTo>
                    <a:lnTo>
                      <a:pt x="272" y="111"/>
                    </a:lnTo>
                    <a:lnTo>
                      <a:pt x="235" y="123"/>
                    </a:lnTo>
                    <a:lnTo>
                      <a:pt x="197" y="135"/>
                    </a:lnTo>
                    <a:lnTo>
                      <a:pt x="156" y="149"/>
                    </a:lnTo>
                    <a:lnTo>
                      <a:pt x="115" y="164"/>
                    </a:lnTo>
                    <a:close/>
                  </a:path>
                </a:pathLst>
              </a:custGeom>
              <a:solidFill>
                <a:srgbClr val="FFFFFF"/>
              </a:solidFill>
              <a:ln w="3175">
                <a:solidFill>
                  <a:srgbClr val="000000"/>
                </a:solidFill>
                <a:prstDash val="solid"/>
                <a:round/>
                <a:headEnd/>
                <a:tailEnd/>
              </a:ln>
            </p:spPr>
            <p:txBody>
              <a:bodyPr/>
              <a:lstStyle/>
              <a:p>
                <a:endParaRPr lang="sl-SI"/>
              </a:p>
            </p:txBody>
          </p:sp>
          <p:sp>
            <p:nvSpPr>
              <p:cNvPr id="45" name="Freeform 364"/>
              <p:cNvSpPr>
                <a:spLocks/>
              </p:cNvSpPr>
              <p:nvPr/>
            </p:nvSpPr>
            <p:spPr bwMode="auto">
              <a:xfrm>
                <a:off x="1125093" y="3328735"/>
                <a:ext cx="176213" cy="892175"/>
              </a:xfrm>
              <a:custGeom>
                <a:avLst/>
                <a:gdLst>
                  <a:gd name="T0" fmla="*/ 130037 w 332"/>
                  <a:gd name="T1" fmla="*/ 117934 h 1687"/>
                  <a:gd name="T2" fmla="*/ 116237 w 332"/>
                  <a:gd name="T3" fmla="*/ 144906 h 1687"/>
                  <a:gd name="T4" fmla="*/ 102437 w 332"/>
                  <a:gd name="T5" fmla="*/ 171877 h 1687"/>
                  <a:gd name="T6" fmla="*/ 88107 w 332"/>
                  <a:gd name="T7" fmla="*/ 198849 h 1687"/>
                  <a:gd name="T8" fmla="*/ 84391 w 332"/>
                  <a:gd name="T9" fmla="*/ 276590 h 1687"/>
                  <a:gd name="T10" fmla="*/ 97660 w 332"/>
                  <a:gd name="T11" fmla="*/ 402986 h 1687"/>
                  <a:gd name="T12" fmla="*/ 119421 w 332"/>
                  <a:gd name="T13" fmla="*/ 527266 h 1687"/>
                  <a:gd name="T14" fmla="*/ 153390 w 332"/>
                  <a:gd name="T15" fmla="*/ 652076 h 1687"/>
                  <a:gd name="T16" fmla="*/ 170905 w 332"/>
                  <a:gd name="T17" fmla="*/ 728231 h 1687"/>
                  <a:gd name="T18" fmla="*/ 159229 w 332"/>
                  <a:gd name="T19" fmla="*/ 751500 h 1687"/>
                  <a:gd name="T20" fmla="*/ 147552 w 332"/>
                  <a:gd name="T21" fmla="*/ 773712 h 1687"/>
                  <a:gd name="T22" fmla="*/ 135875 w 332"/>
                  <a:gd name="T23" fmla="*/ 796453 h 1687"/>
                  <a:gd name="T24" fmla="*/ 122606 w 332"/>
                  <a:gd name="T25" fmla="*/ 818136 h 1687"/>
                  <a:gd name="T26" fmla="*/ 109868 w 332"/>
                  <a:gd name="T27" fmla="*/ 839290 h 1687"/>
                  <a:gd name="T28" fmla="*/ 96068 w 332"/>
                  <a:gd name="T29" fmla="*/ 860973 h 1687"/>
                  <a:gd name="T30" fmla="*/ 82268 w 332"/>
                  <a:gd name="T31" fmla="*/ 881598 h 1687"/>
                  <a:gd name="T32" fmla="*/ 66876 w 332"/>
                  <a:gd name="T33" fmla="*/ 866790 h 1687"/>
                  <a:gd name="T34" fmla="*/ 49361 w 332"/>
                  <a:gd name="T35" fmla="*/ 821309 h 1687"/>
                  <a:gd name="T36" fmla="*/ 29723 w 332"/>
                  <a:gd name="T37" fmla="*/ 778472 h 1687"/>
                  <a:gd name="T38" fmla="*/ 9554 w 332"/>
                  <a:gd name="T39" fmla="*/ 738279 h 1687"/>
                  <a:gd name="T40" fmla="*/ 4246 w 332"/>
                  <a:gd name="T41" fmla="*/ 653134 h 1687"/>
                  <a:gd name="T42" fmla="*/ 16984 w 332"/>
                  <a:gd name="T43" fmla="*/ 525151 h 1687"/>
                  <a:gd name="T44" fmla="*/ 35030 w 332"/>
                  <a:gd name="T45" fmla="*/ 399813 h 1687"/>
                  <a:gd name="T46" fmla="*/ 56792 w 332"/>
                  <a:gd name="T47" fmla="*/ 276590 h 1687"/>
                  <a:gd name="T48" fmla="*/ 61038 w 332"/>
                  <a:gd name="T49" fmla="*/ 202551 h 1687"/>
                  <a:gd name="T50" fmla="*/ 46707 w 332"/>
                  <a:gd name="T51" fmla="*/ 177695 h 1687"/>
                  <a:gd name="T52" fmla="*/ 31846 w 332"/>
                  <a:gd name="T53" fmla="*/ 152310 h 1687"/>
                  <a:gd name="T54" fmla="*/ 16984 w 332"/>
                  <a:gd name="T55" fmla="*/ 127454 h 1687"/>
                  <a:gd name="T56" fmla="*/ 16454 w 332"/>
                  <a:gd name="T57" fmla="*/ 100482 h 1687"/>
                  <a:gd name="T58" fmla="*/ 29192 w 332"/>
                  <a:gd name="T59" fmla="*/ 71395 h 1687"/>
                  <a:gd name="T60" fmla="*/ 42461 w 332"/>
                  <a:gd name="T61" fmla="*/ 43366 h 1687"/>
                  <a:gd name="T62" fmla="*/ 55199 w 332"/>
                  <a:gd name="T63" fmla="*/ 14808 h 1687"/>
                  <a:gd name="T64" fmla="*/ 71122 w 332"/>
                  <a:gd name="T65" fmla="*/ 12692 h 1687"/>
                  <a:gd name="T66" fmla="*/ 90230 w 332"/>
                  <a:gd name="T67" fmla="*/ 39135 h 1687"/>
                  <a:gd name="T68" fmla="*/ 109337 w 332"/>
                  <a:gd name="T69" fmla="*/ 65578 h 1687"/>
                  <a:gd name="T70" fmla="*/ 127914 w 332"/>
                  <a:gd name="T71" fmla="*/ 91492 h 16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2"/>
                  <a:gd name="T109" fmla="*/ 0 h 1687"/>
                  <a:gd name="T110" fmla="*/ 332 w 332"/>
                  <a:gd name="T111" fmla="*/ 1687 h 16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2" h="1687">
                    <a:moveTo>
                      <a:pt x="258" y="198"/>
                    </a:moveTo>
                    <a:lnTo>
                      <a:pt x="245" y="223"/>
                    </a:lnTo>
                    <a:lnTo>
                      <a:pt x="232" y="249"/>
                    </a:lnTo>
                    <a:lnTo>
                      <a:pt x="219" y="274"/>
                    </a:lnTo>
                    <a:lnTo>
                      <a:pt x="206" y="300"/>
                    </a:lnTo>
                    <a:lnTo>
                      <a:pt x="193" y="325"/>
                    </a:lnTo>
                    <a:lnTo>
                      <a:pt x="180" y="351"/>
                    </a:lnTo>
                    <a:lnTo>
                      <a:pt x="166" y="376"/>
                    </a:lnTo>
                    <a:lnTo>
                      <a:pt x="154" y="402"/>
                    </a:lnTo>
                    <a:lnTo>
                      <a:pt x="159" y="523"/>
                    </a:lnTo>
                    <a:lnTo>
                      <a:pt x="170" y="644"/>
                    </a:lnTo>
                    <a:lnTo>
                      <a:pt x="184" y="762"/>
                    </a:lnTo>
                    <a:lnTo>
                      <a:pt x="201" y="880"/>
                    </a:lnTo>
                    <a:lnTo>
                      <a:pt x="225" y="997"/>
                    </a:lnTo>
                    <a:lnTo>
                      <a:pt x="254" y="1115"/>
                    </a:lnTo>
                    <a:lnTo>
                      <a:pt x="289" y="1233"/>
                    </a:lnTo>
                    <a:lnTo>
                      <a:pt x="332" y="1353"/>
                    </a:lnTo>
                    <a:lnTo>
                      <a:pt x="322" y="1377"/>
                    </a:lnTo>
                    <a:lnTo>
                      <a:pt x="311" y="1399"/>
                    </a:lnTo>
                    <a:lnTo>
                      <a:pt x="300" y="1421"/>
                    </a:lnTo>
                    <a:lnTo>
                      <a:pt x="289" y="1443"/>
                    </a:lnTo>
                    <a:lnTo>
                      <a:pt x="278" y="1463"/>
                    </a:lnTo>
                    <a:lnTo>
                      <a:pt x="267" y="1485"/>
                    </a:lnTo>
                    <a:lnTo>
                      <a:pt x="256" y="1506"/>
                    </a:lnTo>
                    <a:lnTo>
                      <a:pt x="244" y="1527"/>
                    </a:lnTo>
                    <a:lnTo>
                      <a:pt x="231" y="1547"/>
                    </a:lnTo>
                    <a:lnTo>
                      <a:pt x="220" y="1568"/>
                    </a:lnTo>
                    <a:lnTo>
                      <a:pt x="207" y="1587"/>
                    </a:lnTo>
                    <a:lnTo>
                      <a:pt x="194" y="1608"/>
                    </a:lnTo>
                    <a:lnTo>
                      <a:pt x="181" y="1628"/>
                    </a:lnTo>
                    <a:lnTo>
                      <a:pt x="168" y="1648"/>
                    </a:lnTo>
                    <a:lnTo>
                      <a:pt x="155" y="1667"/>
                    </a:lnTo>
                    <a:lnTo>
                      <a:pt x="141" y="1687"/>
                    </a:lnTo>
                    <a:lnTo>
                      <a:pt x="126" y="1639"/>
                    </a:lnTo>
                    <a:lnTo>
                      <a:pt x="110" y="1594"/>
                    </a:lnTo>
                    <a:lnTo>
                      <a:pt x="93" y="1553"/>
                    </a:lnTo>
                    <a:lnTo>
                      <a:pt x="75" y="1511"/>
                    </a:lnTo>
                    <a:lnTo>
                      <a:pt x="56" y="1472"/>
                    </a:lnTo>
                    <a:lnTo>
                      <a:pt x="38" y="1433"/>
                    </a:lnTo>
                    <a:lnTo>
                      <a:pt x="18" y="1396"/>
                    </a:lnTo>
                    <a:lnTo>
                      <a:pt x="0" y="1359"/>
                    </a:lnTo>
                    <a:lnTo>
                      <a:pt x="8" y="1235"/>
                    </a:lnTo>
                    <a:lnTo>
                      <a:pt x="19" y="1114"/>
                    </a:lnTo>
                    <a:lnTo>
                      <a:pt x="32" y="993"/>
                    </a:lnTo>
                    <a:lnTo>
                      <a:pt x="48" y="874"/>
                    </a:lnTo>
                    <a:lnTo>
                      <a:pt x="66" y="756"/>
                    </a:lnTo>
                    <a:lnTo>
                      <a:pt x="85" y="640"/>
                    </a:lnTo>
                    <a:lnTo>
                      <a:pt x="107" y="523"/>
                    </a:lnTo>
                    <a:lnTo>
                      <a:pt x="129" y="407"/>
                    </a:lnTo>
                    <a:lnTo>
                      <a:pt x="115" y="383"/>
                    </a:lnTo>
                    <a:lnTo>
                      <a:pt x="102" y="360"/>
                    </a:lnTo>
                    <a:lnTo>
                      <a:pt x="88" y="336"/>
                    </a:lnTo>
                    <a:lnTo>
                      <a:pt x="74" y="311"/>
                    </a:lnTo>
                    <a:lnTo>
                      <a:pt x="60" y="288"/>
                    </a:lnTo>
                    <a:lnTo>
                      <a:pt x="46" y="264"/>
                    </a:lnTo>
                    <a:lnTo>
                      <a:pt x="32" y="241"/>
                    </a:lnTo>
                    <a:lnTo>
                      <a:pt x="18" y="216"/>
                    </a:lnTo>
                    <a:lnTo>
                      <a:pt x="31" y="190"/>
                    </a:lnTo>
                    <a:lnTo>
                      <a:pt x="44" y="162"/>
                    </a:lnTo>
                    <a:lnTo>
                      <a:pt x="55" y="135"/>
                    </a:lnTo>
                    <a:lnTo>
                      <a:pt x="68" y="109"/>
                    </a:lnTo>
                    <a:lnTo>
                      <a:pt x="80" y="82"/>
                    </a:lnTo>
                    <a:lnTo>
                      <a:pt x="92" y="54"/>
                    </a:lnTo>
                    <a:lnTo>
                      <a:pt x="104" y="28"/>
                    </a:lnTo>
                    <a:lnTo>
                      <a:pt x="117" y="0"/>
                    </a:lnTo>
                    <a:lnTo>
                      <a:pt x="134" y="24"/>
                    </a:lnTo>
                    <a:lnTo>
                      <a:pt x="152" y="50"/>
                    </a:lnTo>
                    <a:lnTo>
                      <a:pt x="170" y="74"/>
                    </a:lnTo>
                    <a:lnTo>
                      <a:pt x="187" y="98"/>
                    </a:lnTo>
                    <a:lnTo>
                      <a:pt x="206" y="124"/>
                    </a:lnTo>
                    <a:lnTo>
                      <a:pt x="223" y="148"/>
                    </a:lnTo>
                    <a:lnTo>
                      <a:pt x="241" y="173"/>
                    </a:lnTo>
                    <a:lnTo>
                      <a:pt x="258" y="198"/>
                    </a:lnTo>
                    <a:close/>
                  </a:path>
                </a:pathLst>
              </a:custGeom>
              <a:solidFill>
                <a:schemeClr val="accent2"/>
              </a:solidFill>
              <a:ln w="3175">
                <a:solidFill>
                  <a:srgbClr val="000000"/>
                </a:solidFill>
                <a:prstDash val="solid"/>
                <a:round/>
                <a:headEnd/>
                <a:tailEnd/>
              </a:ln>
            </p:spPr>
            <p:txBody>
              <a:bodyPr/>
              <a:lstStyle/>
              <a:p>
                <a:endParaRPr lang="sl-SI"/>
              </a:p>
            </p:txBody>
          </p:sp>
          <p:sp>
            <p:nvSpPr>
              <p:cNvPr id="46" name="Freeform 365"/>
              <p:cNvSpPr>
                <a:spLocks/>
              </p:cNvSpPr>
              <p:nvPr/>
            </p:nvSpPr>
            <p:spPr bwMode="auto">
              <a:xfrm>
                <a:off x="1075881" y="3243010"/>
                <a:ext cx="300038" cy="373063"/>
              </a:xfrm>
              <a:custGeom>
                <a:avLst/>
                <a:gdLst>
                  <a:gd name="T0" fmla="*/ 117683 w 566"/>
                  <a:gd name="T1" fmla="*/ 124354 h 705"/>
                  <a:gd name="T2" fmla="*/ 112382 w 566"/>
                  <a:gd name="T3" fmla="*/ 141817 h 705"/>
                  <a:gd name="T4" fmla="*/ 106020 w 566"/>
                  <a:gd name="T5" fmla="*/ 159809 h 705"/>
                  <a:gd name="T6" fmla="*/ 99659 w 566"/>
                  <a:gd name="T7" fmla="*/ 176742 h 705"/>
                  <a:gd name="T8" fmla="*/ 92768 w 566"/>
                  <a:gd name="T9" fmla="*/ 194204 h 705"/>
                  <a:gd name="T10" fmla="*/ 85346 w 566"/>
                  <a:gd name="T11" fmla="*/ 210609 h 705"/>
                  <a:gd name="T12" fmla="*/ 77925 w 566"/>
                  <a:gd name="T13" fmla="*/ 227013 h 705"/>
                  <a:gd name="T14" fmla="*/ 70504 w 566"/>
                  <a:gd name="T15" fmla="*/ 243946 h 705"/>
                  <a:gd name="T16" fmla="*/ 62552 w 566"/>
                  <a:gd name="T17" fmla="*/ 259821 h 705"/>
                  <a:gd name="T18" fmla="*/ 54601 w 566"/>
                  <a:gd name="T19" fmla="*/ 275167 h 705"/>
                  <a:gd name="T20" fmla="*/ 46649 w 566"/>
                  <a:gd name="T21" fmla="*/ 290513 h 705"/>
                  <a:gd name="T22" fmla="*/ 38697 w 566"/>
                  <a:gd name="T23" fmla="*/ 305859 h 705"/>
                  <a:gd name="T24" fmla="*/ 30746 w 566"/>
                  <a:gd name="T25" fmla="*/ 319617 h 705"/>
                  <a:gd name="T26" fmla="*/ 22794 w 566"/>
                  <a:gd name="T27" fmla="*/ 333905 h 705"/>
                  <a:gd name="T28" fmla="*/ 15373 w 566"/>
                  <a:gd name="T29" fmla="*/ 347134 h 705"/>
                  <a:gd name="T30" fmla="*/ 7421 w 566"/>
                  <a:gd name="T31" fmla="*/ 360892 h 705"/>
                  <a:gd name="T32" fmla="*/ 0 w 566"/>
                  <a:gd name="T33" fmla="*/ 373063 h 705"/>
                  <a:gd name="T34" fmla="*/ 1590 w 566"/>
                  <a:gd name="T35" fmla="*/ 334963 h 705"/>
                  <a:gd name="T36" fmla="*/ 3711 w 566"/>
                  <a:gd name="T37" fmla="*/ 297921 h 705"/>
                  <a:gd name="T38" fmla="*/ 6891 w 566"/>
                  <a:gd name="T39" fmla="*/ 260350 h 705"/>
                  <a:gd name="T40" fmla="*/ 10602 w 566"/>
                  <a:gd name="T41" fmla="*/ 223309 h 705"/>
                  <a:gd name="T42" fmla="*/ 14313 w 566"/>
                  <a:gd name="T43" fmla="*/ 187325 h 705"/>
                  <a:gd name="T44" fmla="*/ 18554 w 566"/>
                  <a:gd name="T45" fmla="*/ 151871 h 705"/>
                  <a:gd name="T46" fmla="*/ 23855 w 566"/>
                  <a:gd name="T47" fmla="*/ 116417 h 705"/>
                  <a:gd name="T48" fmla="*/ 29686 w 566"/>
                  <a:gd name="T49" fmla="*/ 82021 h 705"/>
                  <a:gd name="T50" fmla="*/ 46119 w 566"/>
                  <a:gd name="T51" fmla="*/ 77258 h 705"/>
                  <a:gd name="T52" fmla="*/ 62552 w 566"/>
                  <a:gd name="T53" fmla="*/ 71438 h 705"/>
                  <a:gd name="T54" fmla="*/ 80045 w 566"/>
                  <a:gd name="T55" fmla="*/ 66675 h 705"/>
                  <a:gd name="T56" fmla="*/ 96479 w 566"/>
                  <a:gd name="T57" fmla="*/ 61913 h 705"/>
                  <a:gd name="T58" fmla="*/ 112912 w 566"/>
                  <a:gd name="T59" fmla="*/ 56092 h 705"/>
                  <a:gd name="T60" fmla="*/ 129345 w 566"/>
                  <a:gd name="T61" fmla="*/ 51329 h 705"/>
                  <a:gd name="T62" fmla="*/ 146308 w 566"/>
                  <a:gd name="T63" fmla="*/ 46567 h 705"/>
                  <a:gd name="T64" fmla="*/ 163272 w 566"/>
                  <a:gd name="T65" fmla="*/ 40746 h 705"/>
                  <a:gd name="T66" fmla="*/ 179705 w 566"/>
                  <a:gd name="T67" fmla="*/ 35983 h 705"/>
                  <a:gd name="T68" fmla="*/ 196668 w 566"/>
                  <a:gd name="T69" fmla="*/ 31221 h 705"/>
                  <a:gd name="T70" fmla="*/ 213101 w 566"/>
                  <a:gd name="T71" fmla="*/ 25400 h 705"/>
                  <a:gd name="T72" fmla="*/ 230064 w 566"/>
                  <a:gd name="T73" fmla="*/ 20638 h 705"/>
                  <a:gd name="T74" fmla="*/ 247028 w 566"/>
                  <a:gd name="T75" fmla="*/ 15346 h 705"/>
                  <a:gd name="T76" fmla="*/ 263461 w 566"/>
                  <a:gd name="T77" fmla="*/ 10054 h 705"/>
                  <a:gd name="T78" fmla="*/ 280424 w 566"/>
                  <a:gd name="T79" fmla="*/ 4763 h 705"/>
                  <a:gd name="T80" fmla="*/ 297387 w 566"/>
                  <a:gd name="T81" fmla="*/ 0 h 705"/>
                  <a:gd name="T82" fmla="*/ 297918 w 566"/>
                  <a:gd name="T83" fmla="*/ 85196 h 705"/>
                  <a:gd name="T84" fmla="*/ 298448 w 566"/>
                  <a:gd name="T85" fmla="*/ 169863 h 705"/>
                  <a:gd name="T86" fmla="*/ 299508 w 566"/>
                  <a:gd name="T87" fmla="*/ 254529 h 705"/>
                  <a:gd name="T88" fmla="*/ 300038 w 566"/>
                  <a:gd name="T89" fmla="*/ 339725 h 705"/>
                  <a:gd name="T90" fmla="*/ 286255 w 566"/>
                  <a:gd name="T91" fmla="*/ 331788 h 705"/>
                  <a:gd name="T92" fmla="*/ 272473 w 566"/>
                  <a:gd name="T93" fmla="*/ 322792 h 705"/>
                  <a:gd name="T94" fmla="*/ 259220 w 566"/>
                  <a:gd name="T95" fmla="*/ 313267 h 705"/>
                  <a:gd name="T96" fmla="*/ 245968 w 566"/>
                  <a:gd name="T97" fmla="*/ 302155 h 705"/>
                  <a:gd name="T98" fmla="*/ 233245 w 566"/>
                  <a:gd name="T99" fmla="*/ 290513 h 705"/>
                  <a:gd name="T100" fmla="*/ 221053 w 566"/>
                  <a:gd name="T101" fmla="*/ 277284 h 705"/>
                  <a:gd name="T102" fmla="*/ 208860 w 566"/>
                  <a:gd name="T103" fmla="*/ 264584 h 705"/>
                  <a:gd name="T104" fmla="*/ 197198 w 566"/>
                  <a:gd name="T105" fmla="*/ 250296 h 705"/>
                  <a:gd name="T106" fmla="*/ 185536 w 566"/>
                  <a:gd name="T107" fmla="*/ 236009 h 705"/>
                  <a:gd name="T108" fmla="*/ 174404 w 566"/>
                  <a:gd name="T109" fmla="*/ 221192 h 705"/>
                  <a:gd name="T110" fmla="*/ 163802 w 566"/>
                  <a:gd name="T111" fmla="*/ 205846 h 705"/>
                  <a:gd name="T112" fmla="*/ 153730 w 566"/>
                  <a:gd name="T113" fmla="*/ 189971 h 705"/>
                  <a:gd name="T114" fmla="*/ 144188 w 566"/>
                  <a:gd name="T115" fmla="*/ 173038 h 705"/>
                  <a:gd name="T116" fmla="*/ 135176 w 566"/>
                  <a:gd name="T117" fmla="*/ 157163 h 705"/>
                  <a:gd name="T118" fmla="*/ 125634 w 566"/>
                  <a:gd name="T119" fmla="*/ 140759 h 705"/>
                  <a:gd name="T120" fmla="*/ 117683 w 566"/>
                  <a:gd name="T121" fmla="*/ 124354 h 70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66"/>
                  <a:gd name="T184" fmla="*/ 0 h 705"/>
                  <a:gd name="T185" fmla="*/ 566 w 566"/>
                  <a:gd name="T186" fmla="*/ 705 h 70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66" h="705">
                    <a:moveTo>
                      <a:pt x="222" y="235"/>
                    </a:moveTo>
                    <a:lnTo>
                      <a:pt x="212" y="268"/>
                    </a:lnTo>
                    <a:lnTo>
                      <a:pt x="200" y="302"/>
                    </a:lnTo>
                    <a:lnTo>
                      <a:pt x="188" y="334"/>
                    </a:lnTo>
                    <a:lnTo>
                      <a:pt x="175" y="367"/>
                    </a:lnTo>
                    <a:lnTo>
                      <a:pt x="161" y="398"/>
                    </a:lnTo>
                    <a:lnTo>
                      <a:pt x="147" y="429"/>
                    </a:lnTo>
                    <a:lnTo>
                      <a:pt x="133" y="461"/>
                    </a:lnTo>
                    <a:lnTo>
                      <a:pt x="118" y="491"/>
                    </a:lnTo>
                    <a:lnTo>
                      <a:pt x="103" y="520"/>
                    </a:lnTo>
                    <a:lnTo>
                      <a:pt x="88" y="549"/>
                    </a:lnTo>
                    <a:lnTo>
                      <a:pt x="73" y="578"/>
                    </a:lnTo>
                    <a:lnTo>
                      <a:pt x="58" y="604"/>
                    </a:lnTo>
                    <a:lnTo>
                      <a:pt x="43" y="631"/>
                    </a:lnTo>
                    <a:lnTo>
                      <a:pt x="29" y="656"/>
                    </a:lnTo>
                    <a:lnTo>
                      <a:pt x="14" y="682"/>
                    </a:lnTo>
                    <a:lnTo>
                      <a:pt x="0" y="705"/>
                    </a:lnTo>
                    <a:lnTo>
                      <a:pt x="3" y="633"/>
                    </a:lnTo>
                    <a:lnTo>
                      <a:pt x="7" y="563"/>
                    </a:lnTo>
                    <a:lnTo>
                      <a:pt x="13" y="492"/>
                    </a:lnTo>
                    <a:lnTo>
                      <a:pt x="20" y="422"/>
                    </a:lnTo>
                    <a:lnTo>
                      <a:pt x="27" y="354"/>
                    </a:lnTo>
                    <a:lnTo>
                      <a:pt x="35" y="287"/>
                    </a:lnTo>
                    <a:lnTo>
                      <a:pt x="45" y="220"/>
                    </a:lnTo>
                    <a:lnTo>
                      <a:pt x="56" y="155"/>
                    </a:lnTo>
                    <a:lnTo>
                      <a:pt x="87" y="146"/>
                    </a:lnTo>
                    <a:lnTo>
                      <a:pt x="118" y="135"/>
                    </a:lnTo>
                    <a:lnTo>
                      <a:pt x="151" y="126"/>
                    </a:lnTo>
                    <a:lnTo>
                      <a:pt x="182" y="117"/>
                    </a:lnTo>
                    <a:lnTo>
                      <a:pt x="213" y="106"/>
                    </a:lnTo>
                    <a:lnTo>
                      <a:pt x="244" y="97"/>
                    </a:lnTo>
                    <a:lnTo>
                      <a:pt x="276" y="88"/>
                    </a:lnTo>
                    <a:lnTo>
                      <a:pt x="308" y="77"/>
                    </a:lnTo>
                    <a:lnTo>
                      <a:pt x="339" y="68"/>
                    </a:lnTo>
                    <a:lnTo>
                      <a:pt x="371" y="59"/>
                    </a:lnTo>
                    <a:lnTo>
                      <a:pt x="402" y="48"/>
                    </a:lnTo>
                    <a:lnTo>
                      <a:pt x="434" y="39"/>
                    </a:lnTo>
                    <a:lnTo>
                      <a:pt x="466" y="29"/>
                    </a:lnTo>
                    <a:lnTo>
                      <a:pt x="497" y="19"/>
                    </a:lnTo>
                    <a:lnTo>
                      <a:pt x="529" y="9"/>
                    </a:lnTo>
                    <a:lnTo>
                      <a:pt x="561" y="0"/>
                    </a:lnTo>
                    <a:lnTo>
                      <a:pt x="562" y="161"/>
                    </a:lnTo>
                    <a:lnTo>
                      <a:pt x="563" y="321"/>
                    </a:lnTo>
                    <a:lnTo>
                      <a:pt x="565" y="481"/>
                    </a:lnTo>
                    <a:lnTo>
                      <a:pt x="566" y="642"/>
                    </a:lnTo>
                    <a:lnTo>
                      <a:pt x="540" y="627"/>
                    </a:lnTo>
                    <a:lnTo>
                      <a:pt x="514" y="610"/>
                    </a:lnTo>
                    <a:lnTo>
                      <a:pt x="489" y="592"/>
                    </a:lnTo>
                    <a:lnTo>
                      <a:pt x="464" y="571"/>
                    </a:lnTo>
                    <a:lnTo>
                      <a:pt x="440" y="549"/>
                    </a:lnTo>
                    <a:lnTo>
                      <a:pt x="417" y="524"/>
                    </a:lnTo>
                    <a:lnTo>
                      <a:pt x="394" y="500"/>
                    </a:lnTo>
                    <a:lnTo>
                      <a:pt x="372" y="473"/>
                    </a:lnTo>
                    <a:lnTo>
                      <a:pt x="350" y="446"/>
                    </a:lnTo>
                    <a:lnTo>
                      <a:pt x="329" y="418"/>
                    </a:lnTo>
                    <a:lnTo>
                      <a:pt x="309" y="389"/>
                    </a:lnTo>
                    <a:lnTo>
                      <a:pt x="290" y="359"/>
                    </a:lnTo>
                    <a:lnTo>
                      <a:pt x="272" y="327"/>
                    </a:lnTo>
                    <a:lnTo>
                      <a:pt x="255" y="297"/>
                    </a:lnTo>
                    <a:lnTo>
                      <a:pt x="237" y="266"/>
                    </a:lnTo>
                    <a:lnTo>
                      <a:pt x="222" y="235"/>
                    </a:lnTo>
                    <a:close/>
                  </a:path>
                </a:pathLst>
              </a:custGeom>
              <a:solidFill>
                <a:srgbClr val="FFFFFF"/>
              </a:solidFill>
              <a:ln w="3175">
                <a:solidFill>
                  <a:srgbClr val="000000"/>
                </a:solidFill>
                <a:prstDash val="solid"/>
                <a:round/>
                <a:headEnd/>
                <a:tailEnd/>
              </a:ln>
            </p:spPr>
            <p:txBody>
              <a:bodyPr/>
              <a:lstStyle/>
              <a:p>
                <a:endParaRPr lang="sl-SI"/>
              </a:p>
            </p:txBody>
          </p:sp>
          <p:sp>
            <p:nvSpPr>
              <p:cNvPr id="47" name="Freeform 366"/>
              <p:cNvSpPr>
                <a:spLocks/>
              </p:cNvSpPr>
              <p:nvPr/>
            </p:nvSpPr>
            <p:spPr bwMode="auto">
              <a:xfrm>
                <a:off x="969518" y="3368422"/>
                <a:ext cx="123825" cy="574675"/>
              </a:xfrm>
              <a:custGeom>
                <a:avLst/>
                <a:gdLst>
                  <a:gd name="T0" fmla="*/ 123825 w 234"/>
                  <a:gd name="T1" fmla="*/ 0 h 1087"/>
                  <a:gd name="T2" fmla="*/ 118533 w 234"/>
                  <a:gd name="T3" fmla="*/ 8988 h 1087"/>
                  <a:gd name="T4" fmla="*/ 112183 w 234"/>
                  <a:gd name="T5" fmla="*/ 18504 h 1087"/>
                  <a:gd name="T6" fmla="*/ 105304 w 234"/>
                  <a:gd name="T7" fmla="*/ 27491 h 1087"/>
                  <a:gd name="T8" fmla="*/ 98954 w 234"/>
                  <a:gd name="T9" fmla="*/ 35950 h 1087"/>
                  <a:gd name="T10" fmla="*/ 91546 w 234"/>
                  <a:gd name="T11" fmla="*/ 45466 h 1087"/>
                  <a:gd name="T12" fmla="*/ 84138 w 234"/>
                  <a:gd name="T13" fmla="*/ 54454 h 1087"/>
                  <a:gd name="T14" fmla="*/ 76729 w 234"/>
                  <a:gd name="T15" fmla="*/ 62913 h 1087"/>
                  <a:gd name="T16" fmla="*/ 69321 w 234"/>
                  <a:gd name="T17" fmla="*/ 71900 h 1087"/>
                  <a:gd name="T18" fmla="*/ 61383 w 234"/>
                  <a:gd name="T19" fmla="*/ 81417 h 1087"/>
                  <a:gd name="T20" fmla="*/ 53446 w 234"/>
                  <a:gd name="T21" fmla="*/ 90404 h 1087"/>
                  <a:gd name="T22" fmla="*/ 45508 w 234"/>
                  <a:gd name="T23" fmla="*/ 99920 h 1087"/>
                  <a:gd name="T24" fmla="*/ 37571 w 234"/>
                  <a:gd name="T25" fmla="*/ 108908 h 1087"/>
                  <a:gd name="T26" fmla="*/ 29633 w 234"/>
                  <a:gd name="T27" fmla="*/ 117896 h 1087"/>
                  <a:gd name="T28" fmla="*/ 22225 w 234"/>
                  <a:gd name="T29" fmla="*/ 127940 h 1087"/>
                  <a:gd name="T30" fmla="*/ 14288 w 234"/>
                  <a:gd name="T31" fmla="*/ 136928 h 1087"/>
                  <a:gd name="T32" fmla="*/ 6879 w 234"/>
                  <a:gd name="T33" fmla="*/ 146973 h 1087"/>
                  <a:gd name="T34" fmla="*/ 12171 w 234"/>
                  <a:gd name="T35" fmla="*/ 150674 h 1087"/>
                  <a:gd name="T36" fmla="*/ 18521 w 234"/>
                  <a:gd name="T37" fmla="*/ 154375 h 1087"/>
                  <a:gd name="T38" fmla="*/ 23813 w 234"/>
                  <a:gd name="T39" fmla="*/ 158075 h 1087"/>
                  <a:gd name="T40" fmla="*/ 29633 w 234"/>
                  <a:gd name="T41" fmla="*/ 161776 h 1087"/>
                  <a:gd name="T42" fmla="*/ 35454 w 234"/>
                  <a:gd name="T43" fmla="*/ 165477 h 1087"/>
                  <a:gd name="T44" fmla="*/ 41275 w 234"/>
                  <a:gd name="T45" fmla="*/ 168649 h 1087"/>
                  <a:gd name="T46" fmla="*/ 46567 w 234"/>
                  <a:gd name="T47" fmla="*/ 172350 h 1087"/>
                  <a:gd name="T48" fmla="*/ 52388 w 234"/>
                  <a:gd name="T49" fmla="*/ 176050 h 1087"/>
                  <a:gd name="T50" fmla="*/ 45508 w 234"/>
                  <a:gd name="T51" fmla="*/ 183981 h 1087"/>
                  <a:gd name="T52" fmla="*/ 39158 w 234"/>
                  <a:gd name="T53" fmla="*/ 191382 h 1087"/>
                  <a:gd name="T54" fmla="*/ 32808 w 234"/>
                  <a:gd name="T55" fmla="*/ 199312 h 1087"/>
                  <a:gd name="T56" fmla="*/ 26458 w 234"/>
                  <a:gd name="T57" fmla="*/ 207242 h 1087"/>
                  <a:gd name="T58" fmla="*/ 19579 w 234"/>
                  <a:gd name="T59" fmla="*/ 215173 h 1087"/>
                  <a:gd name="T60" fmla="*/ 13758 w 234"/>
                  <a:gd name="T61" fmla="*/ 222574 h 1087"/>
                  <a:gd name="T62" fmla="*/ 6879 w 234"/>
                  <a:gd name="T63" fmla="*/ 230504 h 1087"/>
                  <a:gd name="T64" fmla="*/ 0 w 234"/>
                  <a:gd name="T65" fmla="*/ 238435 h 1087"/>
                  <a:gd name="T66" fmla="*/ 2117 w 234"/>
                  <a:gd name="T67" fmla="*/ 277028 h 1087"/>
                  <a:gd name="T68" fmla="*/ 4763 w 234"/>
                  <a:gd name="T69" fmla="*/ 317208 h 1087"/>
                  <a:gd name="T70" fmla="*/ 8467 w 234"/>
                  <a:gd name="T71" fmla="*/ 358445 h 1087"/>
                  <a:gd name="T72" fmla="*/ 13758 w 234"/>
                  <a:gd name="T73" fmla="*/ 400211 h 1087"/>
                  <a:gd name="T74" fmla="*/ 19050 w 234"/>
                  <a:gd name="T75" fmla="*/ 443034 h 1087"/>
                  <a:gd name="T76" fmla="*/ 25400 w 234"/>
                  <a:gd name="T77" fmla="*/ 486385 h 1087"/>
                  <a:gd name="T78" fmla="*/ 31750 w 234"/>
                  <a:gd name="T79" fmla="*/ 530794 h 1087"/>
                  <a:gd name="T80" fmla="*/ 39158 w 234"/>
                  <a:gd name="T81" fmla="*/ 574675 h 10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4"/>
                  <a:gd name="T124" fmla="*/ 0 h 1087"/>
                  <a:gd name="T125" fmla="*/ 234 w 234"/>
                  <a:gd name="T126" fmla="*/ 1087 h 10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4" h="1087">
                    <a:moveTo>
                      <a:pt x="234" y="0"/>
                    </a:moveTo>
                    <a:lnTo>
                      <a:pt x="224" y="17"/>
                    </a:lnTo>
                    <a:lnTo>
                      <a:pt x="212" y="35"/>
                    </a:lnTo>
                    <a:lnTo>
                      <a:pt x="199" y="52"/>
                    </a:lnTo>
                    <a:lnTo>
                      <a:pt x="187" y="68"/>
                    </a:lnTo>
                    <a:lnTo>
                      <a:pt x="173" y="86"/>
                    </a:lnTo>
                    <a:lnTo>
                      <a:pt x="159" y="103"/>
                    </a:lnTo>
                    <a:lnTo>
                      <a:pt x="145" y="119"/>
                    </a:lnTo>
                    <a:lnTo>
                      <a:pt x="131" y="136"/>
                    </a:lnTo>
                    <a:lnTo>
                      <a:pt x="116" y="154"/>
                    </a:lnTo>
                    <a:lnTo>
                      <a:pt x="101" y="171"/>
                    </a:lnTo>
                    <a:lnTo>
                      <a:pt x="86" y="189"/>
                    </a:lnTo>
                    <a:lnTo>
                      <a:pt x="71" y="206"/>
                    </a:lnTo>
                    <a:lnTo>
                      <a:pt x="56" y="223"/>
                    </a:lnTo>
                    <a:lnTo>
                      <a:pt x="42" y="242"/>
                    </a:lnTo>
                    <a:lnTo>
                      <a:pt x="27" y="259"/>
                    </a:lnTo>
                    <a:lnTo>
                      <a:pt x="13" y="278"/>
                    </a:lnTo>
                    <a:lnTo>
                      <a:pt x="23" y="285"/>
                    </a:lnTo>
                    <a:lnTo>
                      <a:pt x="35" y="292"/>
                    </a:lnTo>
                    <a:lnTo>
                      <a:pt x="45" y="299"/>
                    </a:lnTo>
                    <a:lnTo>
                      <a:pt x="56" y="306"/>
                    </a:lnTo>
                    <a:lnTo>
                      <a:pt x="67" y="313"/>
                    </a:lnTo>
                    <a:lnTo>
                      <a:pt x="78" y="319"/>
                    </a:lnTo>
                    <a:lnTo>
                      <a:pt x="88" y="326"/>
                    </a:lnTo>
                    <a:lnTo>
                      <a:pt x="99" y="333"/>
                    </a:lnTo>
                    <a:lnTo>
                      <a:pt x="86" y="348"/>
                    </a:lnTo>
                    <a:lnTo>
                      <a:pt x="74" y="362"/>
                    </a:lnTo>
                    <a:lnTo>
                      <a:pt x="62" y="377"/>
                    </a:lnTo>
                    <a:lnTo>
                      <a:pt x="50" y="392"/>
                    </a:lnTo>
                    <a:lnTo>
                      <a:pt x="37" y="407"/>
                    </a:lnTo>
                    <a:lnTo>
                      <a:pt x="26" y="421"/>
                    </a:lnTo>
                    <a:lnTo>
                      <a:pt x="13" y="436"/>
                    </a:lnTo>
                    <a:lnTo>
                      <a:pt x="0" y="451"/>
                    </a:lnTo>
                    <a:lnTo>
                      <a:pt x="4" y="524"/>
                    </a:lnTo>
                    <a:lnTo>
                      <a:pt x="9" y="600"/>
                    </a:lnTo>
                    <a:lnTo>
                      <a:pt x="16" y="678"/>
                    </a:lnTo>
                    <a:lnTo>
                      <a:pt x="26" y="757"/>
                    </a:lnTo>
                    <a:lnTo>
                      <a:pt x="36" y="838"/>
                    </a:lnTo>
                    <a:lnTo>
                      <a:pt x="48" y="920"/>
                    </a:lnTo>
                    <a:lnTo>
                      <a:pt x="60" y="1004"/>
                    </a:lnTo>
                    <a:lnTo>
                      <a:pt x="74" y="1087"/>
                    </a:lnTo>
                  </a:path>
                </a:pathLst>
              </a:custGeom>
              <a:noFill/>
              <a:ln w="3175">
                <a:solidFill>
                  <a:srgbClr val="000000"/>
                </a:solidFill>
                <a:prstDash val="solid"/>
                <a:round/>
                <a:headEnd/>
                <a:tailEnd/>
              </a:ln>
            </p:spPr>
            <p:txBody>
              <a:bodyPr/>
              <a:lstStyle/>
              <a:p>
                <a:endParaRPr lang="sl-SI"/>
              </a:p>
            </p:txBody>
          </p:sp>
          <p:sp>
            <p:nvSpPr>
              <p:cNvPr id="48" name="Freeform 367"/>
              <p:cNvSpPr>
                <a:spLocks/>
              </p:cNvSpPr>
              <p:nvPr/>
            </p:nvSpPr>
            <p:spPr bwMode="auto">
              <a:xfrm>
                <a:off x="1334643" y="3131885"/>
                <a:ext cx="609600" cy="1027113"/>
              </a:xfrm>
              <a:custGeom>
                <a:avLst/>
                <a:gdLst>
                  <a:gd name="T0" fmla="*/ 166832 w 1151"/>
                  <a:gd name="T1" fmla="*/ 7412 h 1940"/>
                  <a:gd name="T2" fmla="*/ 140351 w 1151"/>
                  <a:gd name="T3" fmla="*/ 22236 h 1940"/>
                  <a:gd name="T4" fmla="*/ 115988 w 1151"/>
                  <a:gd name="T5" fmla="*/ 37061 h 1940"/>
                  <a:gd name="T6" fmla="*/ 93214 w 1151"/>
                  <a:gd name="T7" fmla="*/ 51356 h 1940"/>
                  <a:gd name="T8" fmla="*/ 71500 w 1151"/>
                  <a:gd name="T9" fmla="*/ 66180 h 1940"/>
                  <a:gd name="T10" fmla="*/ 50844 w 1151"/>
                  <a:gd name="T11" fmla="*/ 81004 h 1940"/>
                  <a:gd name="T12" fmla="*/ 31248 w 1151"/>
                  <a:gd name="T13" fmla="*/ 96358 h 1940"/>
                  <a:gd name="T14" fmla="*/ 12711 w 1151"/>
                  <a:gd name="T15" fmla="*/ 112241 h 1940"/>
                  <a:gd name="T16" fmla="*/ 1059 w 1151"/>
                  <a:gd name="T17" fmla="*/ 185833 h 1940"/>
                  <a:gd name="T18" fmla="*/ 530 w 1151"/>
                  <a:gd name="T19" fmla="*/ 312899 h 1940"/>
                  <a:gd name="T20" fmla="*/ 5826 w 1151"/>
                  <a:gd name="T21" fmla="*/ 438906 h 1940"/>
                  <a:gd name="T22" fmla="*/ 17478 w 1151"/>
                  <a:gd name="T23" fmla="*/ 568618 h 1940"/>
                  <a:gd name="T24" fmla="*/ 31778 w 1151"/>
                  <a:gd name="T25" fmla="*/ 677683 h 1940"/>
                  <a:gd name="T26" fmla="*/ 48726 w 1151"/>
                  <a:gd name="T27" fmla="*/ 775100 h 1940"/>
                  <a:gd name="T28" fmla="*/ 72029 w 1151"/>
                  <a:gd name="T29" fmla="*/ 880988 h 1940"/>
                  <a:gd name="T30" fmla="*/ 99040 w 1151"/>
                  <a:gd name="T31" fmla="*/ 982111 h 1940"/>
                  <a:gd name="T32" fmla="*/ 131347 w 1151"/>
                  <a:gd name="T33" fmla="*/ 1017583 h 1940"/>
                  <a:gd name="T34" fmla="*/ 166303 w 1151"/>
                  <a:gd name="T35" fmla="*/ 1000112 h 1940"/>
                  <a:gd name="T36" fmla="*/ 201258 w 1151"/>
                  <a:gd name="T37" fmla="*/ 982111 h 1940"/>
                  <a:gd name="T38" fmla="*/ 236213 w 1151"/>
                  <a:gd name="T39" fmla="*/ 964639 h 1940"/>
                  <a:gd name="T40" fmla="*/ 271169 w 1151"/>
                  <a:gd name="T41" fmla="*/ 946638 h 1940"/>
                  <a:gd name="T42" fmla="*/ 306124 w 1151"/>
                  <a:gd name="T43" fmla="*/ 929167 h 1940"/>
                  <a:gd name="T44" fmla="*/ 341079 w 1151"/>
                  <a:gd name="T45" fmla="*/ 911166 h 1940"/>
                  <a:gd name="T46" fmla="*/ 376035 w 1151"/>
                  <a:gd name="T47" fmla="*/ 893165 h 1940"/>
                  <a:gd name="T48" fmla="*/ 406753 w 1151"/>
                  <a:gd name="T49" fmla="*/ 838633 h 1940"/>
                  <a:gd name="T50" fmla="*/ 434294 w 1151"/>
                  <a:gd name="T51" fmla="*/ 747569 h 1940"/>
                  <a:gd name="T52" fmla="*/ 461305 w 1151"/>
                  <a:gd name="T53" fmla="*/ 656505 h 1940"/>
                  <a:gd name="T54" fmla="*/ 488315 w 1151"/>
                  <a:gd name="T55" fmla="*/ 565442 h 1940"/>
                  <a:gd name="T56" fmla="*/ 514797 w 1151"/>
                  <a:gd name="T57" fmla="*/ 474378 h 1940"/>
                  <a:gd name="T58" fmla="*/ 541808 w 1151"/>
                  <a:gd name="T59" fmla="*/ 383844 h 1940"/>
                  <a:gd name="T60" fmla="*/ 568819 w 1151"/>
                  <a:gd name="T61" fmla="*/ 292780 h 1940"/>
                  <a:gd name="T62" fmla="*/ 596359 w 1151"/>
                  <a:gd name="T63" fmla="*/ 201717 h 1940"/>
                  <a:gd name="T64" fmla="*/ 600596 w 1151"/>
                  <a:gd name="T65" fmla="*/ 149302 h 1940"/>
                  <a:gd name="T66" fmla="*/ 581000 w 1151"/>
                  <a:gd name="T67" fmla="*/ 136066 h 1940"/>
                  <a:gd name="T68" fmla="*/ 558756 w 1151"/>
                  <a:gd name="T69" fmla="*/ 123889 h 1940"/>
                  <a:gd name="T70" fmla="*/ 534393 w 1151"/>
                  <a:gd name="T71" fmla="*/ 111712 h 1940"/>
                  <a:gd name="T72" fmla="*/ 508441 w 1151"/>
                  <a:gd name="T73" fmla="*/ 100064 h 1940"/>
                  <a:gd name="T74" fmla="*/ 480901 w 1151"/>
                  <a:gd name="T75" fmla="*/ 88946 h 1940"/>
                  <a:gd name="T76" fmla="*/ 452831 w 1151"/>
                  <a:gd name="T77" fmla="*/ 77828 h 1940"/>
                  <a:gd name="T78" fmla="*/ 423171 w 1151"/>
                  <a:gd name="T79" fmla="*/ 68298 h 1940"/>
                  <a:gd name="T80" fmla="*/ 392983 w 1151"/>
                  <a:gd name="T81" fmla="*/ 58238 h 1940"/>
                  <a:gd name="T82" fmla="*/ 363324 w 1151"/>
                  <a:gd name="T83" fmla="*/ 49238 h 1940"/>
                  <a:gd name="T84" fmla="*/ 333135 w 1151"/>
                  <a:gd name="T85" fmla="*/ 39708 h 1940"/>
                  <a:gd name="T86" fmla="*/ 302946 w 1151"/>
                  <a:gd name="T87" fmla="*/ 31237 h 1940"/>
                  <a:gd name="T88" fmla="*/ 274346 w 1151"/>
                  <a:gd name="T89" fmla="*/ 23825 h 1940"/>
                  <a:gd name="T90" fmla="*/ 245217 w 1151"/>
                  <a:gd name="T91" fmla="*/ 16413 h 1940"/>
                  <a:gd name="T92" fmla="*/ 218206 w 1151"/>
                  <a:gd name="T93" fmla="*/ 9530 h 1940"/>
                  <a:gd name="T94" fmla="*/ 192784 w 1151"/>
                  <a:gd name="T95" fmla="*/ 3177 h 19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1"/>
                  <a:gd name="T145" fmla="*/ 0 h 1940"/>
                  <a:gd name="T146" fmla="*/ 1151 w 1151"/>
                  <a:gd name="T147" fmla="*/ 1940 h 19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1" h="1940">
                    <a:moveTo>
                      <a:pt x="340" y="0"/>
                    </a:moveTo>
                    <a:lnTo>
                      <a:pt x="315" y="14"/>
                    </a:lnTo>
                    <a:lnTo>
                      <a:pt x="289" y="28"/>
                    </a:lnTo>
                    <a:lnTo>
                      <a:pt x="265" y="42"/>
                    </a:lnTo>
                    <a:lnTo>
                      <a:pt x="242" y="56"/>
                    </a:lnTo>
                    <a:lnTo>
                      <a:pt x="219" y="70"/>
                    </a:lnTo>
                    <a:lnTo>
                      <a:pt x="197" y="84"/>
                    </a:lnTo>
                    <a:lnTo>
                      <a:pt x="176" y="97"/>
                    </a:lnTo>
                    <a:lnTo>
                      <a:pt x="155" y="111"/>
                    </a:lnTo>
                    <a:lnTo>
                      <a:pt x="135" y="125"/>
                    </a:lnTo>
                    <a:lnTo>
                      <a:pt x="116" y="139"/>
                    </a:lnTo>
                    <a:lnTo>
                      <a:pt x="96" y="153"/>
                    </a:lnTo>
                    <a:lnTo>
                      <a:pt x="77" y="167"/>
                    </a:lnTo>
                    <a:lnTo>
                      <a:pt x="59" y="182"/>
                    </a:lnTo>
                    <a:lnTo>
                      <a:pt x="41" y="197"/>
                    </a:lnTo>
                    <a:lnTo>
                      <a:pt x="24" y="212"/>
                    </a:lnTo>
                    <a:lnTo>
                      <a:pt x="7" y="227"/>
                    </a:lnTo>
                    <a:lnTo>
                      <a:pt x="2" y="351"/>
                    </a:lnTo>
                    <a:lnTo>
                      <a:pt x="0" y="473"/>
                    </a:lnTo>
                    <a:lnTo>
                      <a:pt x="1" y="591"/>
                    </a:lnTo>
                    <a:lnTo>
                      <a:pt x="4" y="710"/>
                    </a:lnTo>
                    <a:lnTo>
                      <a:pt x="11" y="829"/>
                    </a:lnTo>
                    <a:lnTo>
                      <a:pt x="21" y="950"/>
                    </a:lnTo>
                    <a:lnTo>
                      <a:pt x="33" y="1074"/>
                    </a:lnTo>
                    <a:lnTo>
                      <a:pt x="48" y="1201"/>
                    </a:lnTo>
                    <a:lnTo>
                      <a:pt x="60" y="1280"/>
                    </a:lnTo>
                    <a:lnTo>
                      <a:pt x="75" y="1369"/>
                    </a:lnTo>
                    <a:lnTo>
                      <a:pt x="92" y="1464"/>
                    </a:lnTo>
                    <a:lnTo>
                      <a:pt x="113" y="1563"/>
                    </a:lnTo>
                    <a:lnTo>
                      <a:pt x="136" y="1664"/>
                    </a:lnTo>
                    <a:lnTo>
                      <a:pt x="161" y="1763"/>
                    </a:lnTo>
                    <a:lnTo>
                      <a:pt x="187" y="1855"/>
                    </a:lnTo>
                    <a:lnTo>
                      <a:pt x="215" y="1940"/>
                    </a:lnTo>
                    <a:lnTo>
                      <a:pt x="248" y="1922"/>
                    </a:lnTo>
                    <a:lnTo>
                      <a:pt x="281" y="1906"/>
                    </a:lnTo>
                    <a:lnTo>
                      <a:pt x="314" y="1889"/>
                    </a:lnTo>
                    <a:lnTo>
                      <a:pt x="346" y="1873"/>
                    </a:lnTo>
                    <a:lnTo>
                      <a:pt x="380" y="1855"/>
                    </a:lnTo>
                    <a:lnTo>
                      <a:pt x="412" y="1839"/>
                    </a:lnTo>
                    <a:lnTo>
                      <a:pt x="446" y="1822"/>
                    </a:lnTo>
                    <a:lnTo>
                      <a:pt x="478" y="1806"/>
                    </a:lnTo>
                    <a:lnTo>
                      <a:pt x="512" y="1788"/>
                    </a:lnTo>
                    <a:lnTo>
                      <a:pt x="544" y="1772"/>
                    </a:lnTo>
                    <a:lnTo>
                      <a:pt x="578" y="1755"/>
                    </a:lnTo>
                    <a:lnTo>
                      <a:pt x="610" y="1738"/>
                    </a:lnTo>
                    <a:lnTo>
                      <a:pt x="644" y="1721"/>
                    </a:lnTo>
                    <a:lnTo>
                      <a:pt x="676" y="1705"/>
                    </a:lnTo>
                    <a:lnTo>
                      <a:pt x="710" y="1687"/>
                    </a:lnTo>
                    <a:lnTo>
                      <a:pt x="742" y="1671"/>
                    </a:lnTo>
                    <a:lnTo>
                      <a:pt x="768" y="1584"/>
                    </a:lnTo>
                    <a:lnTo>
                      <a:pt x="794" y="1499"/>
                    </a:lnTo>
                    <a:lnTo>
                      <a:pt x="820" y="1412"/>
                    </a:lnTo>
                    <a:lnTo>
                      <a:pt x="845" y="1326"/>
                    </a:lnTo>
                    <a:lnTo>
                      <a:pt x="871" y="1240"/>
                    </a:lnTo>
                    <a:lnTo>
                      <a:pt x="896" y="1154"/>
                    </a:lnTo>
                    <a:lnTo>
                      <a:pt x="922" y="1068"/>
                    </a:lnTo>
                    <a:lnTo>
                      <a:pt x="947" y="982"/>
                    </a:lnTo>
                    <a:lnTo>
                      <a:pt x="972" y="896"/>
                    </a:lnTo>
                    <a:lnTo>
                      <a:pt x="997" y="811"/>
                    </a:lnTo>
                    <a:lnTo>
                      <a:pt x="1023" y="725"/>
                    </a:lnTo>
                    <a:lnTo>
                      <a:pt x="1048" y="639"/>
                    </a:lnTo>
                    <a:lnTo>
                      <a:pt x="1074" y="553"/>
                    </a:lnTo>
                    <a:lnTo>
                      <a:pt x="1099" y="467"/>
                    </a:lnTo>
                    <a:lnTo>
                      <a:pt x="1126" y="381"/>
                    </a:lnTo>
                    <a:lnTo>
                      <a:pt x="1151" y="294"/>
                    </a:lnTo>
                    <a:lnTo>
                      <a:pt x="1134" y="282"/>
                    </a:lnTo>
                    <a:lnTo>
                      <a:pt x="1116" y="270"/>
                    </a:lnTo>
                    <a:lnTo>
                      <a:pt x="1097" y="257"/>
                    </a:lnTo>
                    <a:lnTo>
                      <a:pt x="1076" y="246"/>
                    </a:lnTo>
                    <a:lnTo>
                      <a:pt x="1055" y="234"/>
                    </a:lnTo>
                    <a:lnTo>
                      <a:pt x="1032" y="222"/>
                    </a:lnTo>
                    <a:lnTo>
                      <a:pt x="1009" y="211"/>
                    </a:lnTo>
                    <a:lnTo>
                      <a:pt x="984" y="200"/>
                    </a:lnTo>
                    <a:lnTo>
                      <a:pt x="960" y="189"/>
                    </a:lnTo>
                    <a:lnTo>
                      <a:pt x="935" y="178"/>
                    </a:lnTo>
                    <a:lnTo>
                      <a:pt x="908" y="168"/>
                    </a:lnTo>
                    <a:lnTo>
                      <a:pt x="881" y="158"/>
                    </a:lnTo>
                    <a:lnTo>
                      <a:pt x="855" y="147"/>
                    </a:lnTo>
                    <a:lnTo>
                      <a:pt x="827" y="138"/>
                    </a:lnTo>
                    <a:lnTo>
                      <a:pt x="799" y="129"/>
                    </a:lnTo>
                    <a:lnTo>
                      <a:pt x="771" y="119"/>
                    </a:lnTo>
                    <a:lnTo>
                      <a:pt x="742" y="110"/>
                    </a:lnTo>
                    <a:lnTo>
                      <a:pt x="715" y="101"/>
                    </a:lnTo>
                    <a:lnTo>
                      <a:pt x="686" y="93"/>
                    </a:lnTo>
                    <a:lnTo>
                      <a:pt x="658" y="84"/>
                    </a:lnTo>
                    <a:lnTo>
                      <a:pt x="629" y="75"/>
                    </a:lnTo>
                    <a:lnTo>
                      <a:pt x="601" y="67"/>
                    </a:lnTo>
                    <a:lnTo>
                      <a:pt x="572" y="59"/>
                    </a:lnTo>
                    <a:lnTo>
                      <a:pt x="544" y="52"/>
                    </a:lnTo>
                    <a:lnTo>
                      <a:pt x="518" y="45"/>
                    </a:lnTo>
                    <a:lnTo>
                      <a:pt x="490" y="37"/>
                    </a:lnTo>
                    <a:lnTo>
                      <a:pt x="463" y="31"/>
                    </a:lnTo>
                    <a:lnTo>
                      <a:pt x="438" y="24"/>
                    </a:lnTo>
                    <a:lnTo>
                      <a:pt x="412" y="18"/>
                    </a:lnTo>
                    <a:lnTo>
                      <a:pt x="388" y="12"/>
                    </a:lnTo>
                    <a:lnTo>
                      <a:pt x="364" y="6"/>
                    </a:lnTo>
                    <a:lnTo>
                      <a:pt x="340" y="0"/>
                    </a:lnTo>
                    <a:close/>
                  </a:path>
                </a:pathLst>
              </a:custGeom>
              <a:solidFill>
                <a:srgbClr val="CC9900"/>
              </a:solidFill>
              <a:ln w="3175">
                <a:solidFill>
                  <a:srgbClr val="000000"/>
                </a:solidFill>
                <a:prstDash val="solid"/>
                <a:round/>
                <a:headEnd/>
                <a:tailEnd/>
              </a:ln>
            </p:spPr>
            <p:txBody>
              <a:bodyPr/>
              <a:lstStyle/>
              <a:p>
                <a:endParaRPr lang="sl-SI"/>
              </a:p>
            </p:txBody>
          </p:sp>
          <p:sp>
            <p:nvSpPr>
              <p:cNvPr id="49" name="Freeform 368"/>
              <p:cNvSpPr>
                <a:spLocks/>
              </p:cNvSpPr>
              <p:nvPr/>
            </p:nvSpPr>
            <p:spPr bwMode="auto">
              <a:xfrm>
                <a:off x="1369568" y="3257297"/>
                <a:ext cx="88900" cy="679450"/>
              </a:xfrm>
              <a:custGeom>
                <a:avLst/>
                <a:gdLst>
                  <a:gd name="T0" fmla="*/ 31221 w 168"/>
                  <a:gd name="T1" fmla="*/ 679450 h 1284"/>
                  <a:gd name="T2" fmla="*/ 29104 w 168"/>
                  <a:gd name="T3" fmla="*/ 624417 h 1284"/>
                  <a:gd name="T4" fmla="*/ 29633 w 168"/>
                  <a:gd name="T5" fmla="*/ 568325 h 1284"/>
                  <a:gd name="T6" fmla="*/ 32279 w 168"/>
                  <a:gd name="T7" fmla="*/ 512762 h 1284"/>
                  <a:gd name="T8" fmla="*/ 37042 w 168"/>
                  <a:gd name="T9" fmla="*/ 458258 h 1284"/>
                  <a:gd name="T10" fmla="*/ 42863 w 168"/>
                  <a:gd name="T11" fmla="*/ 405871 h 1284"/>
                  <a:gd name="T12" fmla="*/ 50271 w 168"/>
                  <a:gd name="T13" fmla="*/ 355600 h 1284"/>
                  <a:gd name="T14" fmla="*/ 58208 w 168"/>
                  <a:gd name="T15" fmla="*/ 309033 h 1284"/>
                  <a:gd name="T16" fmla="*/ 66675 w 168"/>
                  <a:gd name="T17" fmla="*/ 266700 h 1284"/>
                  <a:gd name="T18" fmla="*/ 60325 w 168"/>
                  <a:gd name="T19" fmla="*/ 262467 h 1284"/>
                  <a:gd name="T20" fmla="*/ 54504 w 168"/>
                  <a:gd name="T21" fmla="*/ 258233 h 1284"/>
                  <a:gd name="T22" fmla="*/ 48154 w 168"/>
                  <a:gd name="T23" fmla="*/ 254000 h 1284"/>
                  <a:gd name="T24" fmla="*/ 42333 w 168"/>
                  <a:gd name="T25" fmla="*/ 248708 h 1284"/>
                  <a:gd name="T26" fmla="*/ 35983 w 168"/>
                  <a:gd name="T27" fmla="*/ 244475 h 1284"/>
                  <a:gd name="T28" fmla="*/ 29633 w 168"/>
                  <a:gd name="T29" fmla="*/ 240242 h 1284"/>
                  <a:gd name="T30" fmla="*/ 23812 w 168"/>
                  <a:gd name="T31" fmla="*/ 235479 h 1284"/>
                  <a:gd name="T32" fmla="*/ 17463 w 168"/>
                  <a:gd name="T33" fmla="*/ 231246 h 1284"/>
                  <a:gd name="T34" fmla="*/ 25929 w 168"/>
                  <a:gd name="T35" fmla="*/ 223837 h 1284"/>
                  <a:gd name="T36" fmla="*/ 35454 w 168"/>
                  <a:gd name="T37" fmla="*/ 216958 h 1284"/>
                  <a:gd name="T38" fmla="*/ 43921 w 168"/>
                  <a:gd name="T39" fmla="*/ 209550 h 1284"/>
                  <a:gd name="T40" fmla="*/ 52917 w 168"/>
                  <a:gd name="T41" fmla="*/ 202142 h 1284"/>
                  <a:gd name="T42" fmla="*/ 61912 w 168"/>
                  <a:gd name="T43" fmla="*/ 195792 h 1284"/>
                  <a:gd name="T44" fmla="*/ 70908 w 168"/>
                  <a:gd name="T45" fmla="*/ 188383 h 1284"/>
                  <a:gd name="T46" fmla="*/ 79375 w 168"/>
                  <a:gd name="T47" fmla="*/ 180975 h 1284"/>
                  <a:gd name="T48" fmla="*/ 88900 w 168"/>
                  <a:gd name="T49" fmla="*/ 173567 h 1284"/>
                  <a:gd name="T50" fmla="*/ 74613 w 168"/>
                  <a:gd name="T51" fmla="*/ 155046 h 1284"/>
                  <a:gd name="T52" fmla="*/ 61912 w 168"/>
                  <a:gd name="T53" fmla="*/ 135467 h 1284"/>
                  <a:gd name="T54" fmla="*/ 50271 w 168"/>
                  <a:gd name="T55" fmla="*/ 115887 h 1284"/>
                  <a:gd name="T56" fmla="*/ 39688 w 168"/>
                  <a:gd name="T57" fmla="*/ 95250 h 1284"/>
                  <a:gd name="T58" fmla="*/ 29104 w 168"/>
                  <a:gd name="T59" fmla="*/ 73025 h 1284"/>
                  <a:gd name="T60" fmla="*/ 19579 w 168"/>
                  <a:gd name="T61" fmla="*/ 50271 h 1284"/>
                  <a:gd name="T62" fmla="*/ 9525 w 168"/>
                  <a:gd name="T63" fmla="*/ 25929 h 1284"/>
                  <a:gd name="T64" fmla="*/ 0 w 168"/>
                  <a:gd name="T65" fmla="*/ 0 h 12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284"/>
                  <a:gd name="T101" fmla="*/ 168 w 168"/>
                  <a:gd name="T102" fmla="*/ 1284 h 12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284">
                    <a:moveTo>
                      <a:pt x="59" y="1284"/>
                    </a:moveTo>
                    <a:lnTo>
                      <a:pt x="55" y="1180"/>
                    </a:lnTo>
                    <a:lnTo>
                      <a:pt x="56" y="1074"/>
                    </a:lnTo>
                    <a:lnTo>
                      <a:pt x="61" y="969"/>
                    </a:lnTo>
                    <a:lnTo>
                      <a:pt x="70" y="866"/>
                    </a:lnTo>
                    <a:lnTo>
                      <a:pt x="81" y="767"/>
                    </a:lnTo>
                    <a:lnTo>
                      <a:pt x="95" y="672"/>
                    </a:lnTo>
                    <a:lnTo>
                      <a:pt x="110" y="584"/>
                    </a:lnTo>
                    <a:lnTo>
                      <a:pt x="126" y="504"/>
                    </a:lnTo>
                    <a:lnTo>
                      <a:pt x="114" y="496"/>
                    </a:lnTo>
                    <a:lnTo>
                      <a:pt x="103" y="488"/>
                    </a:lnTo>
                    <a:lnTo>
                      <a:pt x="91" y="480"/>
                    </a:lnTo>
                    <a:lnTo>
                      <a:pt x="80" y="470"/>
                    </a:lnTo>
                    <a:lnTo>
                      <a:pt x="68" y="462"/>
                    </a:lnTo>
                    <a:lnTo>
                      <a:pt x="56" y="454"/>
                    </a:lnTo>
                    <a:lnTo>
                      <a:pt x="45" y="445"/>
                    </a:lnTo>
                    <a:lnTo>
                      <a:pt x="33" y="437"/>
                    </a:lnTo>
                    <a:lnTo>
                      <a:pt x="49" y="423"/>
                    </a:lnTo>
                    <a:lnTo>
                      <a:pt x="67" y="410"/>
                    </a:lnTo>
                    <a:lnTo>
                      <a:pt x="83" y="396"/>
                    </a:lnTo>
                    <a:lnTo>
                      <a:pt x="100" y="382"/>
                    </a:lnTo>
                    <a:lnTo>
                      <a:pt x="117" y="370"/>
                    </a:lnTo>
                    <a:lnTo>
                      <a:pt x="134" y="356"/>
                    </a:lnTo>
                    <a:lnTo>
                      <a:pt x="150" y="342"/>
                    </a:lnTo>
                    <a:lnTo>
                      <a:pt x="168" y="328"/>
                    </a:lnTo>
                    <a:lnTo>
                      <a:pt x="141" y="293"/>
                    </a:lnTo>
                    <a:lnTo>
                      <a:pt x="117" y="256"/>
                    </a:lnTo>
                    <a:lnTo>
                      <a:pt x="95" y="219"/>
                    </a:lnTo>
                    <a:lnTo>
                      <a:pt x="75" y="180"/>
                    </a:lnTo>
                    <a:lnTo>
                      <a:pt x="55" y="138"/>
                    </a:lnTo>
                    <a:lnTo>
                      <a:pt x="37" y="95"/>
                    </a:lnTo>
                    <a:lnTo>
                      <a:pt x="18" y="49"/>
                    </a:lnTo>
                    <a:lnTo>
                      <a:pt x="0" y="0"/>
                    </a:lnTo>
                  </a:path>
                </a:pathLst>
              </a:custGeom>
              <a:noFill/>
              <a:ln w="3175">
                <a:solidFill>
                  <a:srgbClr val="000000"/>
                </a:solidFill>
                <a:prstDash val="solid"/>
                <a:round/>
                <a:headEnd/>
                <a:tailEnd/>
              </a:ln>
            </p:spPr>
            <p:txBody>
              <a:bodyPr/>
              <a:lstStyle/>
              <a:p>
                <a:endParaRPr lang="sl-SI"/>
              </a:p>
            </p:txBody>
          </p:sp>
          <p:sp>
            <p:nvSpPr>
              <p:cNvPr id="50" name="Freeform 369"/>
              <p:cNvSpPr>
                <a:spLocks/>
              </p:cNvSpPr>
              <p:nvPr/>
            </p:nvSpPr>
            <p:spPr bwMode="auto">
              <a:xfrm>
                <a:off x="1471168" y="3484310"/>
                <a:ext cx="158750" cy="39688"/>
              </a:xfrm>
              <a:custGeom>
                <a:avLst/>
                <a:gdLst>
                  <a:gd name="T0" fmla="*/ 0 w 301"/>
                  <a:gd name="T1" fmla="*/ 0 h 75"/>
                  <a:gd name="T2" fmla="*/ 9493 w 301"/>
                  <a:gd name="T3" fmla="*/ 2117 h 75"/>
                  <a:gd name="T4" fmla="*/ 20042 w 301"/>
                  <a:gd name="T5" fmla="*/ 5292 h 75"/>
                  <a:gd name="T6" fmla="*/ 30590 w 301"/>
                  <a:gd name="T7" fmla="*/ 7938 h 75"/>
                  <a:gd name="T8" fmla="*/ 41138 w 301"/>
                  <a:gd name="T9" fmla="*/ 10054 h 75"/>
                  <a:gd name="T10" fmla="*/ 51159 w 301"/>
                  <a:gd name="T11" fmla="*/ 13229 h 75"/>
                  <a:gd name="T12" fmla="*/ 62234 w 301"/>
                  <a:gd name="T13" fmla="*/ 16404 h 75"/>
                  <a:gd name="T14" fmla="*/ 72782 w 301"/>
                  <a:gd name="T15" fmla="*/ 19050 h 75"/>
                  <a:gd name="T16" fmla="*/ 82803 w 301"/>
                  <a:gd name="T17" fmla="*/ 21167 h 75"/>
                  <a:gd name="T18" fmla="*/ 92824 w 301"/>
                  <a:gd name="T19" fmla="*/ 24342 h 75"/>
                  <a:gd name="T20" fmla="*/ 103372 w 301"/>
                  <a:gd name="T21" fmla="*/ 26988 h 75"/>
                  <a:gd name="T22" fmla="*/ 112865 w 301"/>
                  <a:gd name="T23" fmla="*/ 29105 h 75"/>
                  <a:gd name="T24" fmla="*/ 122886 w 301"/>
                  <a:gd name="T25" fmla="*/ 31750 h 75"/>
                  <a:gd name="T26" fmla="*/ 132380 w 301"/>
                  <a:gd name="T27" fmla="*/ 34396 h 75"/>
                  <a:gd name="T28" fmla="*/ 141873 w 301"/>
                  <a:gd name="T29" fmla="*/ 35984 h 75"/>
                  <a:gd name="T30" fmla="*/ 150311 w 301"/>
                  <a:gd name="T31" fmla="*/ 37571 h 75"/>
                  <a:gd name="T32" fmla="*/ 158750 w 301"/>
                  <a:gd name="T33" fmla="*/ 39688 h 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1"/>
                  <a:gd name="T52" fmla="*/ 0 h 75"/>
                  <a:gd name="T53" fmla="*/ 301 w 301"/>
                  <a:gd name="T54" fmla="*/ 75 h 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1" h="75">
                    <a:moveTo>
                      <a:pt x="0" y="0"/>
                    </a:moveTo>
                    <a:lnTo>
                      <a:pt x="18" y="4"/>
                    </a:lnTo>
                    <a:lnTo>
                      <a:pt x="38" y="10"/>
                    </a:lnTo>
                    <a:lnTo>
                      <a:pt x="58" y="15"/>
                    </a:lnTo>
                    <a:lnTo>
                      <a:pt x="78" y="19"/>
                    </a:lnTo>
                    <a:lnTo>
                      <a:pt x="97" y="25"/>
                    </a:lnTo>
                    <a:lnTo>
                      <a:pt x="118" y="31"/>
                    </a:lnTo>
                    <a:lnTo>
                      <a:pt x="138" y="36"/>
                    </a:lnTo>
                    <a:lnTo>
                      <a:pt x="157" y="40"/>
                    </a:lnTo>
                    <a:lnTo>
                      <a:pt x="176" y="46"/>
                    </a:lnTo>
                    <a:lnTo>
                      <a:pt x="196" y="51"/>
                    </a:lnTo>
                    <a:lnTo>
                      <a:pt x="214" y="55"/>
                    </a:lnTo>
                    <a:lnTo>
                      <a:pt x="233" y="60"/>
                    </a:lnTo>
                    <a:lnTo>
                      <a:pt x="251" y="65"/>
                    </a:lnTo>
                    <a:lnTo>
                      <a:pt x="269" y="68"/>
                    </a:lnTo>
                    <a:lnTo>
                      <a:pt x="285" y="71"/>
                    </a:lnTo>
                    <a:lnTo>
                      <a:pt x="301" y="75"/>
                    </a:lnTo>
                  </a:path>
                </a:pathLst>
              </a:custGeom>
              <a:noFill/>
              <a:ln w="3175">
                <a:solidFill>
                  <a:srgbClr val="000000"/>
                </a:solidFill>
                <a:prstDash val="solid"/>
                <a:round/>
                <a:headEnd/>
                <a:tailEnd/>
              </a:ln>
            </p:spPr>
            <p:txBody>
              <a:bodyPr/>
              <a:lstStyle/>
              <a:p>
                <a:endParaRPr lang="sl-SI"/>
              </a:p>
            </p:txBody>
          </p:sp>
          <p:sp>
            <p:nvSpPr>
              <p:cNvPr id="51" name="Freeform 370"/>
              <p:cNvSpPr>
                <a:spLocks/>
              </p:cNvSpPr>
              <p:nvPr/>
            </p:nvSpPr>
            <p:spPr bwMode="auto">
              <a:xfrm>
                <a:off x="1453706" y="3709735"/>
                <a:ext cx="106363" cy="84138"/>
              </a:xfrm>
              <a:custGeom>
                <a:avLst/>
                <a:gdLst>
                  <a:gd name="T0" fmla="*/ 106363 w 202"/>
                  <a:gd name="T1" fmla="*/ 0 h 159"/>
                  <a:gd name="T2" fmla="*/ 101624 w 202"/>
                  <a:gd name="T3" fmla="*/ 5821 h 159"/>
                  <a:gd name="T4" fmla="*/ 95832 w 202"/>
                  <a:gd name="T5" fmla="*/ 11642 h 159"/>
                  <a:gd name="T6" fmla="*/ 90040 w 202"/>
                  <a:gd name="T7" fmla="*/ 17992 h 159"/>
                  <a:gd name="T8" fmla="*/ 83721 w 202"/>
                  <a:gd name="T9" fmla="*/ 23283 h 159"/>
                  <a:gd name="T10" fmla="*/ 77403 w 202"/>
                  <a:gd name="T11" fmla="*/ 29634 h 159"/>
                  <a:gd name="T12" fmla="*/ 71611 w 202"/>
                  <a:gd name="T13" fmla="*/ 35454 h 159"/>
                  <a:gd name="T14" fmla="*/ 64766 w 202"/>
                  <a:gd name="T15" fmla="*/ 41275 h 159"/>
                  <a:gd name="T16" fmla="*/ 57920 w 202"/>
                  <a:gd name="T17" fmla="*/ 46567 h 159"/>
                  <a:gd name="T18" fmla="*/ 51602 w 202"/>
                  <a:gd name="T19" fmla="*/ 52388 h 159"/>
                  <a:gd name="T20" fmla="*/ 44230 w 202"/>
                  <a:gd name="T21" fmla="*/ 57680 h 159"/>
                  <a:gd name="T22" fmla="*/ 36858 w 202"/>
                  <a:gd name="T23" fmla="*/ 62442 h 159"/>
                  <a:gd name="T24" fmla="*/ 29487 w 202"/>
                  <a:gd name="T25" fmla="*/ 67734 h 159"/>
                  <a:gd name="T26" fmla="*/ 22115 w 202"/>
                  <a:gd name="T27" fmla="*/ 72496 h 159"/>
                  <a:gd name="T28" fmla="*/ 14743 w 202"/>
                  <a:gd name="T29" fmla="*/ 76730 h 159"/>
                  <a:gd name="T30" fmla="*/ 7372 w 202"/>
                  <a:gd name="T31" fmla="*/ 80434 h 159"/>
                  <a:gd name="T32" fmla="*/ 0 w 202"/>
                  <a:gd name="T33" fmla="*/ 8413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159"/>
                  <a:gd name="T53" fmla="*/ 202 w 202"/>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159">
                    <a:moveTo>
                      <a:pt x="202" y="0"/>
                    </a:moveTo>
                    <a:lnTo>
                      <a:pt x="193" y="11"/>
                    </a:lnTo>
                    <a:lnTo>
                      <a:pt x="182" y="22"/>
                    </a:lnTo>
                    <a:lnTo>
                      <a:pt x="171" y="34"/>
                    </a:lnTo>
                    <a:lnTo>
                      <a:pt x="159" y="44"/>
                    </a:lnTo>
                    <a:lnTo>
                      <a:pt x="147" y="56"/>
                    </a:lnTo>
                    <a:lnTo>
                      <a:pt x="136" y="67"/>
                    </a:lnTo>
                    <a:lnTo>
                      <a:pt x="123" y="78"/>
                    </a:lnTo>
                    <a:lnTo>
                      <a:pt x="110" y="88"/>
                    </a:lnTo>
                    <a:lnTo>
                      <a:pt x="98" y="99"/>
                    </a:lnTo>
                    <a:lnTo>
                      <a:pt x="84" y="109"/>
                    </a:lnTo>
                    <a:lnTo>
                      <a:pt x="70" y="118"/>
                    </a:lnTo>
                    <a:lnTo>
                      <a:pt x="56" y="128"/>
                    </a:lnTo>
                    <a:lnTo>
                      <a:pt x="42" y="137"/>
                    </a:lnTo>
                    <a:lnTo>
                      <a:pt x="28" y="145"/>
                    </a:lnTo>
                    <a:lnTo>
                      <a:pt x="14" y="152"/>
                    </a:lnTo>
                    <a:lnTo>
                      <a:pt x="0" y="159"/>
                    </a:lnTo>
                  </a:path>
                </a:pathLst>
              </a:custGeom>
              <a:noFill/>
              <a:ln w="3175">
                <a:solidFill>
                  <a:srgbClr val="000000"/>
                </a:solidFill>
                <a:prstDash val="solid"/>
                <a:round/>
                <a:headEnd/>
                <a:tailEnd/>
              </a:ln>
            </p:spPr>
            <p:txBody>
              <a:bodyPr/>
              <a:lstStyle/>
              <a:p>
                <a:endParaRPr lang="sl-SI"/>
              </a:p>
            </p:txBody>
          </p:sp>
          <p:sp>
            <p:nvSpPr>
              <p:cNvPr id="52" name="Freeform 371"/>
              <p:cNvSpPr>
                <a:spLocks/>
              </p:cNvSpPr>
              <p:nvPr/>
            </p:nvSpPr>
            <p:spPr bwMode="auto">
              <a:xfrm>
                <a:off x="1629918" y="3403347"/>
                <a:ext cx="9525" cy="88900"/>
              </a:xfrm>
              <a:custGeom>
                <a:avLst/>
                <a:gdLst>
                  <a:gd name="T0" fmla="*/ 0 w 16"/>
                  <a:gd name="T1" fmla="*/ 0 h 168"/>
                  <a:gd name="T2" fmla="*/ 0 w 16"/>
                  <a:gd name="T3" fmla="*/ 22754 h 168"/>
                  <a:gd name="T4" fmla="*/ 1191 w 16"/>
                  <a:gd name="T5" fmla="*/ 44450 h 168"/>
                  <a:gd name="T6" fmla="*/ 4167 w 16"/>
                  <a:gd name="T7" fmla="*/ 66146 h 168"/>
                  <a:gd name="T8" fmla="*/ 9525 w 16"/>
                  <a:gd name="T9" fmla="*/ 88900 h 168"/>
                  <a:gd name="T10" fmla="*/ 0 60000 65536"/>
                  <a:gd name="T11" fmla="*/ 0 60000 65536"/>
                  <a:gd name="T12" fmla="*/ 0 60000 65536"/>
                  <a:gd name="T13" fmla="*/ 0 60000 65536"/>
                  <a:gd name="T14" fmla="*/ 0 60000 65536"/>
                  <a:gd name="T15" fmla="*/ 0 w 16"/>
                  <a:gd name="T16" fmla="*/ 0 h 168"/>
                  <a:gd name="T17" fmla="*/ 16 w 16"/>
                  <a:gd name="T18" fmla="*/ 168 h 168"/>
                </a:gdLst>
                <a:ahLst/>
                <a:cxnLst>
                  <a:cxn ang="T10">
                    <a:pos x="T0" y="T1"/>
                  </a:cxn>
                  <a:cxn ang="T11">
                    <a:pos x="T2" y="T3"/>
                  </a:cxn>
                  <a:cxn ang="T12">
                    <a:pos x="T4" y="T5"/>
                  </a:cxn>
                  <a:cxn ang="T13">
                    <a:pos x="T6" y="T7"/>
                  </a:cxn>
                  <a:cxn ang="T14">
                    <a:pos x="T8" y="T9"/>
                  </a:cxn>
                </a:cxnLst>
                <a:rect l="T15" t="T16" r="T17" b="T18"/>
                <a:pathLst>
                  <a:path w="16" h="168">
                    <a:moveTo>
                      <a:pt x="0" y="0"/>
                    </a:moveTo>
                    <a:lnTo>
                      <a:pt x="0" y="43"/>
                    </a:lnTo>
                    <a:lnTo>
                      <a:pt x="2" y="84"/>
                    </a:lnTo>
                    <a:lnTo>
                      <a:pt x="7" y="125"/>
                    </a:lnTo>
                    <a:lnTo>
                      <a:pt x="16" y="168"/>
                    </a:lnTo>
                  </a:path>
                </a:pathLst>
              </a:custGeom>
              <a:noFill/>
              <a:ln w="3175">
                <a:solidFill>
                  <a:srgbClr val="000000"/>
                </a:solidFill>
                <a:prstDash val="solid"/>
                <a:round/>
                <a:headEnd/>
                <a:tailEnd/>
              </a:ln>
            </p:spPr>
            <p:txBody>
              <a:bodyPr/>
              <a:lstStyle/>
              <a:p>
                <a:endParaRPr lang="sl-SI"/>
              </a:p>
            </p:txBody>
          </p:sp>
          <p:sp>
            <p:nvSpPr>
              <p:cNvPr id="53" name="Freeform 372"/>
              <p:cNvSpPr>
                <a:spLocks/>
              </p:cNvSpPr>
              <p:nvPr/>
            </p:nvSpPr>
            <p:spPr bwMode="auto">
              <a:xfrm>
                <a:off x="1080643" y="3295397"/>
                <a:ext cx="871538" cy="1190625"/>
              </a:xfrm>
              <a:custGeom>
                <a:avLst/>
                <a:gdLst>
                  <a:gd name="T0" fmla="*/ 0 w 549"/>
                  <a:gd name="T1" fmla="*/ 981075 h 750"/>
                  <a:gd name="T2" fmla="*/ 19050 w 549"/>
                  <a:gd name="T3" fmla="*/ 1014413 h 750"/>
                  <a:gd name="T4" fmla="*/ 57150 w 549"/>
                  <a:gd name="T5" fmla="*/ 1042988 h 750"/>
                  <a:gd name="T6" fmla="*/ 71438 w 549"/>
                  <a:gd name="T7" fmla="*/ 1071563 h 750"/>
                  <a:gd name="T8" fmla="*/ 90488 w 549"/>
                  <a:gd name="T9" fmla="*/ 1095375 h 750"/>
                  <a:gd name="T10" fmla="*/ 109538 w 549"/>
                  <a:gd name="T11" fmla="*/ 1128713 h 750"/>
                  <a:gd name="T12" fmla="*/ 100013 w 549"/>
                  <a:gd name="T13" fmla="*/ 1162050 h 750"/>
                  <a:gd name="T14" fmla="*/ 109538 w 549"/>
                  <a:gd name="T15" fmla="*/ 1190625 h 750"/>
                  <a:gd name="T16" fmla="*/ 409575 w 549"/>
                  <a:gd name="T17" fmla="*/ 1057275 h 750"/>
                  <a:gd name="T18" fmla="*/ 585788 w 549"/>
                  <a:gd name="T19" fmla="*/ 942975 h 750"/>
                  <a:gd name="T20" fmla="*/ 719138 w 549"/>
                  <a:gd name="T21" fmla="*/ 790575 h 750"/>
                  <a:gd name="T22" fmla="*/ 871538 w 549"/>
                  <a:gd name="T23" fmla="*/ 161925 h 750"/>
                  <a:gd name="T24" fmla="*/ 866775 w 549"/>
                  <a:gd name="T25" fmla="*/ 0 h 750"/>
                  <a:gd name="T26" fmla="*/ 733425 w 549"/>
                  <a:gd name="T27" fmla="*/ 33338 h 750"/>
                  <a:gd name="T28" fmla="*/ 638175 w 549"/>
                  <a:gd name="T29" fmla="*/ 109538 h 750"/>
                  <a:gd name="T30" fmla="*/ 585788 w 549"/>
                  <a:gd name="T31" fmla="*/ 190500 h 750"/>
                  <a:gd name="T32" fmla="*/ 561975 w 549"/>
                  <a:gd name="T33" fmla="*/ 228600 h 750"/>
                  <a:gd name="T34" fmla="*/ 490538 w 549"/>
                  <a:gd name="T35" fmla="*/ 533400 h 750"/>
                  <a:gd name="T36" fmla="*/ 447675 w 549"/>
                  <a:gd name="T37" fmla="*/ 657225 h 750"/>
                  <a:gd name="T38" fmla="*/ 547688 w 549"/>
                  <a:gd name="T39" fmla="*/ 709612 h 750"/>
                  <a:gd name="T40" fmla="*/ 442913 w 549"/>
                  <a:gd name="T41" fmla="*/ 661987 h 750"/>
                  <a:gd name="T42" fmla="*/ 0 w 549"/>
                  <a:gd name="T43" fmla="*/ 981075 h 7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9"/>
                  <a:gd name="T67" fmla="*/ 0 h 750"/>
                  <a:gd name="T68" fmla="*/ 549 w 549"/>
                  <a:gd name="T69" fmla="*/ 750 h 7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9" h="750">
                    <a:moveTo>
                      <a:pt x="0" y="618"/>
                    </a:moveTo>
                    <a:lnTo>
                      <a:pt x="12" y="639"/>
                    </a:lnTo>
                    <a:lnTo>
                      <a:pt x="36" y="657"/>
                    </a:lnTo>
                    <a:lnTo>
                      <a:pt x="45" y="675"/>
                    </a:lnTo>
                    <a:lnTo>
                      <a:pt x="57" y="690"/>
                    </a:lnTo>
                    <a:lnTo>
                      <a:pt x="69" y="711"/>
                    </a:lnTo>
                    <a:lnTo>
                      <a:pt x="63" y="732"/>
                    </a:lnTo>
                    <a:lnTo>
                      <a:pt x="69" y="750"/>
                    </a:lnTo>
                    <a:lnTo>
                      <a:pt x="258" y="666"/>
                    </a:lnTo>
                    <a:lnTo>
                      <a:pt x="369" y="594"/>
                    </a:lnTo>
                    <a:lnTo>
                      <a:pt x="453" y="498"/>
                    </a:lnTo>
                    <a:lnTo>
                      <a:pt x="549" y="102"/>
                    </a:lnTo>
                    <a:lnTo>
                      <a:pt x="546" y="0"/>
                    </a:lnTo>
                    <a:lnTo>
                      <a:pt x="462" y="21"/>
                    </a:lnTo>
                    <a:lnTo>
                      <a:pt x="402" y="69"/>
                    </a:lnTo>
                    <a:lnTo>
                      <a:pt x="369" y="120"/>
                    </a:lnTo>
                    <a:lnTo>
                      <a:pt x="354" y="144"/>
                    </a:lnTo>
                    <a:lnTo>
                      <a:pt x="309" y="336"/>
                    </a:lnTo>
                    <a:lnTo>
                      <a:pt x="282" y="414"/>
                    </a:lnTo>
                    <a:lnTo>
                      <a:pt x="345" y="447"/>
                    </a:lnTo>
                    <a:lnTo>
                      <a:pt x="279" y="417"/>
                    </a:lnTo>
                    <a:lnTo>
                      <a:pt x="0" y="618"/>
                    </a:lnTo>
                    <a:close/>
                  </a:path>
                </a:pathLst>
              </a:custGeom>
              <a:solidFill>
                <a:srgbClr val="CC9900"/>
              </a:solidFill>
              <a:ln w="3175" cmpd="sng">
                <a:solidFill>
                  <a:schemeClr val="tx1"/>
                </a:solidFill>
                <a:round/>
                <a:headEnd/>
                <a:tailEnd/>
              </a:ln>
            </p:spPr>
            <p:txBody>
              <a:bodyPr wrap="none" anchor="ctr"/>
              <a:lstStyle/>
              <a:p>
                <a:endParaRPr lang="sl-SI"/>
              </a:p>
            </p:txBody>
          </p:sp>
          <p:grpSp>
            <p:nvGrpSpPr>
              <p:cNvPr id="54" name="Skupina 566"/>
              <p:cNvGrpSpPr>
                <a:grpSpLocks/>
              </p:cNvGrpSpPr>
              <p:nvPr/>
            </p:nvGrpSpPr>
            <p:grpSpPr bwMode="auto">
              <a:xfrm>
                <a:off x="473688" y="4278307"/>
                <a:ext cx="586376" cy="397797"/>
                <a:chOff x="1433243" y="767462"/>
                <a:chExt cx="586376" cy="397797"/>
              </a:xfrm>
            </p:grpSpPr>
            <p:sp>
              <p:nvSpPr>
                <p:cNvPr id="212" name="Freeform 375"/>
                <p:cNvSpPr>
                  <a:spLocks/>
                </p:cNvSpPr>
                <p:nvPr/>
              </p:nvSpPr>
              <p:spPr bwMode="auto">
                <a:xfrm>
                  <a:off x="1433243" y="784259"/>
                  <a:ext cx="585788" cy="381000"/>
                </a:xfrm>
                <a:custGeom>
                  <a:avLst/>
                  <a:gdLst>
                    <a:gd name="T0" fmla="*/ 0 w 369"/>
                    <a:gd name="T1" fmla="*/ 309563 h 240"/>
                    <a:gd name="T2" fmla="*/ 271463 w 369"/>
                    <a:gd name="T3" fmla="*/ 381000 h 240"/>
                    <a:gd name="T4" fmla="*/ 585788 w 369"/>
                    <a:gd name="T5" fmla="*/ 42863 h 240"/>
                    <a:gd name="T6" fmla="*/ 347663 w 369"/>
                    <a:gd name="T7" fmla="*/ 0 h 240"/>
                    <a:gd name="T8" fmla="*/ 0 w 369"/>
                    <a:gd name="T9" fmla="*/ 309563 h 240"/>
                    <a:gd name="T10" fmla="*/ 0 60000 65536"/>
                    <a:gd name="T11" fmla="*/ 0 60000 65536"/>
                    <a:gd name="T12" fmla="*/ 0 60000 65536"/>
                    <a:gd name="T13" fmla="*/ 0 60000 65536"/>
                    <a:gd name="T14" fmla="*/ 0 60000 65536"/>
                    <a:gd name="T15" fmla="*/ 0 w 369"/>
                    <a:gd name="T16" fmla="*/ 0 h 240"/>
                    <a:gd name="T17" fmla="*/ 369 w 369"/>
                    <a:gd name="T18" fmla="*/ 240 h 240"/>
                  </a:gdLst>
                  <a:ahLst/>
                  <a:cxnLst>
                    <a:cxn ang="T10">
                      <a:pos x="T0" y="T1"/>
                    </a:cxn>
                    <a:cxn ang="T11">
                      <a:pos x="T2" y="T3"/>
                    </a:cxn>
                    <a:cxn ang="T12">
                      <a:pos x="T4" y="T5"/>
                    </a:cxn>
                    <a:cxn ang="T13">
                      <a:pos x="T6" y="T7"/>
                    </a:cxn>
                    <a:cxn ang="T14">
                      <a:pos x="T8" y="T9"/>
                    </a:cxn>
                  </a:cxnLst>
                  <a:rect l="T15" t="T16" r="T17" b="T18"/>
                  <a:pathLst>
                    <a:path w="369" h="240">
                      <a:moveTo>
                        <a:pt x="0" y="195"/>
                      </a:moveTo>
                      <a:lnTo>
                        <a:pt x="171" y="240"/>
                      </a:lnTo>
                      <a:lnTo>
                        <a:pt x="369" y="27"/>
                      </a:lnTo>
                      <a:lnTo>
                        <a:pt x="219" y="0"/>
                      </a:lnTo>
                      <a:lnTo>
                        <a:pt x="0" y="195"/>
                      </a:lnTo>
                      <a:close/>
                    </a:path>
                  </a:pathLst>
                </a:custGeom>
                <a:solidFill>
                  <a:schemeClr val="tx1"/>
                </a:solidFill>
                <a:ln w="3175">
                  <a:solidFill>
                    <a:schemeClr val="tx1"/>
                  </a:solidFill>
                  <a:round/>
                  <a:headEnd/>
                  <a:tailEnd/>
                </a:ln>
              </p:spPr>
              <p:txBody>
                <a:bodyPr wrap="none" anchor="ctr"/>
                <a:lstStyle/>
                <a:p>
                  <a:endParaRPr lang="sl-SI"/>
                </a:p>
              </p:txBody>
            </p:sp>
            <p:sp>
              <p:nvSpPr>
                <p:cNvPr id="213" name="Freeform 375"/>
                <p:cNvSpPr>
                  <a:spLocks/>
                </p:cNvSpPr>
                <p:nvPr/>
              </p:nvSpPr>
              <p:spPr bwMode="auto">
                <a:xfrm>
                  <a:off x="1433773" y="767214"/>
                  <a:ext cx="585787" cy="381000"/>
                </a:xfrm>
                <a:custGeom>
                  <a:avLst/>
                  <a:gdLst>
                    <a:gd name="T0" fmla="*/ 0 w 369"/>
                    <a:gd name="T1" fmla="*/ 195 h 240"/>
                    <a:gd name="T2" fmla="*/ 171 w 369"/>
                    <a:gd name="T3" fmla="*/ 240 h 240"/>
                    <a:gd name="T4" fmla="*/ 369 w 369"/>
                    <a:gd name="T5" fmla="*/ 27 h 240"/>
                    <a:gd name="T6" fmla="*/ 219 w 369"/>
                    <a:gd name="T7" fmla="*/ 0 h 240"/>
                    <a:gd name="T8" fmla="*/ 0 w 369"/>
                    <a:gd name="T9" fmla="*/ 195 h 240"/>
                    <a:gd name="T10" fmla="*/ 0 60000 65536"/>
                    <a:gd name="T11" fmla="*/ 0 60000 65536"/>
                    <a:gd name="T12" fmla="*/ 0 60000 65536"/>
                    <a:gd name="T13" fmla="*/ 0 60000 65536"/>
                    <a:gd name="T14" fmla="*/ 0 60000 65536"/>
                    <a:gd name="T15" fmla="*/ 0 w 369"/>
                    <a:gd name="T16" fmla="*/ 0 h 240"/>
                    <a:gd name="T17" fmla="*/ 369 w 369"/>
                    <a:gd name="T18" fmla="*/ 240 h 240"/>
                  </a:gdLst>
                  <a:ahLst/>
                  <a:cxnLst>
                    <a:cxn ang="T10">
                      <a:pos x="T0" y="T1"/>
                    </a:cxn>
                    <a:cxn ang="T11">
                      <a:pos x="T2" y="T3"/>
                    </a:cxn>
                    <a:cxn ang="T12">
                      <a:pos x="T4" y="T5"/>
                    </a:cxn>
                    <a:cxn ang="T13">
                      <a:pos x="T6" y="T7"/>
                    </a:cxn>
                    <a:cxn ang="T14">
                      <a:pos x="T8" y="T9"/>
                    </a:cxn>
                  </a:cxnLst>
                  <a:rect l="T15" t="T16" r="T17" b="T18"/>
                  <a:pathLst>
                    <a:path w="369" h="240">
                      <a:moveTo>
                        <a:pt x="0" y="195"/>
                      </a:moveTo>
                      <a:lnTo>
                        <a:pt x="171" y="240"/>
                      </a:lnTo>
                      <a:lnTo>
                        <a:pt x="369" y="27"/>
                      </a:lnTo>
                      <a:lnTo>
                        <a:pt x="219" y="0"/>
                      </a:lnTo>
                      <a:lnTo>
                        <a:pt x="0" y="195"/>
                      </a:lnTo>
                      <a:close/>
                    </a:path>
                  </a:pathLst>
                </a:custGeom>
                <a:solidFill>
                  <a:schemeClr val="tx1"/>
                </a:solidFill>
                <a:ln w="3175">
                  <a:solidFill>
                    <a:schemeClr val="bg1">
                      <a:lumMod val="65000"/>
                    </a:schemeClr>
                  </a:solidFill>
                  <a:round/>
                  <a:headEnd/>
                  <a:tailEnd/>
                </a:ln>
              </p:spPr>
              <p:txBody>
                <a:bodyPr wrap="none" anchor="ctr"/>
                <a:lstStyle/>
                <a:p>
                  <a:pPr>
                    <a:defRPr/>
                  </a:pPr>
                  <a:endParaRPr lang="sl-SI"/>
                </a:p>
              </p:txBody>
            </p:sp>
          </p:grpSp>
          <p:grpSp>
            <p:nvGrpSpPr>
              <p:cNvPr id="55" name="Group 387"/>
              <p:cNvGrpSpPr>
                <a:grpSpLocks/>
              </p:cNvGrpSpPr>
              <p:nvPr/>
            </p:nvGrpSpPr>
            <p:grpSpPr bwMode="auto">
              <a:xfrm>
                <a:off x="763143" y="4276472"/>
                <a:ext cx="452438" cy="360363"/>
                <a:chOff x="1213" y="2070"/>
                <a:chExt cx="285" cy="227"/>
              </a:xfrm>
            </p:grpSpPr>
            <p:sp>
              <p:nvSpPr>
                <p:cNvPr id="209" name="Freeform 388"/>
                <p:cNvSpPr>
                  <a:spLocks/>
                </p:cNvSpPr>
                <p:nvPr/>
              </p:nvSpPr>
              <p:spPr bwMode="auto">
                <a:xfrm>
                  <a:off x="1213" y="2070"/>
                  <a:ext cx="285" cy="227"/>
                </a:xfrm>
                <a:custGeom>
                  <a:avLst/>
                  <a:gdLst>
                    <a:gd name="T0" fmla="*/ 203 w 285"/>
                    <a:gd name="T1" fmla="*/ 0 h 227"/>
                    <a:gd name="T2" fmla="*/ 80 w 285"/>
                    <a:gd name="T3" fmla="*/ 39 h 227"/>
                    <a:gd name="T4" fmla="*/ 44 w 285"/>
                    <a:gd name="T5" fmla="*/ 60 h 227"/>
                    <a:gd name="T6" fmla="*/ 20 w 285"/>
                    <a:gd name="T7" fmla="*/ 81 h 227"/>
                    <a:gd name="T8" fmla="*/ 41 w 285"/>
                    <a:gd name="T9" fmla="*/ 123 h 227"/>
                    <a:gd name="T10" fmla="*/ 110 w 285"/>
                    <a:gd name="T11" fmla="*/ 120 h 227"/>
                    <a:gd name="T12" fmla="*/ 92 w 285"/>
                    <a:gd name="T13" fmla="*/ 129 h 227"/>
                    <a:gd name="T14" fmla="*/ 71 w 285"/>
                    <a:gd name="T15" fmla="*/ 156 h 227"/>
                    <a:gd name="T16" fmla="*/ 38 w 285"/>
                    <a:gd name="T17" fmla="*/ 198 h 227"/>
                    <a:gd name="T18" fmla="*/ 77 w 285"/>
                    <a:gd name="T19" fmla="*/ 213 h 227"/>
                    <a:gd name="T20" fmla="*/ 176 w 285"/>
                    <a:gd name="T21" fmla="*/ 183 h 227"/>
                    <a:gd name="T22" fmla="*/ 263 w 285"/>
                    <a:gd name="T23" fmla="*/ 138 h 227"/>
                    <a:gd name="T24" fmla="*/ 230 w 285"/>
                    <a:gd name="T25" fmla="*/ 36 h 227"/>
                    <a:gd name="T26" fmla="*/ 203 w 285"/>
                    <a:gd name="T27" fmla="*/ 0 h 2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227"/>
                    <a:gd name="T44" fmla="*/ 285 w 285"/>
                    <a:gd name="T45" fmla="*/ 227 h 22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227">
                      <a:moveTo>
                        <a:pt x="203" y="0"/>
                      </a:moveTo>
                      <a:cubicBezTo>
                        <a:pt x="159" y="6"/>
                        <a:pt x="121" y="25"/>
                        <a:pt x="80" y="39"/>
                      </a:cubicBezTo>
                      <a:cubicBezTo>
                        <a:pt x="67" y="43"/>
                        <a:pt x="58" y="55"/>
                        <a:pt x="44" y="60"/>
                      </a:cubicBezTo>
                      <a:cubicBezTo>
                        <a:pt x="38" y="69"/>
                        <a:pt x="20" y="81"/>
                        <a:pt x="20" y="81"/>
                      </a:cubicBezTo>
                      <a:cubicBezTo>
                        <a:pt x="11" y="108"/>
                        <a:pt x="21" y="113"/>
                        <a:pt x="41" y="123"/>
                      </a:cubicBezTo>
                      <a:cubicBezTo>
                        <a:pt x="58" y="122"/>
                        <a:pt x="90" y="115"/>
                        <a:pt x="110" y="120"/>
                      </a:cubicBezTo>
                      <a:cubicBezTo>
                        <a:pt x="104" y="124"/>
                        <a:pt x="97" y="124"/>
                        <a:pt x="92" y="129"/>
                      </a:cubicBezTo>
                      <a:cubicBezTo>
                        <a:pt x="84" y="137"/>
                        <a:pt x="79" y="148"/>
                        <a:pt x="71" y="156"/>
                      </a:cubicBezTo>
                      <a:cubicBezTo>
                        <a:pt x="66" y="172"/>
                        <a:pt x="52" y="189"/>
                        <a:pt x="38" y="198"/>
                      </a:cubicBezTo>
                      <a:cubicBezTo>
                        <a:pt x="19" y="227"/>
                        <a:pt x="0" y="217"/>
                        <a:pt x="77" y="213"/>
                      </a:cubicBezTo>
                      <a:cubicBezTo>
                        <a:pt x="112" y="207"/>
                        <a:pt x="143" y="191"/>
                        <a:pt x="176" y="183"/>
                      </a:cubicBezTo>
                      <a:cubicBezTo>
                        <a:pt x="203" y="165"/>
                        <a:pt x="231" y="146"/>
                        <a:pt x="263" y="138"/>
                      </a:cubicBezTo>
                      <a:cubicBezTo>
                        <a:pt x="285" y="105"/>
                        <a:pt x="260" y="56"/>
                        <a:pt x="230" y="36"/>
                      </a:cubicBezTo>
                      <a:cubicBezTo>
                        <a:pt x="219" y="19"/>
                        <a:pt x="190" y="19"/>
                        <a:pt x="203" y="0"/>
                      </a:cubicBezTo>
                      <a:close/>
                    </a:path>
                  </a:pathLst>
                </a:custGeom>
                <a:solidFill>
                  <a:srgbClr val="FFE6C7"/>
                </a:solidFill>
                <a:ln w="3175" cmpd="sng">
                  <a:solidFill>
                    <a:schemeClr val="tx1"/>
                  </a:solidFill>
                  <a:round/>
                  <a:headEnd/>
                  <a:tailEnd/>
                </a:ln>
              </p:spPr>
              <p:txBody>
                <a:bodyPr wrap="none" anchor="ctr"/>
                <a:lstStyle/>
                <a:p>
                  <a:endParaRPr lang="sl-SI"/>
                </a:p>
              </p:txBody>
            </p:sp>
            <p:sp>
              <p:nvSpPr>
                <p:cNvPr id="210" name="Freeform 389"/>
                <p:cNvSpPr>
                  <a:spLocks/>
                </p:cNvSpPr>
                <p:nvPr/>
              </p:nvSpPr>
              <p:spPr bwMode="auto">
                <a:xfrm>
                  <a:off x="1242" y="2136"/>
                  <a:ext cx="36" cy="54"/>
                </a:xfrm>
                <a:custGeom>
                  <a:avLst/>
                  <a:gdLst>
                    <a:gd name="T0" fmla="*/ 21 w 36"/>
                    <a:gd name="T1" fmla="*/ 0 h 54"/>
                    <a:gd name="T2" fmla="*/ 36 w 36"/>
                    <a:gd name="T3" fmla="*/ 21 h 54"/>
                    <a:gd name="T4" fmla="*/ 24 w 36"/>
                    <a:gd name="T5" fmla="*/ 36 h 54"/>
                    <a:gd name="T6" fmla="*/ 0 w 36"/>
                    <a:gd name="T7" fmla="*/ 54 h 54"/>
                    <a:gd name="T8" fmla="*/ 0 60000 65536"/>
                    <a:gd name="T9" fmla="*/ 0 60000 65536"/>
                    <a:gd name="T10" fmla="*/ 0 60000 65536"/>
                    <a:gd name="T11" fmla="*/ 0 60000 65536"/>
                    <a:gd name="T12" fmla="*/ 0 w 36"/>
                    <a:gd name="T13" fmla="*/ 0 h 54"/>
                    <a:gd name="T14" fmla="*/ 36 w 36"/>
                    <a:gd name="T15" fmla="*/ 54 h 54"/>
                  </a:gdLst>
                  <a:ahLst/>
                  <a:cxnLst>
                    <a:cxn ang="T8">
                      <a:pos x="T0" y="T1"/>
                    </a:cxn>
                    <a:cxn ang="T9">
                      <a:pos x="T2" y="T3"/>
                    </a:cxn>
                    <a:cxn ang="T10">
                      <a:pos x="T4" y="T5"/>
                    </a:cxn>
                    <a:cxn ang="T11">
                      <a:pos x="T6" y="T7"/>
                    </a:cxn>
                  </a:cxnLst>
                  <a:rect l="T12" t="T13" r="T14" b="T15"/>
                  <a:pathLst>
                    <a:path w="36" h="54">
                      <a:moveTo>
                        <a:pt x="21" y="0"/>
                      </a:moveTo>
                      <a:lnTo>
                        <a:pt x="36" y="21"/>
                      </a:lnTo>
                      <a:lnTo>
                        <a:pt x="24" y="36"/>
                      </a:lnTo>
                      <a:lnTo>
                        <a:pt x="0" y="54"/>
                      </a:lnTo>
                    </a:path>
                  </a:pathLst>
                </a:custGeom>
                <a:noFill/>
                <a:ln w="3175">
                  <a:solidFill>
                    <a:schemeClr val="tx1"/>
                  </a:solidFill>
                  <a:round/>
                  <a:headEnd/>
                  <a:tailEnd/>
                </a:ln>
              </p:spPr>
              <p:txBody>
                <a:bodyPr wrap="none" anchor="ctr"/>
                <a:lstStyle/>
                <a:p>
                  <a:endParaRPr lang="sl-SI"/>
                </a:p>
              </p:txBody>
            </p:sp>
            <p:sp>
              <p:nvSpPr>
                <p:cNvPr id="211" name="Freeform 390"/>
                <p:cNvSpPr>
                  <a:spLocks/>
                </p:cNvSpPr>
                <p:nvPr/>
              </p:nvSpPr>
              <p:spPr bwMode="auto">
                <a:xfrm>
                  <a:off x="1314" y="2160"/>
                  <a:ext cx="63" cy="30"/>
                </a:xfrm>
                <a:custGeom>
                  <a:avLst/>
                  <a:gdLst>
                    <a:gd name="T0" fmla="*/ 0 w 63"/>
                    <a:gd name="T1" fmla="*/ 27 h 30"/>
                    <a:gd name="T2" fmla="*/ 21 w 63"/>
                    <a:gd name="T3" fmla="*/ 30 h 30"/>
                    <a:gd name="T4" fmla="*/ 45 w 63"/>
                    <a:gd name="T5" fmla="*/ 21 h 30"/>
                    <a:gd name="T6" fmla="*/ 63 w 63"/>
                    <a:gd name="T7" fmla="*/ 0 h 30"/>
                    <a:gd name="T8" fmla="*/ 0 60000 65536"/>
                    <a:gd name="T9" fmla="*/ 0 60000 65536"/>
                    <a:gd name="T10" fmla="*/ 0 60000 65536"/>
                    <a:gd name="T11" fmla="*/ 0 60000 65536"/>
                    <a:gd name="T12" fmla="*/ 0 w 63"/>
                    <a:gd name="T13" fmla="*/ 0 h 30"/>
                    <a:gd name="T14" fmla="*/ 63 w 63"/>
                    <a:gd name="T15" fmla="*/ 30 h 30"/>
                  </a:gdLst>
                  <a:ahLst/>
                  <a:cxnLst>
                    <a:cxn ang="T8">
                      <a:pos x="T0" y="T1"/>
                    </a:cxn>
                    <a:cxn ang="T9">
                      <a:pos x="T2" y="T3"/>
                    </a:cxn>
                    <a:cxn ang="T10">
                      <a:pos x="T4" y="T5"/>
                    </a:cxn>
                    <a:cxn ang="T11">
                      <a:pos x="T6" y="T7"/>
                    </a:cxn>
                  </a:cxnLst>
                  <a:rect l="T12" t="T13" r="T14" b="T15"/>
                  <a:pathLst>
                    <a:path w="63" h="30">
                      <a:moveTo>
                        <a:pt x="0" y="27"/>
                      </a:moveTo>
                      <a:lnTo>
                        <a:pt x="21" y="30"/>
                      </a:lnTo>
                      <a:lnTo>
                        <a:pt x="45" y="21"/>
                      </a:lnTo>
                      <a:lnTo>
                        <a:pt x="63" y="0"/>
                      </a:lnTo>
                    </a:path>
                  </a:pathLst>
                </a:custGeom>
                <a:noFill/>
                <a:ln w="3175">
                  <a:solidFill>
                    <a:schemeClr val="tx1"/>
                  </a:solidFill>
                  <a:round/>
                  <a:headEnd/>
                  <a:tailEnd/>
                </a:ln>
              </p:spPr>
              <p:txBody>
                <a:bodyPr wrap="none" anchor="ctr"/>
                <a:lstStyle/>
                <a:p>
                  <a:endParaRPr lang="sl-SI"/>
                </a:p>
              </p:txBody>
            </p:sp>
          </p:grpSp>
          <p:grpSp>
            <p:nvGrpSpPr>
              <p:cNvPr id="56" name="Group 391"/>
              <p:cNvGrpSpPr>
                <a:grpSpLocks/>
              </p:cNvGrpSpPr>
              <p:nvPr/>
            </p:nvGrpSpPr>
            <p:grpSpPr bwMode="auto">
              <a:xfrm>
                <a:off x="437706" y="3674810"/>
                <a:ext cx="528638" cy="614363"/>
                <a:chOff x="1008" y="1691"/>
                <a:chExt cx="333" cy="387"/>
              </a:xfrm>
            </p:grpSpPr>
            <p:sp>
              <p:nvSpPr>
                <p:cNvPr id="202" name="Freeform 392"/>
                <p:cNvSpPr>
                  <a:spLocks/>
                </p:cNvSpPr>
                <p:nvPr/>
              </p:nvSpPr>
              <p:spPr bwMode="auto">
                <a:xfrm>
                  <a:off x="1014" y="1721"/>
                  <a:ext cx="327" cy="351"/>
                </a:xfrm>
                <a:custGeom>
                  <a:avLst/>
                  <a:gdLst>
                    <a:gd name="T0" fmla="*/ 226 w 981"/>
                    <a:gd name="T1" fmla="*/ 68 h 1052"/>
                    <a:gd name="T2" fmla="*/ 242 w 981"/>
                    <a:gd name="T3" fmla="*/ 52 h 1052"/>
                    <a:gd name="T4" fmla="*/ 263 w 981"/>
                    <a:gd name="T5" fmla="*/ 39 h 1052"/>
                    <a:gd name="T6" fmla="*/ 285 w 981"/>
                    <a:gd name="T7" fmla="*/ 30 h 1052"/>
                    <a:gd name="T8" fmla="*/ 307 w 981"/>
                    <a:gd name="T9" fmla="*/ 31 h 1052"/>
                    <a:gd name="T10" fmla="*/ 324 w 981"/>
                    <a:gd name="T11" fmla="*/ 44 h 1052"/>
                    <a:gd name="T12" fmla="*/ 326 w 981"/>
                    <a:gd name="T13" fmla="*/ 64 h 1052"/>
                    <a:gd name="T14" fmla="*/ 317 w 981"/>
                    <a:gd name="T15" fmla="*/ 84 h 1052"/>
                    <a:gd name="T16" fmla="*/ 306 w 981"/>
                    <a:gd name="T17" fmla="*/ 97 h 1052"/>
                    <a:gd name="T18" fmla="*/ 294 w 981"/>
                    <a:gd name="T19" fmla="*/ 106 h 1052"/>
                    <a:gd name="T20" fmla="*/ 280 w 981"/>
                    <a:gd name="T21" fmla="*/ 115 h 1052"/>
                    <a:gd name="T22" fmla="*/ 266 w 981"/>
                    <a:gd name="T23" fmla="*/ 121 h 1052"/>
                    <a:gd name="T24" fmla="*/ 253 w 981"/>
                    <a:gd name="T25" fmla="*/ 125 h 1052"/>
                    <a:gd name="T26" fmla="*/ 246 w 981"/>
                    <a:gd name="T27" fmla="*/ 134 h 1052"/>
                    <a:gd name="T28" fmla="*/ 242 w 981"/>
                    <a:gd name="T29" fmla="*/ 155 h 1052"/>
                    <a:gd name="T30" fmla="*/ 232 w 981"/>
                    <a:gd name="T31" fmla="*/ 174 h 1052"/>
                    <a:gd name="T32" fmla="*/ 219 w 981"/>
                    <a:gd name="T33" fmla="*/ 190 h 1052"/>
                    <a:gd name="T34" fmla="*/ 203 w 981"/>
                    <a:gd name="T35" fmla="*/ 203 h 1052"/>
                    <a:gd name="T36" fmla="*/ 183 w 981"/>
                    <a:gd name="T37" fmla="*/ 211 h 1052"/>
                    <a:gd name="T38" fmla="*/ 175 w 981"/>
                    <a:gd name="T39" fmla="*/ 264 h 1052"/>
                    <a:gd name="T40" fmla="*/ 163 w 981"/>
                    <a:gd name="T41" fmla="*/ 319 h 1052"/>
                    <a:gd name="T42" fmla="*/ 142 w 981"/>
                    <a:gd name="T43" fmla="*/ 339 h 1052"/>
                    <a:gd name="T44" fmla="*/ 123 w 981"/>
                    <a:gd name="T45" fmla="*/ 286 h 1052"/>
                    <a:gd name="T46" fmla="*/ 113 w 981"/>
                    <a:gd name="T47" fmla="*/ 221 h 1052"/>
                    <a:gd name="T48" fmla="*/ 106 w 981"/>
                    <a:gd name="T49" fmla="*/ 212 h 1052"/>
                    <a:gd name="T50" fmla="*/ 97 w 981"/>
                    <a:gd name="T51" fmla="*/ 224 h 1052"/>
                    <a:gd name="T52" fmla="*/ 85 w 981"/>
                    <a:gd name="T53" fmla="*/ 230 h 1052"/>
                    <a:gd name="T54" fmla="*/ 69 w 981"/>
                    <a:gd name="T55" fmla="*/ 226 h 1052"/>
                    <a:gd name="T56" fmla="*/ 55 w 981"/>
                    <a:gd name="T57" fmla="*/ 216 h 1052"/>
                    <a:gd name="T58" fmla="*/ 41 w 981"/>
                    <a:gd name="T59" fmla="*/ 202 h 1052"/>
                    <a:gd name="T60" fmla="*/ 24 w 981"/>
                    <a:gd name="T61" fmla="*/ 182 h 1052"/>
                    <a:gd name="T62" fmla="*/ 12 w 981"/>
                    <a:gd name="T63" fmla="*/ 160 h 1052"/>
                    <a:gd name="T64" fmla="*/ 3 w 981"/>
                    <a:gd name="T65" fmla="*/ 127 h 1052"/>
                    <a:gd name="T66" fmla="*/ 0 w 981"/>
                    <a:gd name="T67" fmla="*/ 87 h 1052"/>
                    <a:gd name="T68" fmla="*/ 2 w 981"/>
                    <a:gd name="T69" fmla="*/ 48 h 1052"/>
                    <a:gd name="T70" fmla="*/ 7 w 981"/>
                    <a:gd name="T71" fmla="*/ 33 h 1052"/>
                    <a:gd name="T72" fmla="*/ 16 w 981"/>
                    <a:gd name="T73" fmla="*/ 21 h 1052"/>
                    <a:gd name="T74" fmla="*/ 30 w 981"/>
                    <a:gd name="T75" fmla="*/ 15 h 1052"/>
                    <a:gd name="T76" fmla="*/ 49 w 981"/>
                    <a:gd name="T77" fmla="*/ 15 h 1052"/>
                    <a:gd name="T78" fmla="*/ 68 w 981"/>
                    <a:gd name="T79" fmla="*/ 21 h 1052"/>
                    <a:gd name="T80" fmla="*/ 74 w 981"/>
                    <a:gd name="T81" fmla="*/ 15 h 1052"/>
                    <a:gd name="T82" fmla="*/ 80 w 981"/>
                    <a:gd name="T83" fmla="*/ 7 h 1052"/>
                    <a:gd name="T84" fmla="*/ 90 w 981"/>
                    <a:gd name="T85" fmla="*/ 2 h 1052"/>
                    <a:gd name="T86" fmla="*/ 105 w 981"/>
                    <a:gd name="T87" fmla="*/ 3 h 1052"/>
                    <a:gd name="T88" fmla="*/ 121 w 981"/>
                    <a:gd name="T89" fmla="*/ 8 h 1052"/>
                    <a:gd name="T90" fmla="*/ 133 w 981"/>
                    <a:gd name="T91" fmla="*/ 11 h 1052"/>
                    <a:gd name="T92" fmla="*/ 140 w 981"/>
                    <a:gd name="T93" fmla="*/ 4 h 1052"/>
                    <a:gd name="T94" fmla="*/ 149 w 981"/>
                    <a:gd name="T95" fmla="*/ 0 h 1052"/>
                    <a:gd name="T96" fmla="*/ 160 w 981"/>
                    <a:gd name="T97" fmla="*/ 2 h 1052"/>
                    <a:gd name="T98" fmla="*/ 171 w 981"/>
                    <a:gd name="T99" fmla="*/ 8 h 1052"/>
                    <a:gd name="T100" fmla="*/ 179 w 981"/>
                    <a:gd name="T101" fmla="*/ 18 h 1052"/>
                    <a:gd name="T102" fmla="*/ 194 w 981"/>
                    <a:gd name="T103" fmla="*/ 39 h 1052"/>
                    <a:gd name="T104" fmla="*/ 208 w 981"/>
                    <a:gd name="T105" fmla="*/ 64 h 1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1"/>
                    <a:gd name="T160" fmla="*/ 0 h 1052"/>
                    <a:gd name="T161" fmla="*/ 981 w 981"/>
                    <a:gd name="T162" fmla="*/ 1052 h 1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1" h="1052">
                      <a:moveTo>
                        <a:pt x="646" y="242"/>
                      </a:moveTo>
                      <a:lnTo>
                        <a:pt x="661" y="222"/>
                      </a:lnTo>
                      <a:lnTo>
                        <a:pt x="678" y="204"/>
                      </a:lnTo>
                      <a:lnTo>
                        <a:pt x="694" y="187"/>
                      </a:lnTo>
                      <a:lnTo>
                        <a:pt x="710" y="171"/>
                      </a:lnTo>
                      <a:lnTo>
                        <a:pt x="727" y="156"/>
                      </a:lnTo>
                      <a:lnTo>
                        <a:pt x="746" y="142"/>
                      </a:lnTo>
                      <a:lnTo>
                        <a:pt x="767" y="130"/>
                      </a:lnTo>
                      <a:lnTo>
                        <a:pt x="789" y="116"/>
                      </a:lnTo>
                      <a:lnTo>
                        <a:pt x="810" y="105"/>
                      </a:lnTo>
                      <a:lnTo>
                        <a:pt x="832" y="96"/>
                      </a:lnTo>
                      <a:lnTo>
                        <a:pt x="855" y="90"/>
                      </a:lnTo>
                      <a:lnTo>
                        <a:pt x="877" y="88"/>
                      </a:lnTo>
                      <a:lnTo>
                        <a:pt x="900" y="89"/>
                      </a:lnTo>
                      <a:lnTo>
                        <a:pt x="921" y="94"/>
                      </a:lnTo>
                      <a:lnTo>
                        <a:pt x="942" y="102"/>
                      </a:lnTo>
                      <a:lnTo>
                        <a:pt x="960" y="116"/>
                      </a:lnTo>
                      <a:lnTo>
                        <a:pt x="973" y="131"/>
                      </a:lnTo>
                      <a:lnTo>
                        <a:pt x="979" y="149"/>
                      </a:lnTo>
                      <a:lnTo>
                        <a:pt x="981" y="170"/>
                      </a:lnTo>
                      <a:lnTo>
                        <a:pt x="978" y="191"/>
                      </a:lnTo>
                      <a:lnTo>
                        <a:pt x="972" y="213"/>
                      </a:lnTo>
                      <a:lnTo>
                        <a:pt x="962" y="234"/>
                      </a:lnTo>
                      <a:lnTo>
                        <a:pt x="952" y="253"/>
                      </a:lnTo>
                      <a:lnTo>
                        <a:pt x="939" y="270"/>
                      </a:lnTo>
                      <a:lnTo>
                        <a:pt x="929" y="280"/>
                      </a:lnTo>
                      <a:lnTo>
                        <a:pt x="918" y="291"/>
                      </a:lnTo>
                      <a:lnTo>
                        <a:pt x="907" y="301"/>
                      </a:lnTo>
                      <a:lnTo>
                        <a:pt x="894" y="310"/>
                      </a:lnTo>
                      <a:lnTo>
                        <a:pt x="881" y="319"/>
                      </a:lnTo>
                      <a:lnTo>
                        <a:pt x="869" y="329"/>
                      </a:lnTo>
                      <a:lnTo>
                        <a:pt x="855" y="337"/>
                      </a:lnTo>
                      <a:lnTo>
                        <a:pt x="841" y="345"/>
                      </a:lnTo>
                      <a:lnTo>
                        <a:pt x="827" y="352"/>
                      </a:lnTo>
                      <a:lnTo>
                        <a:pt x="813" y="358"/>
                      </a:lnTo>
                      <a:lnTo>
                        <a:pt x="799" y="363"/>
                      </a:lnTo>
                      <a:lnTo>
                        <a:pt x="786" y="368"/>
                      </a:lnTo>
                      <a:lnTo>
                        <a:pt x="772" y="372"/>
                      </a:lnTo>
                      <a:lnTo>
                        <a:pt x="760" y="375"/>
                      </a:lnTo>
                      <a:lnTo>
                        <a:pt x="748" y="377"/>
                      </a:lnTo>
                      <a:lnTo>
                        <a:pt x="737" y="379"/>
                      </a:lnTo>
                      <a:lnTo>
                        <a:pt x="738" y="401"/>
                      </a:lnTo>
                      <a:lnTo>
                        <a:pt x="735" y="421"/>
                      </a:lnTo>
                      <a:lnTo>
                        <a:pt x="731" y="443"/>
                      </a:lnTo>
                      <a:lnTo>
                        <a:pt x="725" y="464"/>
                      </a:lnTo>
                      <a:lnTo>
                        <a:pt x="716" y="484"/>
                      </a:lnTo>
                      <a:lnTo>
                        <a:pt x="706" y="504"/>
                      </a:lnTo>
                      <a:lnTo>
                        <a:pt x="696" y="521"/>
                      </a:lnTo>
                      <a:lnTo>
                        <a:pt x="684" y="537"/>
                      </a:lnTo>
                      <a:lnTo>
                        <a:pt x="671" y="555"/>
                      </a:lnTo>
                      <a:lnTo>
                        <a:pt x="657" y="570"/>
                      </a:lnTo>
                      <a:lnTo>
                        <a:pt x="642" y="584"/>
                      </a:lnTo>
                      <a:lnTo>
                        <a:pt x="625" y="595"/>
                      </a:lnTo>
                      <a:lnTo>
                        <a:pt x="608" y="607"/>
                      </a:lnTo>
                      <a:lnTo>
                        <a:pt x="589" y="616"/>
                      </a:lnTo>
                      <a:lnTo>
                        <a:pt x="570" y="624"/>
                      </a:lnTo>
                      <a:lnTo>
                        <a:pt x="548" y="631"/>
                      </a:lnTo>
                      <a:lnTo>
                        <a:pt x="541" y="682"/>
                      </a:lnTo>
                      <a:lnTo>
                        <a:pt x="534" y="736"/>
                      </a:lnTo>
                      <a:lnTo>
                        <a:pt x="526" y="792"/>
                      </a:lnTo>
                      <a:lnTo>
                        <a:pt x="516" y="846"/>
                      </a:lnTo>
                      <a:lnTo>
                        <a:pt x="504" y="902"/>
                      </a:lnTo>
                      <a:lnTo>
                        <a:pt x="490" y="955"/>
                      </a:lnTo>
                      <a:lnTo>
                        <a:pt x="471" y="1006"/>
                      </a:lnTo>
                      <a:lnTo>
                        <a:pt x="450" y="1052"/>
                      </a:lnTo>
                      <a:lnTo>
                        <a:pt x="426" y="1017"/>
                      </a:lnTo>
                      <a:lnTo>
                        <a:pt x="404" y="970"/>
                      </a:lnTo>
                      <a:lnTo>
                        <a:pt x="386" y="917"/>
                      </a:lnTo>
                      <a:lnTo>
                        <a:pt x="369" y="857"/>
                      </a:lnTo>
                      <a:lnTo>
                        <a:pt x="357" y="794"/>
                      </a:lnTo>
                      <a:lnTo>
                        <a:pt x="347" y="728"/>
                      </a:lnTo>
                      <a:lnTo>
                        <a:pt x="340" y="663"/>
                      </a:lnTo>
                      <a:lnTo>
                        <a:pt x="336" y="600"/>
                      </a:lnTo>
                      <a:lnTo>
                        <a:pt x="327" y="618"/>
                      </a:lnTo>
                      <a:lnTo>
                        <a:pt x="318" y="634"/>
                      </a:lnTo>
                      <a:lnTo>
                        <a:pt x="309" y="650"/>
                      </a:lnTo>
                      <a:lnTo>
                        <a:pt x="301" y="661"/>
                      </a:lnTo>
                      <a:lnTo>
                        <a:pt x="292" y="672"/>
                      </a:lnTo>
                      <a:lnTo>
                        <a:pt x="281" y="680"/>
                      </a:lnTo>
                      <a:lnTo>
                        <a:pt x="269" y="684"/>
                      </a:lnTo>
                      <a:lnTo>
                        <a:pt x="255" y="688"/>
                      </a:lnTo>
                      <a:lnTo>
                        <a:pt x="238" y="688"/>
                      </a:lnTo>
                      <a:lnTo>
                        <a:pt x="223" y="684"/>
                      </a:lnTo>
                      <a:lnTo>
                        <a:pt x="207" y="677"/>
                      </a:lnTo>
                      <a:lnTo>
                        <a:pt x="192" y="669"/>
                      </a:lnTo>
                      <a:lnTo>
                        <a:pt x="178" y="659"/>
                      </a:lnTo>
                      <a:lnTo>
                        <a:pt x="164" y="647"/>
                      </a:lnTo>
                      <a:lnTo>
                        <a:pt x="152" y="636"/>
                      </a:lnTo>
                      <a:lnTo>
                        <a:pt x="140" y="624"/>
                      </a:lnTo>
                      <a:lnTo>
                        <a:pt x="123" y="606"/>
                      </a:lnTo>
                      <a:lnTo>
                        <a:pt x="105" y="586"/>
                      </a:lnTo>
                      <a:lnTo>
                        <a:pt x="89" y="566"/>
                      </a:lnTo>
                      <a:lnTo>
                        <a:pt x="73" y="546"/>
                      </a:lnTo>
                      <a:lnTo>
                        <a:pt x="59" y="524"/>
                      </a:lnTo>
                      <a:lnTo>
                        <a:pt x="46" y="502"/>
                      </a:lnTo>
                      <a:lnTo>
                        <a:pt x="36" y="480"/>
                      </a:lnTo>
                      <a:lnTo>
                        <a:pt x="28" y="456"/>
                      </a:lnTo>
                      <a:lnTo>
                        <a:pt x="18" y="418"/>
                      </a:lnTo>
                      <a:lnTo>
                        <a:pt x="10" y="380"/>
                      </a:lnTo>
                      <a:lnTo>
                        <a:pt x="6" y="340"/>
                      </a:lnTo>
                      <a:lnTo>
                        <a:pt x="2" y="301"/>
                      </a:lnTo>
                      <a:lnTo>
                        <a:pt x="0" y="262"/>
                      </a:lnTo>
                      <a:lnTo>
                        <a:pt x="0" y="222"/>
                      </a:lnTo>
                      <a:lnTo>
                        <a:pt x="2" y="183"/>
                      </a:lnTo>
                      <a:lnTo>
                        <a:pt x="7" y="143"/>
                      </a:lnTo>
                      <a:lnTo>
                        <a:pt x="9" y="127"/>
                      </a:lnTo>
                      <a:lnTo>
                        <a:pt x="14" y="112"/>
                      </a:lnTo>
                      <a:lnTo>
                        <a:pt x="20" y="98"/>
                      </a:lnTo>
                      <a:lnTo>
                        <a:pt x="28" y="86"/>
                      </a:lnTo>
                      <a:lnTo>
                        <a:pt x="37" y="74"/>
                      </a:lnTo>
                      <a:lnTo>
                        <a:pt x="47" y="64"/>
                      </a:lnTo>
                      <a:lnTo>
                        <a:pt x="60" y="55"/>
                      </a:lnTo>
                      <a:lnTo>
                        <a:pt x="74" y="50"/>
                      </a:lnTo>
                      <a:lnTo>
                        <a:pt x="91" y="45"/>
                      </a:lnTo>
                      <a:lnTo>
                        <a:pt x="109" y="44"/>
                      </a:lnTo>
                      <a:lnTo>
                        <a:pt x="127" y="44"/>
                      </a:lnTo>
                      <a:lnTo>
                        <a:pt x="146" y="46"/>
                      </a:lnTo>
                      <a:lnTo>
                        <a:pt x="164" y="51"/>
                      </a:lnTo>
                      <a:lnTo>
                        <a:pt x="184" y="57"/>
                      </a:lnTo>
                      <a:lnTo>
                        <a:pt x="204" y="64"/>
                      </a:lnTo>
                      <a:lnTo>
                        <a:pt x="223" y="70"/>
                      </a:lnTo>
                      <a:lnTo>
                        <a:pt x="222" y="58"/>
                      </a:lnTo>
                      <a:lnTo>
                        <a:pt x="223" y="46"/>
                      </a:lnTo>
                      <a:lnTo>
                        <a:pt x="228" y="36"/>
                      </a:lnTo>
                      <a:lnTo>
                        <a:pt x="234" y="26"/>
                      </a:lnTo>
                      <a:lnTo>
                        <a:pt x="241" y="20"/>
                      </a:lnTo>
                      <a:lnTo>
                        <a:pt x="249" y="14"/>
                      </a:lnTo>
                      <a:lnTo>
                        <a:pt x="258" y="9"/>
                      </a:lnTo>
                      <a:lnTo>
                        <a:pt x="269" y="7"/>
                      </a:lnTo>
                      <a:lnTo>
                        <a:pt x="285" y="6"/>
                      </a:lnTo>
                      <a:lnTo>
                        <a:pt x="301" y="6"/>
                      </a:lnTo>
                      <a:lnTo>
                        <a:pt x="316" y="8"/>
                      </a:lnTo>
                      <a:lnTo>
                        <a:pt x="332" y="13"/>
                      </a:lnTo>
                      <a:lnTo>
                        <a:pt x="347" y="18"/>
                      </a:lnTo>
                      <a:lnTo>
                        <a:pt x="362" y="25"/>
                      </a:lnTo>
                      <a:lnTo>
                        <a:pt x="379" y="33"/>
                      </a:lnTo>
                      <a:lnTo>
                        <a:pt x="395" y="43"/>
                      </a:lnTo>
                      <a:lnTo>
                        <a:pt x="398" y="33"/>
                      </a:lnTo>
                      <a:lnTo>
                        <a:pt x="404" y="25"/>
                      </a:lnTo>
                      <a:lnTo>
                        <a:pt x="411" y="17"/>
                      </a:lnTo>
                      <a:lnTo>
                        <a:pt x="419" y="11"/>
                      </a:lnTo>
                      <a:lnTo>
                        <a:pt x="428" y="6"/>
                      </a:lnTo>
                      <a:lnTo>
                        <a:pt x="438" y="2"/>
                      </a:lnTo>
                      <a:lnTo>
                        <a:pt x="448" y="0"/>
                      </a:lnTo>
                      <a:lnTo>
                        <a:pt x="457" y="0"/>
                      </a:lnTo>
                      <a:lnTo>
                        <a:pt x="470" y="2"/>
                      </a:lnTo>
                      <a:lnTo>
                        <a:pt x="481" y="6"/>
                      </a:lnTo>
                      <a:lnTo>
                        <a:pt x="492" y="10"/>
                      </a:lnTo>
                      <a:lnTo>
                        <a:pt x="503" y="17"/>
                      </a:lnTo>
                      <a:lnTo>
                        <a:pt x="512" y="25"/>
                      </a:lnTo>
                      <a:lnTo>
                        <a:pt x="521" y="33"/>
                      </a:lnTo>
                      <a:lnTo>
                        <a:pt x="529" y="44"/>
                      </a:lnTo>
                      <a:lnTo>
                        <a:pt x="537" y="53"/>
                      </a:lnTo>
                      <a:lnTo>
                        <a:pt x="552" y="74"/>
                      </a:lnTo>
                      <a:lnTo>
                        <a:pt x="569" y="96"/>
                      </a:lnTo>
                      <a:lnTo>
                        <a:pt x="583" y="118"/>
                      </a:lnTo>
                      <a:lnTo>
                        <a:pt x="598" y="142"/>
                      </a:lnTo>
                      <a:lnTo>
                        <a:pt x="610" y="165"/>
                      </a:lnTo>
                      <a:lnTo>
                        <a:pt x="623" y="191"/>
                      </a:lnTo>
                      <a:lnTo>
                        <a:pt x="636" y="216"/>
                      </a:lnTo>
                      <a:lnTo>
                        <a:pt x="646" y="242"/>
                      </a:lnTo>
                      <a:close/>
                    </a:path>
                  </a:pathLst>
                </a:custGeom>
                <a:solidFill>
                  <a:srgbClr val="FFE6C7"/>
                </a:solidFill>
                <a:ln w="3175">
                  <a:solidFill>
                    <a:schemeClr val="tx1"/>
                  </a:solidFill>
                  <a:round/>
                  <a:headEnd/>
                  <a:tailEnd/>
                </a:ln>
              </p:spPr>
              <p:txBody>
                <a:bodyPr/>
                <a:lstStyle/>
                <a:p>
                  <a:endParaRPr lang="sl-SI"/>
                </a:p>
              </p:txBody>
            </p:sp>
            <p:sp>
              <p:nvSpPr>
                <p:cNvPr id="203" name="Freeform 393"/>
                <p:cNvSpPr>
                  <a:spLocks/>
                </p:cNvSpPr>
                <p:nvPr/>
              </p:nvSpPr>
              <p:spPr bwMode="auto">
                <a:xfrm>
                  <a:off x="1120" y="1875"/>
                  <a:ext cx="132" cy="203"/>
                </a:xfrm>
                <a:custGeom>
                  <a:avLst/>
                  <a:gdLst>
                    <a:gd name="T0" fmla="*/ 132 w 395"/>
                    <a:gd name="T1" fmla="*/ 0 h 610"/>
                    <a:gd name="T2" fmla="*/ 131 w 395"/>
                    <a:gd name="T3" fmla="*/ 5 h 610"/>
                    <a:gd name="T4" fmla="*/ 129 w 395"/>
                    <a:gd name="T5" fmla="*/ 9 h 610"/>
                    <a:gd name="T6" fmla="*/ 127 w 395"/>
                    <a:gd name="T7" fmla="*/ 13 h 610"/>
                    <a:gd name="T8" fmla="*/ 125 w 395"/>
                    <a:gd name="T9" fmla="*/ 17 h 610"/>
                    <a:gd name="T10" fmla="*/ 123 w 395"/>
                    <a:gd name="T11" fmla="*/ 21 h 610"/>
                    <a:gd name="T12" fmla="*/ 121 w 395"/>
                    <a:gd name="T13" fmla="*/ 25 h 610"/>
                    <a:gd name="T14" fmla="*/ 119 w 395"/>
                    <a:gd name="T15" fmla="*/ 29 h 610"/>
                    <a:gd name="T16" fmla="*/ 116 w 395"/>
                    <a:gd name="T17" fmla="*/ 32 h 610"/>
                    <a:gd name="T18" fmla="*/ 112 w 395"/>
                    <a:gd name="T19" fmla="*/ 37 h 610"/>
                    <a:gd name="T20" fmla="*/ 107 w 395"/>
                    <a:gd name="T21" fmla="*/ 42 h 610"/>
                    <a:gd name="T22" fmla="*/ 102 w 395"/>
                    <a:gd name="T23" fmla="*/ 47 h 610"/>
                    <a:gd name="T24" fmla="*/ 97 w 395"/>
                    <a:gd name="T25" fmla="*/ 51 h 610"/>
                    <a:gd name="T26" fmla="*/ 91 w 395"/>
                    <a:gd name="T27" fmla="*/ 55 h 610"/>
                    <a:gd name="T28" fmla="*/ 85 w 395"/>
                    <a:gd name="T29" fmla="*/ 58 h 610"/>
                    <a:gd name="T30" fmla="*/ 78 w 395"/>
                    <a:gd name="T31" fmla="*/ 61 h 610"/>
                    <a:gd name="T32" fmla="*/ 71 w 395"/>
                    <a:gd name="T33" fmla="*/ 63 h 610"/>
                    <a:gd name="T34" fmla="*/ 69 w 395"/>
                    <a:gd name="T35" fmla="*/ 80 h 610"/>
                    <a:gd name="T36" fmla="*/ 66 w 395"/>
                    <a:gd name="T37" fmla="*/ 98 h 610"/>
                    <a:gd name="T38" fmla="*/ 63 w 395"/>
                    <a:gd name="T39" fmla="*/ 116 h 610"/>
                    <a:gd name="T40" fmla="*/ 60 w 395"/>
                    <a:gd name="T41" fmla="*/ 134 h 610"/>
                    <a:gd name="T42" fmla="*/ 56 w 395"/>
                    <a:gd name="T43" fmla="*/ 153 h 610"/>
                    <a:gd name="T44" fmla="*/ 51 w 395"/>
                    <a:gd name="T45" fmla="*/ 171 h 610"/>
                    <a:gd name="T46" fmla="*/ 45 w 395"/>
                    <a:gd name="T47" fmla="*/ 188 h 610"/>
                    <a:gd name="T48" fmla="*/ 38 w 395"/>
                    <a:gd name="T49" fmla="*/ 203 h 610"/>
                    <a:gd name="T50" fmla="*/ 30 w 395"/>
                    <a:gd name="T51" fmla="*/ 191 h 610"/>
                    <a:gd name="T52" fmla="*/ 23 w 395"/>
                    <a:gd name="T53" fmla="*/ 176 h 610"/>
                    <a:gd name="T54" fmla="*/ 17 w 395"/>
                    <a:gd name="T55" fmla="*/ 158 h 610"/>
                    <a:gd name="T56" fmla="*/ 11 w 395"/>
                    <a:gd name="T57" fmla="*/ 138 h 610"/>
                    <a:gd name="T58" fmla="*/ 7 w 395"/>
                    <a:gd name="T59" fmla="*/ 117 h 610"/>
                    <a:gd name="T60" fmla="*/ 4 w 395"/>
                    <a:gd name="T61" fmla="*/ 95 h 610"/>
                    <a:gd name="T62" fmla="*/ 1 w 395"/>
                    <a:gd name="T63" fmla="*/ 74 h 610"/>
                    <a:gd name="T64" fmla="*/ 0 w 395"/>
                    <a:gd name="T65" fmla="*/ 53 h 6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5"/>
                    <a:gd name="T100" fmla="*/ 0 h 610"/>
                    <a:gd name="T101" fmla="*/ 395 w 395"/>
                    <a:gd name="T102" fmla="*/ 610 h 6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5" h="610">
                      <a:moveTo>
                        <a:pt x="395" y="0"/>
                      </a:moveTo>
                      <a:lnTo>
                        <a:pt x="391" y="14"/>
                      </a:lnTo>
                      <a:lnTo>
                        <a:pt x="386" y="27"/>
                      </a:lnTo>
                      <a:lnTo>
                        <a:pt x="381" y="40"/>
                      </a:lnTo>
                      <a:lnTo>
                        <a:pt x="375" y="52"/>
                      </a:lnTo>
                      <a:lnTo>
                        <a:pt x="368" y="64"/>
                      </a:lnTo>
                      <a:lnTo>
                        <a:pt x="361" y="75"/>
                      </a:lnTo>
                      <a:lnTo>
                        <a:pt x="355" y="86"/>
                      </a:lnTo>
                      <a:lnTo>
                        <a:pt x="348" y="95"/>
                      </a:lnTo>
                      <a:lnTo>
                        <a:pt x="335" y="111"/>
                      </a:lnTo>
                      <a:lnTo>
                        <a:pt x="321" y="126"/>
                      </a:lnTo>
                      <a:lnTo>
                        <a:pt x="306" y="140"/>
                      </a:lnTo>
                      <a:lnTo>
                        <a:pt x="289" y="153"/>
                      </a:lnTo>
                      <a:lnTo>
                        <a:pt x="272" y="164"/>
                      </a:lnTo>
                      <a:lnTo>
                        <a:pt x="253" y="174"/>
                      </a:lnTo>
                      <a:lnTo>
                        <a:pt x="234" y="182"/>
                      </a:lnTo>
                      <a:lnTo>
                        <a:pt x="212" y="189"/>
                      </a:lnTo>
                      <a:lnTo>
                        <a:pt x="205" y="240"/>
                      </a:lnTo>
                      <a:lnTo>
                        <a:pt x="198" y="294"/>
                      </a:lnTo>
                      <a:lnTo>
                        <a:pt x="190" y="350"/>
                      </a:lnTo>
                      <a:lnTo>
                        <a:pt x="180" y="404"/>
                      </a:lnTo>
                      <a:lnTo>
                        <a:pt x="168" y="460"/>
                      </a:lnTo>
                      <a:lnTo>
                        <a:pt x="154" y="513"/>
                      </a:lnTo>
                      <a:lnTo>
                        <a:pt x="135" y="564"/>
                      </a:lnTo>
                      <a:lnTo>
                        <a:pt x="114" y="610"/>
                      </a:lnTo>
                      <a:lnTo>
                        <a:pt x="90" y="575"/>
                      </a:lnTo>
                      <a:lnTo>
                        <a:pt x="68" y="528"/>
                      </a:lnTo>
                      <a:lnTo>
                        <a:pt x="50" y="475"/>
                      </a:lnTo>
                      <a:lnTo>
                        <a:pt x="33" y="415"/>
                      </a:lnTo>
                      <a:lnTo>
                        <a:pt x="21" y="352"/>
                      </a:lnTo>
                      <a:lnTo>
                        <a:pt x="11" y="286"/>
                      </a:lnTo>
                      <a:lnTo>
                        <a:pt x="4" y="221"/>
                      </a:lnTo>
                      <a:lnTo>
                        <a:pt x="0" y="158"/>
                      </a:lnTo>
                    </a:path>
                  </a:pathLst>
                </a:custGeom>
                <a:noFill/>
                <a:ln w="3175">
                  <a:solidFill>
                    <a:srgbClr val="000000"/>
                  </a:solidFill>
                  <a:prstDash val="solid"/>
                  <a:round/>
                  <a:headEnd/>
                  <a:tailEnd/>
                </a:ln>
              </p:spPr>
              <p:txBody>
                <a:bodyPr/>
                <a:lstStyle/>
                <a:p>
                  <a:endParaRPr lang="sl-SI"/>
                </a:p>
              </p:txBody>
            </p:sp>
            <p:sp>
              <p:nvSpPr>
                <p:cNvPr id="204" name="Freeform 394"/>
                <p:cNvSpPr>
                  <a:spLocks/>
                </p:cNvSpPr>
                <p:nvPr/>
              </p:nvSpPr>
              <p:spPr bwMode="auto">
                <a:xfrm>
                  <a:off x="1300" y="1691"/>
                  <a:ext cx="28" cy="70"/>
                </a:xfrm>
                <a:custGeom>
                  <a:avLst/>
                  <a:gdLst>
                    <a:gd name="T0" fmla="*/ 28 w 85"/>
                    <a:gd name="T1" fmla="*/ 0 h 210"/>
                    <a:gd name="T2" fmla="*/ 24 w 85"/>
                    <a:gd name="T3" fmla="*/ 8 h 210"/>
                    <a:gd name="T4" fmla="*/ 20 w 85"/>
                    <a:gd name="T5" fmla="*/ 16 h 210"/>
                    <a:gd name="T6" fmla="*/ 16 w 85"/>
                    <a:gd name="T7" fmla="*/ 24 h 210"/>
                    <a:gd name="T8" fmla="*/ 13 w 85"/>
                    <a:gd name="T9" fmla="*/ 32 h 210"/>
                    <a:gd name="T10" fmla="*/ 10 w 85"/>
                    <a:gd name="T11" fmla="*/ 40 h 210"/>
                    <a:gd name="T12" fmla="*/ 7 w 85"/>
                    <a:gd name="T13" fmla="*/ 49 h 210"/>
                    <a:gd name="T14" fmla="*/ 3 w 85"/>
                    <a:gd name="T15" fmla="*/ 59 h 210"/>
                    <a:gd name="T16" fmla="*/ 0 w 85"/>
                    <a:gd name="T17" fmla="*/ 7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210"/>
                    <a:gd name="T29" fmla="*/ 85 w 85"/>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210">
                      <a:moveTo>
                        <a:pt x="85" y="0"/>
                      </a:moveTo>
                      <a:lnTo>
                        <a:pt x="73" y="24"/>
                      </a:lnTo>
                      <a:lnTo>
                        <a:pt x="61" y="48"/>
                      </a:lnTo>
                      <a:lnTo>
                        <a:pt x="49" y="72"/>
                      </a:lnTo>
                      <a:lnTo>
                        <a:pt x="40" y="95"/>
                      </a:lnTo>
                      <a:lnTo>
                        <a:pt x="30" y="121"/>
                      </a:lnTo>
                      <a:lnTo>
                        <a:pt x="20" y="147"/>
                      </a:lnTo>
                      <a:lnTo>
                        <a:pt x="10" y="177"/>
                      </a:lnTo>
                      <a:lnTo>
                        <a:pt x="0" y="210"/>
                      </a:lnTo>
                    </a:path>
                  </a:pathLst>
                </a:custGeom>
                <a:noFill/>
                <a:ln w="3175">
                  <a:solidFill>
                    <a:srgbClr val="000000"/>
                  </a:solidFill>
                  <a:prstDash val="solid"/>
                  <a:round/>
                  <a:headEnd/>
                  <a:tailEnd/>
                </a:ln>
              </p:spPr>
              <p:txBody>
                <a:bodyPr/>
                <a:lstStyle/>
                <a:p>
                  <a:endParaRPr lang="sl-SI"/>
                </a:p>
              </p:txBody>
            </p:sp>
            <p:sp>
              <p:nvSpPr>
                <p:cNvPr id="205" name="Freeform 395"/>
                <p:cNvSpPr>
                  <a:spLocks/>
                </p:cNvSpPr>
                <p:nvPr/>
              </p:nvSpPr>
              <p:spPr bwMode="auto">
                <a:xfrm>
                  <a:off x="1008" y="1727"/>
                  <a:ext cx="327" cy="230"/>
                </a:xfrm>
                <a:custGeom>
                  <a:avLst/>
                  <a:gdLst>
                    <a:gd name="T0" fmla="*/ 79 w 981"/>
                    <a:gd name="T1" fmla="*/ 230 h 688"/>
                    <a:gd name="T2" fmla="*/ 69 w 981"/>
                    <a:gd name="T3" fmla="*/ 226 h 688"/>
                    <a:gd name="T4" fmla="*/ 59 w 981"/>
                    <a:gd name="T5" fmla="*/ 220 h 688"/>
                    <a:gd name="T6" fmla="*/ 51 w 981"/>
                    <a:gd name="T7" fmla="*/ 213 h 688"/>
                    <a:gd name="T8" fmla="*/ 41 w 981"/>
                    <a:gd name="T9" fmla="*/ 203 h 688"/>
                    <a:gd name="T10" fmla="*/ 30 w 981"/>
                    <a:gd name="T11" fmla="*/ 189 h 688"/>
                    <a:gd name="T12" fmla="*/ 20 w 981"/>
                    <a:gd name="T13" fmla="*/ 175 h 688"/>
                    <a:gd name="T14" fmla="*/ 12 w 981"/>
                    <a:gd name="T15" fmla="*/ 160 h 688"/>
                    <a:gd name="T16" fmla="*/ 6 w 981"/>
                    <a:gd name="T17" fmla="*/ 140 h 688"/>
                    <a:gd name="T18" fmla="*/ 2 w 981"/>
                    <a:gd name="T19" fmla="*/ 114 h 688"/>
                    <a:gd name="T20" fmla="*/ 0 w 981"/>
                    <a:gd name="T21" fmla="*/ 88 h 688"/>
                    <a:gd name="T22" fmla="*/ 1 w 981"/>
                    <a:gd name="T23" fmla="*/ 61 h 688"/>
                    <a:gd name="T24" fmla="*/ 3 w 981"/>
                    <a:gd name="T25" fmla="*/ 42 h 688"/>
                    <a:gd name="T26" fmla="*/ 7 w 981"/>
                    <a:gd name="T27" fmla="*/ 33 h 688"/>
                    <a:gd name="T28" fmla="*/ 12 w 981"/>
                    <a:gd name="T29" fmla="*/ 25 h 688"/>
                    <a:gd name="T30" fmla="*/ 20 w 981"/>
                    <a:gd name="T31" fmla="*/ 18 h 688"/>
                    <a:gd name="T32" fmla="*/ 30 w 981"/>
                    <a:gd name="T33" fmla="*/ 15 h 688"/>
                    <a:gd name="T34" fmla="*/ 42 w 981"/>
                    <a:gd name="T35" fmla="*/ 15 h 688"/>
                    <a:gd name="T36" fmla="*/ 55 w 981"/>
                    <a:gd name="T37" fmla="*/ 17 h 688"/>
                    <a:gd name="T38" fmla="*/ 68 w 981"/>
                    <a:gd name="T39" fmla="*/ 21 h 688"/>
                    <a:gd name="T40" fmla="*/ 74 w 981"/>
                    <a:gd name="T41" fmla="*/ 19 h 688"/>
                    <a:gd name="T42" fmla="*/ 76 w 981"/>
                    <a:gd name="T43" fmla="*/ 12 h 688"/>
                    <a:gd name="T44" fmla="*/ 80 w 981"/>
                    <a:gd name="T45" fmla="*/ 7 h 688"/>
                    <a:gd name="T46" fmla="*/ 86 w 981"/>
                    <a:gd name="T47" fmla="*/ 3 h 688"/>
                    <a:gd name="T48" fmla="*/ 95 w 981"/>
                    <a:gd name="T49" fmla="*/ 2 h 688"/>
                    <a:gd name="T50" fmla="*/ 105 w 981"/>
                    <a:gd name="T51" fmla="*/ 3 h 688"/>
                    <a:gd name="T52" fmla="*/ 116 w 981"/>
                    <a:gd name="T53" fmla="*/ 6 h 688"/>
                    <a:gd name="T54" fmla="*/ 126 w 981"/>
                    <a:gd name="T55" fmla="*/ 11 h 688"/>
                    <a:gd name="T56" fmla="*/ 133 w 981"/>
                    <a:gd name="T57" fmla="*/ 11 h 688"/>
                    <a:gd name="T58" fmla="*/ 137 w 981"/>
                    <a:gd name="T59" fmla="*/ 6 h 688"/>
                    <a:gd name="T60" fmla="*/ 143 w 981"/>
                    <a:gd name="T61" fmla="*/ 2 h 688"/>
                    <a:gd name="T62" fmla="*/ 149 w 981"/>
                    <a:gd name="T63" fmla="*/ 0 h 688"/>
                    <a:gd name="T64" fmla="*/ 157 w 981"/>
                    <a:gd name="T65" fmla="*/ 1 h 688"/>
                    <a:gd name="T66" fmla="*/ 164 w 981"/>
                    <a:gd name="T67" fmla="*/ 3 h 688"/>
                    <a:gd name="T68" fmla="*/ 171 w 981"/>
                    <a:gd name="T69" fmla="*/ 8 h 688"/>
                    <a:gd name="T70" fmla="*/ 176 w 981"/>
                    <a:gd name="T71" fmla="*/ 15 h 688"/>
                    <a:gd name="T72" fmla="*/ 184 w 981"/>
                    <a:gd name="T73" fmla="*/ 25 h 688"/>
                    <a:gd name="T74" fmla="*/ 194 w 981"/>
                    <a:gd name="T75" fmla="*/ 39 h 688"/>
                    <a:gd name="T76" fmla="*/ 203 w 981"/>
                    <a:gd name="T77" fmla="*/ 55 h 688"/>
                    <a:gd name="T78" fmla="*/ 212 w 981"/>
                    <a:gd name="T79" fmla="*/ 72 h 688"/>
                    <a:gd name="T80" fmla="*/ 220 w 981"/>
                    <a:gd name="T81" fmla="*/ 74 h 688"/>
                    <a:gd name="T82" fmla="*/ 231 w 981"/>
                    <a:gd name="T83" fmla="*/ 63 h 688"/>
                    <a:gd name="T84" fmla="*/ 242 w 981"/>
                    <a:gd name="T85" fmla="*/ 52 h 688"/>
                    <a:gd name="T86" fmla="*/ 256 w 981"/>
                    <a:gd name="T87" fmla="*/ 43 h 688"/>
                    <a:gd name="T88" fmla="*/ 270 w 981"/>
                    <a:gd name="T89" fmla="*/ 35 h 688"/>
                    <a:gd name="T90" fmla="*/ 285 w 981"/>
                    <a:gd name="T91" fmla="*/ 30 h 688"/>
                    <a:gd name="T92" fmla="*/ 300 w 981"/>
                    <a:gd name="T93" fmla="*/ 30 h 688"/>
                    <a:gd name="T94" fmla="*/ 314 w 981"/>
                    <a:gd name="T95" fmla="*/ 34 h 688"/>
                    <a:gd name="T96" fmla="*/ 324 w 981"/>
                    <a:gd name="T97" fmla="*/ 44 h 688"/>
                    <a:gd name="T98" fmla="*/ 327 w 981"/>
                    <a:gd name="T99" fmla="*/ 57 h 688"/>
                    <a:gd name="T100" fmla="*/ 324 w 981"/>
                    <a:gd name="T101" fmla="*/ 71 h 688"/>
                    <a:gd name="T102" fmla="*/ 317 w 981"/>
                    <a:gd name="T103" fmla="*/ 85 h 688"/>
                    <a:gd name="T104" fmla="*/ 310 w 981"/>
                    <a:gd name="T105" fmla="*/ 94 h 688"/>
                    <a:gd name="T106" fmla="*/ 302 w 981"/>
                    <a:gd name="T107" fmla="*/ 101 h 688"/>
                    <a:gd name="T108" fmla="*/ 294 w 981"/>
                    <a:gd name="T109" fmla="*/ 107 h 688"/>
                    <a:gd name="T110" fmla="*/ 285 w 981"/>
                    <a:gd name="T111" fmla="*/ 113 h 688"/>
                    <a:gd name="T112" fmla="*/ 276 w 981"/>
                    <a:gd name="T113" fmla="*/ 118 h 688"/>
                    <a:gd name="T114" fmla="*/ 266 w 981"/>
                    <a:gd name="T115" fmla="*/ 121 h 688"/>
                    <a:gd name="T116" fmla="*/ 257 w 981"/>
                    <a:gd name="T117" fmla="*/ 124 h 688"/>
                    <a:gd name="T118" fmla="*/ 249 w 981"/>
                    <a:gd name="T119" fmla="*/ 126 h 6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1"/>
                    <a:gd name="T181" fmla="*/ 0 h 688"/>
                    <a:gd name="T182" fmla="*/ 981 w 981"/>
                    <a:gd name="T183" fmla="*/ 688 h 6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1" h="688">
                      <a:moveTo>
                        <a:pt x="255" y="688"/>
                      </a:moveTo>
                      <a:lnTo>
                        <a:pt x="238" y="688"/>
                      </a:lnTo>
                      <a:lnTo>
                        <a:pt x="223" y="684"/>
                      </a:lnTo>
                      <a:lnTo>
                        <a:pt x="207" y="677"/>
                      </a:lnTo>
                      <a:lnTo>
                        <a:pt x="192" y="669"/>
                      </a:lnTo>
                      <a:lnTo>
                        <a:pt x="178" y="659"/>
                      </a:lnTo>
                      <a:lnTo>
                        <a:pt x="164" y="647"/>
                      </a:lnTo>
                      <a:lnTo>
                        <a:pt x="152" y="636"/>
                      </a:lnTo>
                      <a:lnTo>
                        <a:pt x="140" y="624"/>
                      </a:lnTo>
                      <a:lnTo>
                        <a:pt x="123" y="606"/>
                      </a:lnTo>
                      <a:lnTo>
                        <a:pt x="105" y="586"/>
                      </a:lnTo>
                      <a:lnTo>
                        <a:pt x="89" y="566"/>
                      </a:lnTo>
                      <a:lnTo>
                        <a:pt x="73" y="546"/>
                      </a:lnTo>
                      <a:lnTo>
                        <a:pt x="59" y="524"/>
                      </a:lnTo>
                      <a:lnTo>
                        <a:pt x="46" y="502"/>
                      </a:lnTo>
                      <a:lnTo>
                        <a:pt x="36" y="480"/>
                      </a:lnTo>
                      <a:lnTo>
                        <a:pt x="28" y="456"/>
                      </a:lnTo>
                      <a:lnTo>
                        <a:pt x="18" y="418"/>
                      </a:lnTo>
                      <a:lnTo>
                        <a:pt x="10" y="380"/>
                      </a:lnTo>
                      <a:lnTo>
                        <a:pt x="6" y="340"/>
                      </a:lnTo>
                      <a:lnTo>
                        <a:pt x="2" y="301"/>
                      </a:lnTo>
                      <a:lnTo>
                        <a:pt x="0" y="262"/>
                      </a:lnTo>
                      <a:lnTo>
                        <a:pt x="0" y="222"/>
                      </a:lnTo>
                      <a:lnTo>
                        <a:pt x="2" y="183"/>
                      </a:lnTo>
                      <a:lnTo>
                        <a:pt x="7" y="143"/>
                      </a:lnTo>
                      <a:lnTo>
                        <a:pt x="9" y="127"/>
                      </a:lnTo>
                      <a:lnTo>
                        <a:pt x="14" y="112"/>
                      </a:lnTo>
                      <a:lnTo>
                        <a:pt x="20" y="98"/>
                      </a:lnTo>
                      <a:lnTo>
                        <a:pt x="28" y="86"/>
                      </a:lnTo>
                      <a:lnTo>
                        <a:pt x="37" y="74"/>
                      </a:lnTo>
                      <a:lnTo>
                        <a:pt x="47" y="64"/>
                      </a:lnTo>
                      <a:lnTo>
                        <a:pt x="60" y="55"/>
                      </a:lnTo>
                      <a:lnTo>
                        <a:pt x="74" y="50"/>
                      </a:lnTo>
                      <a:lnTo>
                        <a:pt x="91" y="45"/>
                      </a:lnTo>
                      <a:lnTo>
                        <a:pt x="109" y="44"/>
                      </a:lnTo>
                      <a:lnTo>
                        <a:pt x="127" y="44"/>
                      </a:lnTo>
                      <a:lnTo>
                        <a:pt x="146" y="46"/>
                      </a:lnTo>
                      <a:lnTo>
                        <a:pt x="164" y="51"/>
                      </a:lnTo>
                      <a:lnTo>
                        <a:pt x="184" y="57"/>
                      </a:lnTo>
                      <a:lnTo>
                        <a:pt x="204" y="64"/>
                      </a:lnTo>
                      <a:lnTo>
                        <a:pt x="223" y="70"/>
                      </a:lnTo>
                      <a:lnTo>
                        <a:pt x="222" y="58"/>
                      </a:lnTo>
                      <a:lnTo>
                        <a:pt x="223" y="46"/>
                      </a:lnTo>
                      <a:lnTo>
                        <a:pt x="228" y="36"/>
                      </a:lnTo>
                      <a:lnTo>
                        <a:pt x="234" y="26"/>
                      </a:lnTo>
                      <a:lnTo>
                        <a:pt x="241" y="20"/>
                      </a:lnTo>
                      <a:lnTo>
                        <a:pt x="249" y="14"/>
                      </a:lnTo>
                      <a:lnTo>
                        <a:pt x="258" y="9"/>
                      </a:lnTo>
                      <a:lnTo>
                        <a:pt x="269" y="7"/>
                      </a:lnTo>
                      <a:lnTo>
                        <a:pt x="285" y="6"/>
                      </a:lnTo>
                      <a:lnTo>
                        <a:pt x="301" y="6"/>
                      </a:lnTo>
                      <a:lnTo>
                        <a:pt x="316" y="8"/>
                      </a:lnTo>
                      <a:lnTo>
                        <a:pt x="332" y="13"/>
                      </a:lnTo>
                      <a:lnTo>
                        <a:pt x="347" y="18"/>
                      </a:lnTo>
                      <a:lnTo>
                        <a:pt x="362" y="25"/>
                      </a:lnTo>
                      <a:lnTo>
                        <a:pt x="379" y="33"/>
                      </a:lnTo>
                      <a:lnTo>
                        <a:pt x="395" y="43"/>
                      </a:lnTo>
                      <a:lnTo>
                        <a:pt x="398" y="33"/>
                      </a:lnTo>
                      <a:lnTo>
                        <a:pt x="404" y="25"/>
                      </a:lnTo>
                      <a:lnTo>
                        <a:pt x="411" y="17"/>
                      </a:lnTo>
                      <a:lnTo>
                        <a:pt x="419" y="11"/>
                      </a:lnTo>
                      <a:lnTo>
                        <a:pt x="428" y="6"/>
                      </a:lnTo>
                      <a:lnTo>
                        <a:pt x="438" y="2"/>
                      </a:lnTo>
                      <a:lnTo>
                        <a:pt x="448" y="0"/>
                      </a:lnTo>
                      <a:lnTo>
                        <a:pt x="457" y="0"/>
                      </a:lnTo>
                      <a:lnTo>
                        <a:pt x="470" y="2"/>
                      </a:lnTo>
                      <a:lnTo>
                        <a:pt x="481" y="6"/>
                      </a:lnTo>
                      <a:lnTo>
                        <a:pt x="492" y="10"/>
                      </a:lnTo>
                      <a:lnTo>
                        <a:pt x="503" y="17"/>
                      </a:lnTo>
                      <a:lnTo>
                        <a:pt x="512" y="25"/>
                      </a:lnTo>
                      <a:lnTo>
                        <a:pt x="521" y="33"/>
                      </a:lnTo>
                      <a:lnTo>
                        <a:pt x="529" y="44"/>
                      </a:lnTo>
                      <a:lnTo>
                        <a:pt x="537" y="53"/>
                      </a:lnTo>
                      <a:lnTo>
                        <a:pt x="552" y="74"/>
                      </a:lnTo>
                      <a:lnTo>
                        <a:pt x="569" y="96"/>
                      </a:lnTo>
                      <a:lnTo>
                        <a:pt x="583" y="118"/>
                      </a:lnTo>
                      <a:lnTo>
                        <a:pt x="598" y="142"/>
                      </a:lnTo>
                      <a:lnTo>
                        <a:pt x="610" y="165"/>
                      </a:lnTo>
                      <a:lnTo>
                        <a:pt x="623" y="191"/>
                      </a:lnTo>
                      <a:lnTo>
                        <a:pt x="636" y="216"/>
                      </a:lnTo>
                      <a:lnTo>
                        <a:pt x="646" y="242"/>
                      </a:lnTo>
                      <a:lnTo>
                        <a:pt x="661" y="222"/>
                      </a:lnTo>
                      <a:lnTo>
                        <a:pt x="678" y="204"/>
                      </a:lnTo>
                      <a:lnTo>
                        <a:pt x="694" y="187"/>
                      </a:lnTo>
                      <a:lnTo>
                        <a:pt x="710" y="171"/>
                      </a:lnTo>
                      <a:lnTo>
                        <a:pt x="727" y="156"/>
                      </a:lnTo>
                      <a:lnTo>
                        <a:pt x="746" y="142"/>
                      </a:lnTo>
                      <a:lnTo>
                        <a:pt x="767" y="130"/>
                      </a:lnTo>
                      <a:lnTo>
                        <a:pt x="789" y="116"/>
                      </a:lnTo>
                      <a:lnTo>
                        <a:pt x="810" y="105"/>
                      </a:lnTo>
                      <a:lnTo>
                        <a:pt x="832" y="96"/>
                      </a:lnTo>
                      <a:lnTo>
                        <a:pt x="855" y="90"/>
                      </a:lnTo>
                      <a:lnTo>
                        <a:pt x="877" y="88"/>
                      </a:lnTo>
                      <a:lnTo>
                        <a:pt x="900" y="89"/>
                      </a:lnTo>
                      <a:lnTo>
                        <a:pt x="921" y="94"/>
                      </a:lnTo>
                      <a:lnTo>
                        <a:pt x="942" y="102"/>
                      </a:lnTo>
                      <a:lnTo>
                        <a:pt x="960" y="116"/>
                      </a:lnTo>
                      <a:lnTo>
                        <a:pt x="973" y="131"/>
                      </a:lnTo>
                      <a:lnTo>
                        <a:pt x="979" y="149"/>
                      </a:lnTo>
                      <a:lnTo>
                        <a:pt x="981" y="170"/>
                      </a:lnTo>
                      <a:lnTo>
                        <a:pt x="978" y="191"/>
                      </a:lnTo>
                      <a:lnTo>
                        <a:pt x="972" y="213"/>
                      </a:lnTo>
                      <a:lnTo>
                        <a:pt x="962" y="234"/>
                      </a:lnTo>
                      <a:lnTo>
                        <a:pt x="952" y="253"/>
                      </a:lnTo>
                      <a:lnTo>
                        <a:pt x="939" y="270"/>
                      </a:lnTo>
                      <a:lnTo>
                        <a:pt x="929" y="280"/>
                      </a:lnTo>
                      <a:lnTo>
                        <a:pt x="918" y="291"/>
                      </a:lnTo>
                      <a:lnTo>
                        <a:pt x="907" y="301"/>
                      </a:lnTo>
                      <a:lnTo>
                        <a:pt x="894" y="310"/>
                      </a:lnTo>
                      <a:lnTo>
                        <a:pt x="881" y="319"/>
                      </a:lnTo>
                      <a:lnTo>
                        <a:pt x="869" y="329"/>
                      </a:lnTo>
                      <a:lnTo>
                        <a:pt x="855" y="337"/>
                      </a:lnTo>
                      <a:lnTo>
                        <a:pt x="841" y="345"/>
                      </a:lnTo>
                      <a:lnTo>
                        <a:pt x="827" y="352"/>
                      </a:lnTo>
                      <a:lnTo>
                        <a:pt x="813" y="358"/>
                      </a:lnTo>
                      <a:lnTo>
                        <a:pt x="799" y="363"/>
                      </a:lnTo>
                      <a:lnTo>
                        <a:pt x="786" y="368"/>
                      </a:lnTo>
                      <a:lnTo>
                        <a:pt x="772" y="372"/>
                      </a:lnTo>
                      <a:lnTo>
                        <a:pt x="760" y="375"/>
                      </a:lnTo>
                      <a:lnTo>
                        <a:pt x="748" y="377"/>
                      </a:lnTo>
                      <a:lnTo>
                        <a:pt x="737" y="379"/>
                      </a:lnTo>
                    </a:path>
                  </a:pathLst>
                </a:custGeom>
                <a:noFill/>
                <a:ln w="3175">
                  <a:solidFill>
                    <a:srgbClr val="000000"/>
                  </a:solidFill>
                  <a:prstDash val="solid"/>
                  <a:round/>
                  <a:headEnd/>
                  <a:tailEnd/>
                </a:ln>
              </p:spPr>
              <p:txBody>
                <a:bodyPr/>
                <a:lstStyle/>
                <a:p>
                  <a:endParaRPr lang="sl-SI"/>
                </a:p>
              </p:txBody>
            </p:sp>
            <p:sp>
              <p:nvSpPr>
                <p:cNvPr id="206" name="Freeform 396"/>
                <p:cNvSpPr>
                  <a:spLocks/>
                </p:cNvSpPr>
                <p:nvPr/>
              </p:nvSpPr>
              <p:spPr bwMode="auto">
                <a:xfrm>
                  <a:off x="1119" y="1815"/>
                  <a:ext cx="4" cy="112"/>
                </a:xfrm>
                <a:custGeom>
                  <a:avLst/>
                  <a:gdLst>
                    <a:gd name="T0" fmla="*/ 4 w 14"/>
                    <a:gd name="T1" fmla="*/ 0 h 337"/>
                    <a:gd name="T2" fmla="*/ 2 w 14"/>
                    <a:gd name="T3" fmla="*/ 26 h 337"/>
                    <a:gd name="T4" fmla="*/ 0 w 14"/>
                    <a:gd name="T5" fmla="*/ 54 h 337"/>
                    <a:gd name="T6" fmla="*/ 0 w 14"/>
                    <a:gd name="T7" fmla="*/ 82 h 337"/>
                    <a:gd name="T8" fmla="*/ 1 w 14"/>
                    <a:gd name="T9" fmla="*/ 112 h 337"/>
                    <a:gd name="T10" fmla="*/ 0 60000 65536"/>
                    <a:gd name="T11" fmla="*/ 0 60000 65536"/>
                    <a:gd name="T12" fmla="*/ 0 60000 65536"/>
                    <a:gd name="T13" fmla="*/ 0 60000 65536"/>
                    <a:gd name="T14" fmla="*/ 0 60000 65536"/>
                    <a:gd name="T15" fmla="*/ 0 w 14"/>
                    <a:gd name="T16" fmla="*/ 0 h 337"/>
                    <a:gd name="T17" fmla="*/ 14 w 14"/>
                    <a:gd name="T18" fmla="*/ 337 h 337"/>
                  </a:gdLst>
                  <a:ahLst/>
                  <a:cxnLst>
                    <a:cxn ang="T10">
                      <a:pos x="T0" y="T1"/>
                    </a:cxn>
                    <a:cxn ang="T11">
                      <a:pos x="T2" y="T3"/>
                    </a:cxn>
                    <a:cxn ang="T12">
                      <a:pos x="T4" y="T5"/>
                    </a:cxn>
                    <a:cxn ang="T13">
                      <a:pos x="T6" y="T7"/>
                    </a:cxn>
                    <a:cxn ang="T14">
                      <a:pos x="T8" y="T9"/>
                    </a:cxn>
                  </a:cxnLst>
                  <a:rect l="T15" t="T16" r="T17" b="T18"/>
                  <a:pathLst>
                    <a:path w="14" h="337">
                      <a:moveTo>
                        <a:pt x="14" y="0"/>
                      </a:moveTo>
                      <a:lnTo>
                        <a:pt x="6" y="78"/>
                      </a:lnTo>
                      <a:lnTo>
                        <a:pt x="1" y="162"/>
                      </a:lnTo>
                      <a:lnTo>
                        <a:pt x="0" y="248"/>
                      </a:lnTo>
                      <a:lnTo>
                        <a:pt x="4" y="337"/>
                      </a:lnTo>
                    </a:path>
                  </a:pathLst>
                </a:custGeom>
                <a:noFill/>
                <a:ln w="3175">
                  <a:solidFill>
                    <a:srgbClr val="000000"/>
                  </a:solidFill>
                  <a:prstDash val="solid"/>
                  <a:round/>
                  <a:headEnd/>
                  <a:tailEnd/>
                </a:ln>
              </p:spPr>
              <p:txBody>
                <a:bodyPr/>
                <a:lstStyle/>
                <a:p>
                  <a:endParaRPr lang="sl-SI"/>
                </a:p>
              </p:txBody>
            </p:sp>
            <p:sp>
              <p:nvSpPr>
                <p:cNvPr id="207" name="Freeform 397"/>
                <p:cNvSpPr>
                  <a:spLocks/>
                </p:cNvSpPr>
                <p:nvPr/>
              </p:nvSpPr>
              <p:spPr bwMode="auto">
                <a:xfrm>
                  <a:off x="1072" y="1821"/>
                  <a:ext cx="43" cy="114"/>
                </a:xfrm>
                <a:custGeom>
                  <a:avLst/>
                  <a:gdLst>
                    <a:gd name="T0" fmla="*/ 0 w 130"/>
                    <a:gd name="T1" fmla="*/ 0 h 343"/>
                    <a:gd name="T2" fmla="*/ 0 w 130"/>
                    <a:gd name="T3" fmla="*/ 20 h 343"/>
                    <a:gd name="T4" fmla="*/ 2 w 130"/>
                    <a:gd name="T5" fmla="*/ 39 h 343"/>
                    <a:gd name="T6" fmla="*/ 5 w 130"/>
                    <a:gd name="T7" fmla="*/ 57 h 343"/>
                    <a:gd name="T8" fmla="*/ 9 w 130"/>
                    <a:gd name="T9" fmla="*/ 73 h 343"/>
                    <a:gd name="T10" fmla="*/ 15 w 130"/>
                    <a:gd name="T11" fmla="*/ 88 h 343"/>
                    <a:gd name="T12" fmla="*/ 22 w 130"/>
                    <a:gd name="T13" fmla="*/ 99 h 343"/>
                    <a:gd name="T14" fmla="*/ 32 w 130"/>
                    <a:gd name="T15" fmla="*/ 108 h 343"/>
                    <a:gd name="T16" fmla="*/ 43 w 130"/>
                    <a:gd name="T17" fmla="*/ 114 h 3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0"/>
                    <a:gd name="T28" fmla="*/ 0 h 343"/>
                    <a:gd name="T29" fmla="*/ 130 w 130"/>
                    <a:gd name="T30" fmla="*/ 343 h 3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0" h="343">
                      <a:moveTo>
                        <a:pt x="0" y="0"/>
                      </a:moveTo>
                      <a:lnTo>
                        <a:pt x="1" y="60"/>
                      </a:lnTo>
                      <a:lnTo>
                        <a:pt x="7" y="118"/>
                      </a:lnTo>
                      <a:lnTo>
                        <a:pt x="15" y="173"/>
                      </a:lnTo>
                      <a:lnTo>
                        <a:pt x="28" y="221"/>
                      </a:lnTo>
                      <a:lnTo>
                        <a:pt x="45" y="264"/>
                      </a:lnTo>
                      <a:lnTo>
                        <a:pt x="68" y="299"/>
                      </a:lnTo>
                      <a:lnTo>
                        <a:pt x="96" y="326"/>
                      </a:lnTo>
                      <a:lnTo>
                        <a:pt x="130" y="343"/>
                      </a:lnTo>
                    </a:path>
                  </a:pathLst>
                </a:custGeom>
                <a:noFill/>
                <a:ln w="3175">
                  <a:solidFill>
                    <a:srgbClr val="000000"/>
                  </a:solidFill>
                  <a:prstDash val="solid"/>
                  <a:round/>
                  <a:headEnd/>
                  <a:tailEnd/>
                </a:ln>
              </p:spPr>
              <p:txBody>
                <a:bodyPr/>
                <a:lstStyle/>
                <a:p>
                  <a:endParaRPr lang="sl-SI"/>
                </a:p>
              </p:txBody>
            </p:sp>
            <p:sp>
              <p:nvSpPr>
                <p:cNvPr id="208" name="Freeform 398"/>
                <p:cNvSpPr>
                  <a:spLocks/>
                </p:cNvSpPr>
                <p:nvPr/>
              </p:nvSpPr>
              <p:spPr bwMode="auto">
                <a:xfrm>
                  <a:off x="1191" y="1872"/>
                  <a:ext cx="4" cy="66"/>
                </a:xfrm>
                <a:custGeom>
                  <a:avLst/>
                  <a:gdLst>
                    <a:gd name="T0" fmla="*/ 4 w 14"/>
                    <a:gd name="T1" fmla="*/ 0 h 196"/>
                    <a:gd name="T2" fmla="*/ 3 w 14"/>
                    <a:gd name="T3" fmla="*/ 17 h 196"/>
                    <a:gd name="T4" fmla="*/ 2 w 14"/>
                    <a:gd name="T5" fmla="*/ 33 h 196"/>
                    <a:gd name="T6" fmla="*/ 1 w 14"/>
                    <a:gd name="T7" fmla="*/ 50 h 196"/>
                    <a:gd name="T8" fmla="*/ 0 w 14"/>
                    <a:gd name="T9" fmla="*/ 66 h 196"/>
                    <a:gd name="T10" fmla="*/ 0 60000 65536"/>
                    <a:gd name="T11" fmla="*/ 0 60000 65536"/>
                    <a:gd name="T12" fmla="*/ 0 60000 65536"/>
                    <a:gd name="T13" fmla="*/ 0 60000 65536"/>
                    <a:gd name="T14" fmla="*/ 0 60000 65536"/>
                    <a:gd name="T15" fmla="*/ 0 w 14"/>
                    <a:gd name="T16" fmla="*/ 0 h 196"/>
                    <a:gd name="T17" fmla="*/ 14 w 14"/>
                    <a:gd name="T18" fmla="*/ 196 h 196"/>
                  </a:gdLst>
                  <a:ahLst/>
                  <a:cxnLst>
                    <a:cxn ang="T10">
                      <a:pos x="T0" y="T1"/>
                    </a:cxn>
                    <a:cxn ang="T11">
                      <a:pos x="T2" y="T3"/>
                    </a:cxn>
                    <a:cxn ang="T12">
                      <a:pos x="T4" y="T5"/>
                    </a:cxn>
                    <a:cxn ang="T13">
                      <a:pos x="T6" y="T7"/>
                    </a:cxn>
                    <a:cxn ang="T14">
                      <a:pos x="T8" y="T9"/>
                    </a:cxn>
                  </a:cxnLst>
                  <a:rect l="T15" t="T16" r="T17" b="T18"/>
                  <a:pathLst>
                    <a:path w="14" h="196">
                      <a:moveTo>
                        <a:pt x="14" y="0"/>
                      </a:moveTo>
                      <a:lnTo>
                        <a:pt x="10" y="49"/>
                      </a:lnTo>
                      <a:lnTo>
                        <a:pt x="8" y="99"/>
                      </a:lnTo>
                      <a:lnTo>
                        <a:pt x="4" y="149"/>
                      </a:lnTo>
                      <a:lnTo>
                        <a:pt x="0" y="196"/>
                      </a:lnTo>
                    </a:path>
                  </a:pathLst>
                </a:custGeom>
                <a:noFill/>
                <a:ln w="3175">
                  <a:solidFill>
                    <a:srgbClr val="000000"/>
                  </a:solidFill>
                  <a:prstDash val="solid"/>
                  <a:round/>
                  <a:headEnd/>
                  <a:tailEnd/>
                </a:ln>
              </p:spPr>
              <p:txBody>
                <a:bodyPr/>
                <a:lstStyle/>
                <a:p>
                  <a:endParaRPr lang="sl-SI"/>
                </a:p>
              </p:txBody>
            </p:sp>
          </p:grpSp>
          <p:cxnSp>
            <p:nvCxnSpPr>
              <p:cNvPr id="57" name="AutoShape 399"/>
              <p:cNvCxnSpPr>
                <a:cxnSpLocks noChangeShapeType="1"/>
                <a:stCxn id="47" idx="33"/>
                <a:endCxn id="43" idx="9"/>
              </p:cNvCxnSpPr>
              <p:nvPr/>
            </p:nvCxnSpPr>
            <p:spPr bwMode="auto">
              <a:xfrm flipH="1" flipV="1">
                <a:off x="875856" y="3439860"/>
                <a:ext cx="87313" cy="206375"/>
              </a:xfrm>
              <a:prstGeom prst="straightConnector1">
                <a:avLst/>
              </a:prstGeom>
              <a:noFill/>
              <a:ln w="3175">
                <a:solidFill>
                  <a:schemeClr val="tx1"/>
                </a:solidFill>
                <a:round/>
                <a:headEnd/>
                <a:tailEnd/>
              </a:ln>
            </p:spPr>
          </p:cxnSp>
          <p:sp>
            <p:nvSpPr>
              <p:cNvPr id="58" name="Freeform 400"/>
              <p:cNvSpPr>
                <a:spLocks/>
              </p:cNvSpPr>
              <p:nvPr/>
            </p:nvSpPr>
            <p:spPr bwMode="auto">
              <a:xfrm>
                <a:off x="1333056" y="4876547"/>
                <a:ext cx="28575" cy="28575"/>
              </a:xfrm>
              <a:custGeom>
                <a:avLst/>
                <a:gdLst>
                  <a:gd name="T0" fmla="*/ 28575 w 18"/>
                  <a:gd name="T1" fmla="*/ 0 h 18"/>
                  <a:gd name="T2" fmla="*/ 0 w 18"/>
                  <a:gd name="T3" fmla="*/ 28575 h 18"/>
                  <a:gd name="T4" fmla="*/ 28575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0"/>
                    </a:moveTo>
                    <a:cubicBezTo>
                      <a:pt x="12" y="6"/>
                      <a:pt x="0" y="18"/>
                      <a:pt x="0" y="18"/>
                    </a:cubicBezTo>
                    <a:cubicBezTo>
                      <a:pt x="0" y="18"/>
                      <a:pt x="12" y="6"/>
                      <a:pt x="18" y="0"/>
                    </a:cubicBezTo>
                    <a:close/>
                  </a:path>
                </a:pathLst>
              </a:custGeom>
              <a:solidFill>
                <a:schemeClr val="accent1"/>
              </a:solidFill>
              <a:ln w="3175">
                <a:solidFill>
                  <a:schemeClr val="tx1"/>
                </a:solidFill>
                <a:round/>
                <a:headEnd/>
                <a:tailEnd/>
              </a:ln>
            </p:spPr>
            <p:txBody>
              <a:bodyPr wrap="none" anchor="ctr"/>
              <a:lstStyle/>
              <a:p>
                <a:endParaRPr lang="sl-SI"/>
              </a:p>
            </p:txBody>
          </p:sp>
          <p:grpSp>
            <p:nvGrpSpPr>
              <p:cNvPr id="59" name="Group 401"/>
              <p:cNvGrpSpPr>
                <a:grpSpLocks/>
              </p:cNvGrpSpPr>
              <p:nvPr/>
            </p:nvGrpSpPr>
            <p:grpSpPr bwMode="auto">
              <a:xfrm>
                <a:off x="994918" y="2388934"/>
                <a:ext cx="2174875" cy="3540125"/>
                <a:chOff x="3117" y="791"/>
                <a:chExt cx="1370" cy="2230"/>
              </a:xfrm>
            </p:grpSpPr>
            <p:sp>
              <p:nvSpPr>
                <p:cNvPr id="157" name="Freeform 402"/>
                <p:cNvSpPr>
                  <a:spLocks/>
                </p:cNvSpPr>
                <p:nvPr/>
              </p:nvSpPr>
              <p:spPr bwMode="auto">
                <a:xfrm>
                  <a:off x="3752" y="2485"/>
                  <a:ext cx="485" cy="312"/>
                </a:xfrm>
                <a:custGeom>
                  <a:avLst/>
                  <a:gdLst>
                    <a:gd name="T0" fmla="*/ 449 w 1457"/>
                    <a:gd name="T1" fmla="*/ 73 h 936"/>
                    <a:gd name="T2" fmla="*/ 435 w 1457"/>
                    <a:gd name="T3" fmla="*/ 68 h 936"/>
                    <a:gd name="T4" fmla="*/ 422 w 1457"/>
                    <a:gd name="T5" fmla="*/ 63 h 936"/>
                    <a:gd name="T6" fmla="*/ 409 w 1457"/>
                    <a:gd name="T7" fmla="*/ 58 h 936"/>
                    <a:gd name="T8" fmla="*/ 396 w 1457"/>
                    <a:gd name="T9" fmla="*/ 53 h 936"/>
                    <a:gd name="T10" fmla="*/ 379 w 1457"/>
                    <a:gd name="T11" fmla="*/ 51 h 936"/>
                    <a:gd name="T12" fmla="*/ 356 w 1457"/>
                    <a:gd name="T13" fmla="*/ 53 h 936"/>
                    <a:gd name="T14" fmla="*/ 332 w 1457"/>
                    <a:gd name="T15" fmla="*/ 56 h 936"/>
                    <a:gd name="T16" fmla="*/ 309 w 1457"/>
                    <a:gd name="T17" fmla="*/ 59 h 936"/>
                    <a:gd name="T18" fmla="*/ 285 w 1457"/>
                    <a:gd name="T19" fmla="*/ 63 h 936"/>
                    <a:gd name="T20" fmla="*/ 262 w 1457"/>
                    <a:gd name="T21" fmla="*/ 66 h 936"/>
                    <a:gd name="T22" fmla="*/ 223 w 1457"/>
                    <a:gd name="T23" fmla="*/ 53 h 936"/>
                    <a:gd name="T24" fmla="*/ 184 w 1457"/>
                    <a:gd name="T25" fmla="*/ 41 h 936"/>
                    <a:gd name="T26" fmla="*/ 145 w 1457"/>
                    <a:gd name="T27" fmla="*/ 29 h 936"/>
                    <a:gd name="T28" fmla="*/ 106 w 1457"/>
                    <a:gd name="T29" fmla="*/ 17 h 936"/>
                    <a:gd name="T30" fmla="*/ 68 w 1457"/>
                    <a:gd name="T31" fmla="*/ 4 h 936"/>
                    <a:gd name="T32" fmla="*/ 41 w 1457"/>
                    <a:gd name="T33" fmla="*/ 78 h 936"/>
                    <a:gd name="T34" fmla="*/ 21 w 1457"/>
                    <a:gd name="T35" fmla="*/ 195 h 936"/>
                    <a:gd name="T36" fmla="*/ 0 w 1457"/>
                    <a:gd name="T37" fmla="*/ 312 h 936"/>
                    <a:gd name="T38" fmla="*/ 22 w 1457"/>
                    <a:gd name="T39" fmla="*/ 304 h 936"/>
                    <a:gd name="T40" fmla="*/ 44 w 1457"/>
                    <a:gd name="T41" fmla="*/ 295 h 936"/>
                    <a:gd name="T42" fmla="*/ 67 w 1457"/>
                    <a:gd name="T43" fmla="*/ 285 h 936"/>
                    <a:gd name="T44" fmla="*/ 90 w 1457"/>
                    <a:gd name="T45" fmla="*/ 276 h 936"/>
                    <a:gd name="T46" fmla="*/ 114 w 1457"/>
                    <a:gd name="T47" fmla="*/ 267 h 936"/>
                    <a:gd name="T48" fmla="*/ 138 w 1457"/>
                    <a:gd name="T49" fmla="*/ 258 h 936"/>
                    <a:gd name="T50" fmla="*/ 163 w 1457"/>
                    <a:gd name="T51" fmla="*/ 250 h 936"/>
                    <a:gd name="T52" fmla="*/ 188 w 1457"/>
                    <a:gd name="T53" fmla="*/ 244 h 936"/>
                    <a:gd name="T54" fmla="*/ 213 w 1457"/>
                    <a:gd name="T55" fmla="*/ 239 h 936"/>
                    <a:gd name="T56" fmla="*/ 239 w 1457"/>
                    <a:gd name="T57" fmla="*/ 236 h 936"/>
                    <a:gd name="T58" fmla="*/ 270 w 1457"/>
                    <a:gd name="T59" fmla="*/ 236 h 936"/>
                    <a:gd name="T60" fmla="*/ 311 w 1457"/>
                    <a:gd name="T61" fmla="*/ 240 h 936"/>
                    <a:gd name="T62" fmla="*/ 350 w 1457"/>
                    <a:gd name="T63" fmla="*/ 250 h 936"/>
                    <a:gd name="T64" fmla="*/ 389 w 1457"/>
                    <a:gd name="T65" fmla="*/ 265 h 936"/>
                    <a:gd name="T66" fmla="*/ 430 w 1457"/>
                    <a:gd name="T67" fmla="*/ 284 h 936"/>
                    <a:gd name="T68" fmla="*/ 474 w 1457"/>
                    <a:gd name="T69" fmla="*/ 307 h 936"/>
                    <a:gd name="T70" fmla="*/ 482 w 1457"/>
                    <a:gd name="T71" fmla="*/ 241 h 936"/>
                    <a:gd name="T72" fmla="*/ 460 w 1457"/>
                    <a:gd name="T73" fmla="*/ 200 h 936"/>
                    <a:gd name="T74" fmla="*/ 425 w 1457"/>
                    <a:gd name="T75" fmla="*/ 180 h 936"/>
                    <a:gd name="T76" fmla="*/ 391 w 1457"/>
                    <a:gd name="T77" fmla="*/ 166 h 936"/>
                    <a:gd name="T78" fmla="*/ 355 w 1457"/>
                    <a:gd name="T79" fmla="*/ 154 h 936"/>
                    <a:gd name="T80" fmla="*/ 312 w 1457"/>
                    <a:gd name="T81" fmla="*/ 144 h 936"/>
                    <a:gd name="T82" fmla="*/ 288 w 1457"/>
                    <a:gd name="T83" fmla="*/ 133 h 936"/>
                    <a:gd name="T84" fmla="*/ 321 w 1457"/>
                    <a:gd name="T85" fmla="*/ 123 h 936"/>
                    <a:gd name="T86" fmla="*/ 354 w 1457"/>
                    <a:gd name="T87" fmla="*/ 116 h 936"/>
                    <a:gd name="T88" fmla="*/ 389 w 1457"/>
                    <a:gd name="T89" fmla="*/ 111 h 936"/>
                    <a:gd name="T90" fmla="*/ 423 w 1457"/>
                    <a:gd name="T91" fmla="*/ 107 h 936"/>
                    <a:gd name="T92" fmla="*/ 457 w 1457"/>
                    <a:gd name="T93" fmla="*/ 104 h 936"/>
                    <a:gd name="T94" fmla="*/ 457 w 1457"/>
                    <a:gd name="T95" fmla="*/ 83 h 9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7"/>
                    <a:gd name="T145" fmla="*/ 0 h 936"/>
                    <a:gd name="T146" fmla="*/ 1457 w 1457"/>
                    <a:gd name="T147" fmla="*/ 936 h 9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7" h="936">
                      <a:moveTo>
                        <a:pt x="1374" y="229"/>
                      </a:moveTo>
                      <a:lnTo>
                        <a:pt x="1362" y="225"/>
                      </a:lnTo>
                      <a:lnTo>
                        <a:pt x="1348" y="219"/>
                      </a:lnTo>
                      <a:lnTo>
                        <a:pt x="1335" y="214"/>
                      </a:lnTo>
                      <a:lnTo>
                        <a:pt x="1321" y="210"/>
                      </a:lnTo>
                      <a:lnTo>
                        <a:pt x="1308" y="204"/>
                      </a:lnTo>
                      <a:lnTo>
                        <a:pt x="1294" y="199"/>
                      </a:lnTo>
                      <a:lnTo>
                        <a:pt x="1282" y="195"/>
                      </a:lnTo>
                      <a:lnTo>
                        <a:pt x="1269" y="189"/>
                      </a:lnTo>
                      <a:lnTo>
                        <a:pt x="1255" y="184"/>
                      </a:lnTo>
                      <a:lnTo>
                        <a:pt x="1242" y="180"/>
                      </a:lnTo>
                      <a:lnTo>
                        <a:pt x="1228" y="174"/>
                      </a:lnTo>
                      <a:lnTo>
                        <a:pt x="1216" y="169"/>
                      </a:lnTo>
                      <a:lnTo>
                        <a:pt x="1202" y="163"/>
                      </a:lnTo>
                      <a:lnTo>
                        <a:pt x="1189" y="159"/>
                      </a:lnTo>
                      <a:lnTo>
                        <a:pt x="1175" y="153"/>
                      </a:lnTo>
                      <a:lnTo>
                        <a:pt x="1162" y="148"/>
                      </a:lnTo>
                      <a:lnTo>
                        <a:pt x="1139" y="152"/>
                      </a:lnTo>
                      <a:lnTo>
                        <a:pt x="1115" y="154"/>
                      </a:lnTo>
                      <a:lnTo>
                        <a:pt x="1092" y="158"/>
                      </a:lnTo>
                      <a:lnTo>
                        <a:pt x="1068" y="160"/>
                      </a:lnTo>
                      <a:lnTo>
                        <a:pt x="1045" y="163"/>
                      </a:lnTo>
                      <a:lnTo>
                        <a:pt x="1021" y="167"/>
                      </a:lnTo>
                      <a:lnTo>
                        <a:pt x="998" y="169"/>
                      </a:lnTo>
                      <a:lnTo>
                        <a:pt x="975" y="173"/>
                      </a:lnTo>
                      <a:lnTo>
                        <a:pt x="951" y="176"/>
                      </a:lnTo>
                      <a:lnTo>
                        <a:pt x="927" y="178"/>
                      </a:lnTo>
                      <a:lnTo>
                        <a:pt x="904" y="182"/>
                      </a:lnTo>
                      <a:lnTo>
                        <a:pt x="881" y="184"/>
                      </a:lnTo>
                      <a:lnTo>
                        <a:pt x="856" y="188"/>
                      </a:lnTo>
                      <a:lnTo>
                        <a:pt x="833" y="191"/>
                      </a:lnTo>
                      <a:lnTo>
                        <a:pt x="809" y="193"/>
                      </a:lnTo>
                      <a:lnTo>
                        <a:pt x="786" y="197"/>
                      </a:lnTo>
                      <a:lnTo>
                        <a:pt x="746" y="184"/>
                      </a:lnTo>
                      <a:lnTo>
                        <a:pt x="708" y="173"/>
                      </a:lnTo>
                      <a:lnTo>
                        <a:pt x="669" y="160"/>
                      </a:lnTo>
                      <a:lnTo>
                        <a:pt x="631" y="148"/>
                      </a:lnTo>
                      <a:lnTo>
                        <a:pt x="591" y="136"/>
                      </a:lnTo>
                      <a:lnTo>
                        <a:pt x="553" y="124"/>
                      </a:lnTo>
                      <a:lnTo>
                        <a:pt x="514" y="111"/>
                      </a:lnTo>
                      <a:lnTo>
                        <a:pt x="475" y="98"/>
                      </a:lnTo>
                      <a:lnTo>
                        <a:pt x="436" y="87"/>
                      </a:lnTo>
                      <a:lnTo>
                        <a:pt x="397" y="74"/>
                      </a:lnTo>
                      <a:lnTo>
                        <a:pt x="358" y="61"/>
                      </a:lnTo>
                      <a:lnTo>
                        <a:pt x="319" y="50"/>
                      </a:lnTo>
                      <a:lnTo>
                        <a:pt x="281" y="37"/>
                      </a:lnTo>
                      <a:lnTo>
                        <a:pt x="241" y="24"/>
                      </a:lnTo>
                      <a:lnTo>
                        <a:pt x="203" y="13"/>
                      </a:lnTo>
                      <a:lnTo>
                        <a:pt x="164" y="0"/>
                      </a:lnTo>
                      <a:lnTo>
                        <a:pt x="143" y="117"/>
                      </a:lnTo>
                      <a:lnTo>
                        <a:pt x="123" y="234"/>
                      </a:lnTo>
                      <a:lnTo>
                        <a:pt x="102" y="351"/>
                      </a:lnTo>
                      <a:lnTo>
                        <a:pt x="83" y="468"/>
                      </a:lnTo>
                      <a:lnTo>
                        <a:pt x="62" y="585"/>
                      </a:lnTo>
                      <a:lnTo>
                        <a:pt x="41" y="702"/>
                      </a:lnTo>
                      <a:lnTo>
                        <a:pt x="21" y="819"/>
                      </a:lnTo>
                      <a:lnTo>
                        <a:pt x="0" y="936"/>
                      </a:lnTo>
                      <a:lnTo>
                        <a:pt x="22" y="928"/>
                      </a:lnTo>
                      <a:lnTo>
                        <a:pt x="43" y="920"/>
                      </a:lnTo>
                      <a:lnTo>
                        <a:pt x="65" y="911"/>
                      </a:lnTo>
                      <a:lnTo>
                        <a:pt x="88" y="902"/>
                      </a:lnTo>
                      <a:lnTo>
                        <a:pt x="110" y="893"/>
                      </a:lnTo>
                      <a:lnTo>
                        <a:pt x="132" y="885"/>
                      </a:lnTo>
                      <a:lnTo>
                        <a:pt x="156" y="876"/>
                      </a:lnTo>
                      <a:lnTo>
                        <a:pt x="179" y="865"/>
                      </a:lnTo>
                      <a:lnTo>
                        <a:pt x="202" y="856"/>
                      </a:lnTo>
                      <a:lnTo>
                        <a:pt x="225" y="847"/>
                      </a:lnTo>
                      <a:lnTo>
                        <a:pt x="248" y="837"/>
                      </a:lnTo>
                      <a:lnTo>
                        <a:pt x="271" y="828"/>
                      </a:lnTo>
                      <a:lnTo>
                        <a:pt x="296" y="819"/>
                      </a:lnTo>
                      <a:lnTo>
                        <a:pt x="319" y="810"/>
                      </a:lnTo>
                      <a:lnTo>
                        <a:pt x="343" y="800"/>
                      </a:lnTo>
                      <a:lnTo>
                        <a:pt x="368" y="791"/>
                      </a:lnTo>
                      <a:lnTo>
                        <a:pt x="392" y="783"/>
                      </a:lnTo>
                      <a:lnTo>
                        <a:pt x="416" y="774"/>
                      </a:lnTo>
                      <a:lnTo>
                        <a:pt x="441" y="766"/>
                      </a:lnTo>
                      <a:lnTo>
                        <a:pt x="466" y="759"/>
                      </a:lnTo>
                      <a:lnTo>
                        <a:pt x="490" y="750"/>
                      </a:lnTo>
                      <a:lnTo>
                        <a:pt x="515" y="745"/>
                      </a:lnTo>
                      <a:lnTo>
                        <a:pt x="540" y="738"/>
                      </a:lnTo>
                      <a:lnTo>
                        <a:pt x="566" y="732"/>
                      </a:lnTo>
                      <a:lnTo>
                        <a:pt x="590" y="726"/>
                      </a:lnTo>
                      <a:lnTo>
                        <a:pt x="616" y="722"/>
                      </a:lnTo>
                      <a:lnTo>
                        <a:pt x="641" y="717"/>
                      </a:lnTo>
                      <a:lnTo>
                        <a:pt x="666" y="713"/>
                      </a:lnTo>
                      <a:lnTo>
                        <a:pt x="692" y="711"/>
                      </a:lnTo>
                      <a:lnTo>
                        <a:pt x="717" y="709"/>
                      </a:lnTo>
                      <a:lnTo>
                        <a:pt x="744" y="708"/>
                      </a:lnTo>
                      <a:lnTo>
                        <a:pt x="770" y="706"/>
                      </a:lnTo>
                      <a:lnTo>
                        <a:pt x="811" y="708"/>
                      </a:lnTo>
                      <a:lnTo>
                        <a:pt x="853" y="710"/>
                      </a:lnTo>
                      <a:lnTo>
                        <a:pt x="894" y="715"/>
                      </a:lnTo>
                      <a:lnTo>
                        <a:pt x="934" y="720"/>
                      </a:lnTo>
                      <a:lnTo>
                        <a:pt x="973" y="728"/>
                      </a:lnTo>
                      <a:lnTo>
                        <a:pt x="1012" y="739"/>
                      </a:lnTo>
                      <a:lnTo>
                        <a:pt x="1051" y="750"/>
                      </a:lnTo>
                      <a:lnTo>
                        <a:pt x="1090" y="763"/>
                      </a:lnTo>
                      <a:lnTo>
                        <a:pt x="1130" y="778"/>
                      </a:lnTo>
                      <a:lnTo>
                        <a:pt x="1169" y="794"/>
                      </a:lnTo>
                      <a:lnTo>
                        <a:pt x="1209" y="812"/>
                      </a:lnTo>
                      <a:lnTo>
                        <a:pt x="1250" y="830"/>
                      </a:lnTo>
                      <a:lnTo>
                        <a:pt x="1291" y="851"/>
                      </a:lnTo>
                      <a:lnTo>
                        <a:pt x="1334" y="873"/>
                      </a:lnTo>
                      <a:lnTo>
                        <a:pt x="1378" y="895"/>
                      </a:lnTo>
                      <a:lnTo>
                        <a:pt x="1423" y="920"/>
                      </a:lnTo>
                      <a:lnTo>
                        <a:pt x="1431" y="854"/>
                      </a:lnTo>
                      <a:lnTo>
                        <a:pt x="1439" y="788"/>
                      </a:lnTo>
                      <a:lnTo>
                        <a:pt x="1448" y="722"/>
                      </a:lnTo>
                      <a:lnTo>
                        <a:pt x="1457" y="657"/>
                      </a:lnTo>
                      <a:lnTo>
                        <a:pt x="1417" y="628"/>
                      </a:lnTo>
                      <a:lnTo>
                        <a:pt x="1381" y="601"/>
                      </a:lnTo>
                      <a:lnTo>
                        <a:pt x="1345" y="578"/>
                      </a:lnTo>
                      <a:lnTo>
                        <a:pt x="1311" y="558"/>
                      </a:lnTo>
                      <a:lnTo>
                        <a:pt x="1277" y="540"/>
                      </a:lnTo>
                      <a:lnTo>
                        <a:pt x="1243" y="523"/>
                      </a:lnTo>
                      <a:lnTo>
                        <a:pt x="1210" y="510"/>
                      </a:lnTo>
                      <a:lnTo>
                        <a:pt x="1176" y="497"/>
                      </a:lnTo>
                      <a:lnTo>
                        <a:pt x="1140" y="484"/>
                      </a:lnTo>
                      <a:lnTo>
                        <a:pt x="1104" y="474"/>
                      </a:lnTo>
                      <a:lnTo>
                        <a:pt x="1066" y="463"/>
                      </a:lnTo>
                      <a:lnTo>
                        <a:pt x="1026" y="453"/>
                      </a:lnTo>
                      <a:lnTo>
                        <a:pt x="983" y="444"/>
                      </a:lnTo>
                      <a:lnTo>
                        <a:pt x="936" y="433"/>
                      </a:lnTo>
                      <a:lnTo>
                        <a:pt x="888" y="422"/>
                      </a:lnTo>
                      <a:lnTo>
                        <a:pt x="834" y="410"/>
                      </a:lnTo>
                      <a:lnTo>
                        <a:pt x="866" y="398"/>
                      </a:lnTo>
                      <a:lnTo>
                        <a:pt x="897" y="388"/>
                      </a:lnTo>
                      <a:lnTo>
                        <a:pt x="929" y="379"/>
                      </a:lnTo>
                      <a:lnTo>
                        <a:pt x="963" y="369"/>
                      </a:lnTo>
                      <a:lnTo>
                        <a:pt x="995" y="361"/>
                      </a:lnTo>
                      <a:lnTo>
                        <a:pt x="1030" y="354"/>
                      </a:lnTo>
                      <a:lnTo>
                        <a:pt x="1064" y="349"/>
                      </a:lnTo>
                      <a:lnTo>
                        <a:pt x="1099" y="343"/>
                      </a:lnTo>
                      <a:lnTo>
                        <a:pt x="1133" y="338"/>
                      </a:lnTo>
                      <a:lnTo>
                        <a:pt x="1168" y="334"/>
                      </a:lnTo>
                      <a:lnTo>
                        <a:pt x="1203" y="329"/>
                      </a:lnTo>
                      <a:lnTo>
                        <a:pt x="1238" y="325"/>
                      </a:lnTo>
                      <a:lnTo>
                        <a:pt x="1272" y="322"/>
                      </a:lnTo>
                      <a:lnTo>
                        <a:pt x="1306" y="319"/>
                      </a:lnTo>
                      <a:lnTo>
                        <a:pt x="1341" y="315"/>
                      </a:lnTo>
                      <a:lnTo>
                        <a:pt x="1374" y="312"/>
                      </a:lnTo>
                      <a:lnTo>
                        <a:pt x="1374" y="291"/>
                      </a:lnTo>
                      <a:lnTo>
                        <a:pt x="1374" y="270"/>
                      </a:lnTo>
                      <a:lnTo>
                        <a:pt x="1374" y="249"/>
                      </a:lnTo>
                      <a:lnTo>
                        <a:pt x="1374" y="229"/>
                      </a:lnTo>
                      <a:close/>
                    </a:path>
                  </a:pathLst>
                </a:custGeom>
                <a:solidFill>
                  <a:srgbClr val="E6E6E6"/>
                </a:solidFill>
                <a:ln w="3175">
                  <a:solidFill>
                    <a:srgbClr val="000000"/>
                  </a:solidFill>
                  <a:prstDash val="solid"/>
                  <a:round/>
                  <a:headEnd/>
                  <a:tailEnd/>
                </a:ln>
              </p:spPr>
              <p:txBody>
                <a:bodyPr/>
                <a:lstStyle/>
                <a:p>
                  <a:endParaRPr lang="sl-SI"/>
                </a:p>
              </p:txBody>
            </p:sp>
            <p:sp>
              <p:nvSpPr>
                <p:cNvPr id="158" name="Freeform 403"/>
                <p:cNvSpPr>
                  <a:spLocks/>
                </p:cNvSpPr>
                <p:nvPr/>
              </p:nvSpPr>
              <p:spPr bwMode="auto">
                <a:xfrm>
                  <a:off x="3986" y="2543"/>
                  <a:ext cx="44" cy="84"/>
                </a:xfrm>
                <a:custGeom>
                  <a:avLst/>
                  <a:gdLst>
                    <a:gd name="T0" fmla="*/ 44 w 130"/>
                    <a:gd name="T1" fmla="*/ 79 h 252"/>
                    <a:gd name="T2" fmla="*/ 36 w 130"/>
                    <a:gd name="T3" fmla="*/ 81 h 252"/>
                    <a:gd name="T4" fmla="*/ 29 w 130"/>
                    <a:gd name="T5" fmla="*/ 83 h 252"/>
                    <a:gd name="T6" fmla="*/ 21 w 130"/>
                    <a:gd name="T7" fmla="*/ 84 h 252"/>
                    <a:gd name="T8" fmla="*/ 15 w 130"/>
                    <a:gd name="T9" fmla="*/ 84 h 252"/>
                    <a:gd name="T10" fmla="*/ 9 w 130"/>
                    <a:gd name="T11" fmla="*/ 83 h 252"/>
                    <a:gd name="T12" fmla="*/ 5 w 130"/>
                    <a:gd name="T13" fmla="*/ 79 h 252"/>
                    <a:gd name="T14" fmla="*/ 2 w 130"/>
                    <a:gd name="T15" fmla="*/ 74 h 252"/>
                    <a:gd name="T16" fmla="*/ 1 w 130"/>
                    <a:gd name="T17" fmla="*/ 66 h 252"/>
                    <a:gd name="T18" fmla="*/ 0 w 130"/>
                    <a:gd name="T19" fmla="*/ 49 h 252"/>
                    <a:gd name="T20" fmla="*/ 0 w 130"/>
                    <a:gd name="T21" fmla="*/ 33 h 252"/>
                    <a:gd name="T22" fmla="*/ 0 w 130"/>
                    <a:gd name="T23" fmla="*/ 17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sp>
              <p:nvSpPr>
                <p:cNvPr id="159" name="Freeform 404"/>
                <p:cNvSpPr>
                  <a:spLocks/>
                </p:cNvSpPr>
                <p:nvPr/>
              </p:nvSpPr>
              <p:spPr bwMode="auto">
                <a:xfrm>
                  <a:off x="3632" y="1516"/>
                  <a:ext cx="855" cy="1051"/>
                </a:xfrm>
                <a:custGeom>
                  <a:avLst/>
                  <a:gdLst>
                    <a:gd name="T0" fmla="*/ 773 w 2566"/>
                    <a:gd name="T1" fmla="*/ 66 h 3154"/>
                    <a:gd name="T2" fmla="*/ 738 w 2566"/>
                    <a:gd name="T3" fmla="*/ 59 h 3154"/>
                    <a:gd name="T4" fmla="*/ 703 w 2566"/>
                    <a:gd name="T5" fmla="*/ 52 h 3154"/>
                    <a:gd name="T6" fmla="*/ 668 w 2566"/>
                    <a:gd name="T7" fmla="*/ 45 h 3154"/>
                    <a:gd name="T8" fmla="*/ 632 w 2566"/>
                    <a:gd name="T9" fmla="*/ 39 h 3154"/>
                    <a:gd name="T10" fmla="*/ 596 w 2566"/>
                    <a:gd name="T11" fmla="*/ 32 h 3154"/>
                    <a:gd name="T12" fmla="*/ 559 w 2566"/>
                    <a:gd name="T13" fmla="*/ 26 h 3154"/>
                    <a:gd name="T14" fmla="*/ 523 w 2566"/>
                    <a:gd name="T15" fmla="*/ 20 h 3154"/>
                    <a:gd name="T16" fmla="*/ 486 w 2566"/>
                    <a:gd name="T17" fmla="*/ 13 h 3154"/>
                    <a:gd name="T18" fmla="*/ 450 w 2566"/>
                    <a:gd name="T19" fmla="*/ 7 h 3154"/>
                    <a:gd name="T20" fmla="*/ 414 w 2566"/>
                    <a:gd name="T21" fmla="*/ 0 h 3154"/>
                    <a:gd name="T22" fmla="*/ 376 w 2566"/>
                    <a:gd name="T23" fmla="*/ 87 h 3154"/>
                    <a:gd name="T24" fmla="*/ 337 w 2566"/>
                    <a:gd name="T25" fmla="*/ 175 h 3154"/>
                    <a:gd name="T26" fmla="*/ 298 w 2566"/>
                    <a:gd name="T27" fmla="*/ 262 h 3154"/>
                    <a:gd name="T28" fmla="*/ 259 w 2566"/>
                    <a:gd name="T29" fmla="*/ 349 h 3154"/>
                    <a:gd name="T30" fmla="*/ 220 w 2566"/>
                    <a:gd name="T31" fmla="*/ 436 h 3154"/>
                    <a:gd name="T32" fmla="*/ 182 w 2566"/>
                    <a:gd name="T33" fmla="*/ 524 h 3154"/>
                    <a:gd name="T34" fmla="*/ 143 w 2566"/>
                    <a:gd name="T35" fmla="*/ 610 h 3154"/>
                    <a:gd name="T36" fmla="*/ 104 w 2566"/>
                    <a:gd name="T37" fmla="*/ 698 h 3154"/>
                    <a:gd name="T38" fmla="*/ 65 w 2566"/>
                    <a:gd name="T39" fmla="*/ 785 h 3154"/>
                    <a:gd name="T40" fmla="*/ 26 w 2566"/>
                    <a:gd name="T41" fmla="*/ 872 h 3154"/>
                    <a:gd name="T42" fmla="*/ 9 w 2566"/>
                    <a:gd name="T43" fmla="*/ 934 h 3154"/>
                    <a:gd name="T44" fmla="*/ 37 w 2566"/>
                    <a:gd name="T45" fmla="*/ 946 h 3154"/>
                    <a:gd name="T46" fmla="*/ 64 w 2566"/>
                    <a:gd name="T47" fmla="*/ 956 h 3154"/>
                    <a:gd name="T48" fmla="*/ 91 w 2566"/>
                    <a:gd name="T49" fmla="*/ 966 h 3154"/>
                    <a:gd name="T50" fmla="*/ 119 w 2566"/>
                    <a:gd name="T51" fmla="*/ 975 h 3154"/>
                    <a:gd name="T52" fmla="*/ 146 w 2566"/>
                    <a:gd name="T53" fmla="*/ 984 h 3154"/>
                    <a:gd name="T54" fmla="*/ 174 w 2566"/>
                    <a:gd name="T55" fmla="*/ 993 h 3154"/>
                    <a:gd name="T56" fmla="*/ 202 w 2566"/>
                    <a:gd name="T57" fmla="*/ 1000 h 3154"/>
                    <a:gd name="T58" fmla="*/ 230 w 2566"/>
                    <a:gd name="T59" fmla="*/ 1008 h 3154"/>
                    <a:gd name="T60" fmla="*/ 258 w 2566"/>
                    <a:gd name="T61" fmla="*/ 1016 h 3154"/>
                    <a:gd name="T62" fmla="*/ 287 w 2566"/>
                    <a:gd name="T63" fmla="*/ 1024 h 3154"/>
                    <a:gd name="T64" fmla="*/ 308 w 2566"/>
                    <a:gd name="T65" fmla="*/ 1030 h 3154"/>
                    <a:gd name="T66" fmla="*/ 325 w 2566"/>
                    <a:gd name="T67" fmla="*/ 1034 h 3154"/>
                    <a:gd name="T68" fmla="*/ 341 w 2566"/>
                    <a:gd name="T69" fmla="*/ 1039 h 3154"/>
                    <a:gd name="T70" fmla="*/ 358 w 2566"/>
                    <a:gd name="T71" fmla="*/ 1043 h 3154"/>
                    <a:gd name="T72" fmla="*/ 375 w 2566"/>
                    <a:gd name="T73" fmla="*/ 1048 h 3154"/>
                    <a:gd name="T74" fmla="*/ 397 w 2566"/>
                    <a:gd name="T75" fmla="*/ 1046 h 3154"/>
                    <a:gd name="T76" fmla="*/ 425 w 2566"/>
                    <a:gd name="T77" fmla="*/ 1030 h 3154"/>
                    <a:gd name="T78" fmla="*/ 453 w 2566"/>
                    <a:gd name="T79" fmla="*/ 1016 h 3154"/>
                    <a:gd name="T80" fmla="*/ 482 w 2566"/>
                    <a:gd name="T81" fmla="*/ 1001 h 3154"/>
                    <a:gd name="T82" fmla="*/ 509 w 2566"/>
                    <a:gd name="T83" fmla="*/ 988 h 3154"/>
                    <a:gd name="T84" fmla="*/ 538 w 2566"/>
                    <a:gd name="T85" fmla="*/ 974 h 3154"/>
                    <a:gd name="T86" fmla="*/ 567 w 2566"/>
                    <a:gd name="T87" fmla="*/ 961 h 3154"/>
                    <a:gd name="T88" fmla="*/ 596 w 2566"/>
                    <a:gd name="T89" fmla="*/ 949 h 3154"/>
                    <a:gd name="T90" fmla="*/ 625 w 2566"/>
                    <a:gd name="T91" fmla="*/ 938 h 3154"/>
                    <a:gd name="T92" fmla="*/ 655 w 2566"/>
                    <a:gd name="T93" fmla="*/ 927 h 3154"/>
                    <a:gd name="T94" fmla="*/ 687 w 2566"/>
                    <a:gd name="T95" fmla="*/ 917 h 3154"/>
                    <a:gd name="T96" fmla="*/ 716 w 2566"/>
                    <a:gd name="T97" fmla="*/ 844 h 3154"/>
                    <a:gd name="T98" fmla="*/ 735 w 2566"/>
                    <a:gd name="T99" fmla="*/ 740 h 3154"/>
                    <a:gd name="T100" fmla="*/ 741 w 2566"/>
                    <a:gd name="T101" fmla="*/ 646 h 3154"/>
                    <a:gd name="T102" fmla="*/ 759 w 2566"/>
                    <a:gd name="T103" fmla="*/ 632 h 3154"/>
                    <a:gd name="T104" fmla="*/ 776 w 2566"/>
                    <a:gd name="T105" fmla="*/ 619 h 3154"/>
                    <a:gd name="T106" fmla="*/ 778 w 2566"/>
                    <a:gd name="T107" fmla="*/ 578 h 3154"/>
                    <a:gd name="T108" fmla="*/ 782 w 2566"/>
                    <a:gd name="T109" fmla="*/ 490 h 3154"/>
                    <a:gd name="T110" fmla="*/ 796 w 2566"/>
                    <a:gd name="T111" fmla="*/ 399 h 3154"/>
                    <a:gd name="T112" fmla="*/ 816 w 2566"/>
                    <a:gd name="T113" fmla="*/ 304 h 3154"/>
                    <a:gd name="T114" fmla="*/ 837 w 2566"/>
                    <a:gd name="T115" fmla="*/ 204 h 3154"/>
                    <a:gd name="T116" fmla="*/ 855 w 2566"/>
                    <a:gd name="T117" fmla="*/ 99 h 3154"/>
                    <a:gd name="T118" fmla="*/ 833 w 2566"/>
                    <a:gd name="T119" fmla="*/ 88 h 3154"/>
                    <a:gd name="T120" fmla="*/ 810 w 2566"/>
                    <a:gd name="T121" fmla="*/ 78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160" name="Freeform 405"/>
                <p:cNvSpPr>
                  <a:spLocks/>
                </p:cNvSpPr>
                <p:nvPr/>
              </p:nvSpPr>
              <p:spPr bwMode="auto">
                <a:xfrm>
                  <a:off x="3117" y="2663"/>
                  <a:ext cx="406" cy="237"/>
                </a:xfrm>
                <a:custGeom>
                  <a:avLst/>
                  <a:gdLst>
                    <a:gd name="T0" fmla="*/ 405 w 1217"/>
                    <a:gd name="T1" fmla="*/ 33 h 712"/>
                    <a:gd name="T2" fmla="*/ 403 w 1217"/>
                    <a:gd name="T3" fmla="*/ 86 h 712"/>
                    <a:gd name="T4" fmla="*/ 392 w 1217"/>
                    <a:gd name="T5" fmla="*/ 144 h 712"/>
                    <a:gd name="T6" fmla="*/ 380 w 1217"/>
                    <a:gd name="T7" fmla="*/ 137 h 712"/>
                    <a:gd name="T8" fmla="*/ 368 w 1217"/>
                    <a:gd name="T9" fmla="*/ 130 h 712"/>
                    <a:gd name="T10" fmla="*/ 356 w 1217"/>
                    <a:gd name="T11" fmla="*/ 124 h 712"/>
                    <a:gd name="T12" fmla="*/ 345 w 1217"/>
                    <a:gd name="T13" fmla="*/ 117 h 712"/>
                    <a:gd name="T14" fmla="*/ 333 w 1217"/>
                    <a:gd name="T15" fmla="*/ 110 h 712"/>
                    <a:gd name="T16" fmla="*/ 321 w 1217"/>
                    <a:gd name="T17" fmla="*/ 117 h 712"/>
                    <a:gd name="T18" fmla="*/ 310 w 1217"/>
                    <a:gd name="T19" fmla="*/ 129 h 712"/>
                    <a:gd name="T20" fmla="*/ 298 w 1217"/>
                    <a:gd name="T21" fmla="*/ 141 h 712"/>
                    <a:gd name="T22" fmla="*/ 286 w 1217"/>
                    <a:gd name="T23" fmla="*/ 152 h 712"/>
                    <a:gd name="T24" fmla="*/ 273 w 1217"/>
                    <a:gd name="T25" fmla="*/ 162 h 712"/>
                    <a:gd name="T26" fmla="*/ 256 w 1217"/>
                    <a:gd name="T27" fmla="*/ 172 h 712"/>
                    <a:gd name="T28" fmla="*/ 234 w 1217"/>
                    <a:gd name="T29" fmla="*/ 185 h 712"/>
                    <a:gd name="T30" fmla="*/ 211 w 1217"/>
                    <a:gd name="T31" fmla="*/ 196 h 712"/>
                    <a:gd name="T32" fmla="*/ 187 w 1217"/>
                    <a:gd name="T33" fmla="*/ 206 h 712"/>
                    <a:gd name="T34" fmla="*/ 163 w 1217"/>
                    <a:gd name="T35" fmla="*/ 214 h 712"/>
                    <a:gd name="T36" fmla="*/ 139 w 1217"/>
                    <a:gd name="T37" fmla="*/ 221 h 712"/>
                    <a:gd name="T38" fmla="*/ 113 w 1217"/>
                    <a:gd name="T39" fmla="*/ 227 h 712"/>
                    <a:gd name="T40" fmla="*/ 86 w 1217"/>
                    <a:gd name="T41" fmla="*/ 232 h 712"/>
                    <a:gd name="T42" fmla="*/ 60 w 1217"/>
                    <a:gd name="T43" fmla="*/ 236 h 712"/>
                    <a:gd name="T44" fmla="*/ 33 w 1217"/>
                    <a:gd name="T45" fmla="*/ 237 h 712"/>
                    <a:gd name="T46" fmla="*/ 8 w 1217"/>
                    <a:gd name="T47" fmla="*/ 236 h 712"/>
                    <a:gd name="T48" fmla="*/ 8 w 1217"/>
                    <a:gd name="T49" fmla="*/ 209 h 712"/>
                    <a:gd name="T50" fmla="*/ 27 w 1217"/>
                    <a:gd name="T51" fmla="*/ 174 h 712"/>
                    <a:gd name="T52" fmla="*/ 51 w 1217"/>
                    <a:gd name="T53" fmla="*/ 142 h 712"/>
                    <a:gd name="T54" fmla="*/ 70 w 1217"/>
                    <a:gd name="T55" fmla="*/ 120 h 712"/>
                    <a:gd name="T56" fmla="*/ 90 w 1217"/>
                    <a:gd name="T57" fmla="*/ 100 h 712"/>
                    <a:gd name="T58" fmla="*/ 111 w 1217"/>
                    <a:gd name="T59" fmla="*/ 81 h 712"/>
                    <a:gd name="T60" fmla="*/ 133 w 1217"/>
                    <a:gd name="T61" fmla="*/ 62 h 712"/>
                    <a:gd name="T62" fmla="*/ 156 w 1217"/>
                    <a:gd name="T63" fmla="*/ 45 h 712"/>
                    <a:gd name="T64" fmla="*/ 173 w 1217"/>
                    <a:gd name="T65" fmla="*/ 34 h 712"/>
                    <a:gd name="T66" fmla="*/ 185 w 1217"/>
                    <a:gd name="T67" fmla="*/ 26 h 712"/>
                    <a:gd name="T68" fmla="*/ 199 w 1217"/>
                    <a:gd name="T69" fmla="*/ 19 h 712"/>
                    <a:gd name="T70" fmla="*/ 213 w 1217"/>
                    <a:gd name="T71" fmla="*/ 13 h 712"/>
                    <a:gd name="T72" fmla="*/ 228 w 1217"/>
                    <a:gd name="T73" fmla="*/ 9 h 712"/>
                    <a:gd name="T74" fmla="*/ 248 w 1217"/>
                    <a:gd name="T75" fmla="*/ 6 h 712"/>
                    <a:gd name="T76" fmla="*/ 278 w 1217"/>
                    <a:gd name="T77" fmla="*/ 5 h 712"/>
                    <a:gd name="T78" fmla="*/ 308 w 1217"/>
                    <a:gd name="T79" fmla="*/ 3 h 712"/>
                    <a:gd name="T80" fmla="*/ 338 w 1217"/>
                    <a:gd name="T81" fmla="*/ 2 h 712"/>
                    <a:gd name="T82" fmla="*/ 368 w 1217"/>
                    <a:gd name="T83" fmla="*/ 1 h 712"/>
                    <a:gd name="T84" fmla="*/ 397 w 1217"/>
                    <a:gd name="T85" fmla="*/ 0 h 7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7"/>
                    <a:gd name="T130" fmla="*/ 0 h 712"/>
                    <a:gd name="T131" fmla="*/ 1217 w 1217"/>
                    <a:gd name="T132" fmla="*/ 712 h 7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7" h="712">
                      <a:moveTo>
                        <a:pt x="1191" y="0"/>
                      </a:moveTo>
                      <a:lnTo>
                        <a:pt x="1206" y="49"/>
                      </a:lnTo>
                      <a:lnTo>
                        <a:pt x="1215" y="98"/>
                      </a:lnTo>
                      <a:lnTo>
                        <a:pt x="1217" y="149"/>
                      </a:lnTo>
                      <a:lnTo>
                        <a:pt x="1216" y="203"/>
                      </a:lnTo>
                      <a:lnTo>
                        <a:pt x="1209" y="257"/>
                      </a:lnTo>
                      <a:lnTo>
                        <a:pt x="1200" y="313"/>
                      </a:lnTo>
                      <a:lnTo>
                        <a:pt x="1188" y="372"/>
                      </a:lnTo>
                      <a:lnTo>
                        <a:pt x="1175" y="432"/>
                      </a:lnTo>
                      <a:lnTo>
                        <a:pt x="1162" y="425"/>
                      </a:lnTo>
                      <a:lnTo>
                        <a:pt x="1150" y="418"/>
                      </a:lnTo>
                      <a:lnTo>
                        <a:pt x="1139" y="412"/>
                      </a:lnTo>
                      <a:lnTo>
                        <a:pt x="1126" y="405"/>
                      </a:lnTo>
                      <a:lnTo>
                        <a:pt x="1114" y="398"/>
                      </a:lnTo>
                      <a:lnTo>
                        <a:pt x="1103" y="391"/>
                      </a:lnTo>
                      <a:lnTo>
                        <a:pt x="1091" y="384"/>
                      </a:lnTo>
                      <a:lnTo>
                        <a:pt x="1080" y="377"/>
                      </a:lnTo>
                      <a:lnTo>
                        <a:pt x="1068" y="372"/>
                      </a:lnTo>
                      <a:lnTo>
                        <a:pt x="1056" y="365"/>
                      </a:lnTo>
                      <a:lnTo>
                        <a:pt x="1045" y="358"/>
                      </a:lnTo>
                      <a:lnTo>
                        <a:pt x="1033" y="351"/>
                      </a:lnTo>
                      <a:lnTo>
                        <a:pt x="1022" y="344"/>
                      </a:lnTo>
                      <a:lnTo>
                        <a:pt x="1009" y="338"/>
                      </a:lnTo>
                      <a:lnTo>
                        <a:pt x="997" y="331"/>
                      </a:lnTo>
                      <a:lnTo>
                        <a:pt x="986" y="324"/>
                      </a:lnTo>
                      <a:lnTo>
                        <a:pt x="974" y="338"/>
                      </a:lnTo>
                      <a:lnTo>
                        <a:pt x="963" y="351"/>
                      </a:lnTo>
                      <a:lnTo>
                        <a:pt x="951" y="364"/>
                      </a:lnTo>
                      <a:lnTo>
                        <a:pt x="939" y="376"/>
                      </a:lnTo>
                      <a:lnTo>
                        <a:pt x="928" y="389"/>
                      </a:lnTo>
                      <a:lnTo>
                        <a:pt x="916" y="401"/>
                      </a:lnTo>
                      <a:lnTo>
                        <a:pt x="905" y="413"/>
                      </a:lnTo>
                      <a:lnTo>
                        <a:pt x="893" y="425"/>
                      </a:lnTo>
                      <a:lnTo>
                        <a:pt x="881" y="435"/>
                      </a:lnTo>
                      <a:lnTo>
                        <a:pt x="869" y="447"/>
                      </a:lnTo>
                      <a:lnTo>
                        <a:pt x="857" y="457"/>
                      </a:lnTo>
                      <a:lnTo>
                        <a:pt x="844" y="468"/>
                      </a:lnTo>
                      <a:lnTo>
                        <a:pt x="831" y="477"/>
                      </a:lnTo>
                      <a:lnTo>
                        <a:pt x="818" y="487"/>
                      </a:lnTo>
                      <a:lnTo>
                        <a:pt x="804" y="497"/>
                      </a:lnTo>
                      <a:lnTo>
                        <a:pt x="790" y="505"/>
                      </a:lnTo>
                      <a:lnTo>
                        <a:pt x="768" y="518"/>
                      </a:lnTo>
                      <a:lnTo>
                        <a:pt x="746" y="530"/>
                      </a:lnTo>
                      <a:lnTo>
                        <a:pt x="724" y="542"/>
                      </a:lnTo>
                      <a:lnTo>
                        <a:pt x="702" y="555"/>
                      </a:lnTo>
                      <a:lnTo>
                        <a:pt x="679" y="566"/>
                      </a:lnTo>
                      <a:lnTo>
                        <a:pt x="656" y="577"/>
                      </a:lnTo>
                      <a:lnTo>
                        <a:pt x="632" y="588"/>
                      </a:lnTo>
                      <a:lnTo>
                        <a:pt x="609" y="599"/>
                      </a:lnTo>
                      <a:lnTo>
                        <a:pt x="585" y="608"/>
                      </a:lnTo>
                      <a:lnTo>
                        <a:pt x="562" y="618"/>
                      </a:lnTo>
                      <a:lnTo>
                        <a:pt x="537" y="626"/>
                      </a:lnTo>
                      <a:lnTo>
                        <a:pt x="513" y="636"/>
                      </a:lnTo>
                      <a:lnTo>
                        <a:pt x="489" y="644"/>
                      </a:lnTo>
                      <a:lnTo>
                        <a:pt x="464" y="651"/>
                      </a:lnTo>
                      <a:lnTo>
                        <a:pt x="440" y="658"/>
                      </a:lnTo>
                      <a:lnTo>
                        <a:pt x="416" y="665"/>
                      </a:lnTo>
                      <a:lnTo>
                        <a:pt x="390" y="670"/>
                      </a:lnTo>
                      <a:lnTo>
                        <a:pt x="365" y="677"/>
                      </a:lnTo>
                      <a:lnTo>
                        <a:pt x="339" y="683"/>
                      </a:lnTo>
                      <a:lnTo>
                        <a:pt x="313" y="688"/>
                      </a:lnTo>
                      <a:lnTo>
                        <a:pt x="286" y="694"/>
                      </a:lnTo>
                      <a:lnTo>
                        <a:pt x="259" y="698"/>
                      </a:lnTo>
                      <a:lnTo>
                        <a:pt x="233" y="702"/>
                      </a:lnTo>
                      <a:lnTo>
                        <a:pt x="206" y="705"/>
                      </a:lnTo>
                      <a:lnTo>
                        <a:pt x="179" y="709"/>
                      </a:lnTo>
                      <a:lnTo>
                        <a:pt x="153" y="710"/>
                      </a:lnTo>
                      <a:lnTo>
                        <a:pt x="126" y="712"/>
                      </a:lnTo>
                      <a:lnTo>
                        <a:pt x="100" y="712"/>
                      </a:lnTo>
                      <a:lnTo>
                        <a:pt x="74" y="712"/>
                      </a:lnTo>
                      <a:lnTo>
                        <a:pt x="49" y="711"/>
                      </a:lnTo>
                      <a:lnTo>
                        <a:pt x="24" y="709"/>
                      </a:lnTo>
                      <a:lnTo>
                        <a:pt x="0" y="705"/>
                      </a:lnTo>
                      <a:lnTo>
                        <a:pt x="9" y="666"/>
                      </a:lnTo>
                      <a:lnTo>
                        <a:pt x="23" y="628"/>
                      </a:lnTo>
                      <a:lnTo>
                        <a:pt x="39" y="592"/>
                      </a:lnTo>
                      <a:lnTo>
                        <a:pt x="59" y="556"/>
                      </a:lnTo>
                      <a:lnTo>
                        <a:pt x="81" y="522"/>
                      </a:lnTo>
                      <a:lnTo>
                        <a:pt x="104" y="490"/>
                      </a:lnTo>
                      <a:lnTo>
                        <a:pt x="129" y="458"/>
                      </a:lnTo>
                      <a:lnTo>
                        <a:pt x="154" y="427"/>
                      </a:lnTo>
                      <a:lnTo>
                        <a:pt x="173" y="405"/>
                      </a:lnTo>
                      <a:lnTo>
                        <a:pt x="191" y="383"/>
                      </a:lnTo>
                      <a:lnTo>
                        <a:pt x="211" y="362"/>
                      </a:lnTo>
                      <a:lnTo>
                        <a:pt x="230" y="342"/>
                      </a:lnTo>
                      <a:lnTo>
                        <a:pt x="250" y="321"/>
                      </a:lnTo>
                      <a:lnTo>
                        <a:pt x="271" y="300"/>
                      </a:lnTo>
                      <a:lnTo>
                        <a:pt x="292" y="280"/>
                      </a:lnTo>
                      <a:lnTo>
                        <a:pt x="313" y="260"/>
                      </a:lnTo>
                      <a:lnTo>
                        <a:pt x="334" y="242"/>
                      </a:lnTo>
                      <a:lnTo>
                        <a:pt x="356" y="223"/>
                      </a:lnTo>
                      <a:lnTo>
                        <a:pt x="378" y="205"/>
                      </a:lnTo>
                      <a:lnTo>
                        <a:pt x="400" y="186"/>
                      </a:lnTo>
                      <a:lnTo>
                        <a:pt x="423" y="169"/>
                      </a:lnTo>
                      <a:lnTo>
                        <a:pt x="446" y="152"/>
                      </a:lnTo>
                      <a:lnTo>
                        <a:pt x="469" y="134"/>
                      </a:lnTo>
                      <a:lnTo>
                        <a:pt x="492" y="118"/>
                      </a:lnTo>
                      <a:lnTo>
                        <a:pt x="505" y="110"/>
                      </a:lnTo>
                      <a:lnTo>
                        <a:pt x="518" y="101"/>
                      </a:lnTo>
                      <a:lnTo>
                        <a:pt x="530" y="94"/>
                      </a:lnTo>
                      <a:lnTo>
                        <a:pt x="543" y="86"/>
                      </a:lnTo>
                      <a:lnTo>
                        <a:pt x="556" y="77"/>
                      </a:lnTo>
                      <a:lnTo>
                        <a:pt x="570" y="71"/>
                      </a:lnTo>
                      <a:lnTo>
                        <a:pt x="583" y="64"/>
                      </a:lnTo>
                      <a:lnTo>
                        <a:pt x="597" y="58"/>
                      </a:lnTo>
                      <a:lnTo>
                        <a:pt x="610" y="51"/>
                      </a:lnTo>
                      <a:lnTo>
                        <a:pt x="624" y="45"/>
                      </a:lnTo>
                      <a:lnTo>
                        <a:pt x="639" y="40"/>
                      </a:lnTo>
                      <a:lnTo>
                        <a:pt x="653" y="36"/>
                      </a:lnTo>
                      <a:lnTo>
                        <a:pt x="668" y="31"/>
                      </a:lnTo>
                      <a:lnTo>
                        <a:pt x="683" y="27"/>
                      </a:lnTo>
                      <a:lnTo>
                        <a:pt x="698" y="23"/>
                      </a:lnTo>
                      <a:lnTo>
                        <a:pt x="714" y="20"/>
                      </a:lnTo>
                      <a:lnTo>
                        <a:pt x="744" y="18"/>
                      </a:lnTo>
                      <a:lnTo>
                        <a:pt x="774" y="17"/>
                      </a:lnTo>
                      <a:lnTo>
                        <a:pt x="804" y="16"/>
                      </a:lnTo>
                      <a:lnTo>
                        <a:pt x="833" y="15"/>
                      </a:lnTo>
                      <a:lnTo>
                        <a:pt x="863" y="13"/>
                      </a:lnTo>
                      <a:lnTo>
                        <a:pt x="893" y="11"/>
                      </a:lnTo>
                      <a:lnTo>
                        <a:pt x="923" y="10"/>
                      </a:lnTo>
                      <a:lnTo>
                        <a:pt x="952" y="9"/>
                      </a:lnTo>
                      <a:lnTo>
                        <a:pt x="982" y="8"/>
                      </a:lnTo>
                      <a:lnTo>
                        <a:pt x="1012" y="7"/>
                      </a:lnTo>
                      <a:lnTo>
                        <a:pt x="1043" y="6"/>
                      </a:lnTo>
                      <a:lnTo>
                        <a:pt x="1071" y="5"/>
                      </a:lnTo>
                      <a:lnTo>
                        <a:pt x="1102" y="3"/>
                      </a:lnTo>
                      <a:lnTo>
                        <a:pt x="1132" y="2"/>
                      </a:lnTo>
                      <a:lnTo>
                        <a:pt x="1161" y="1"/>
                      </a:lnTo>
                      <a:lnTo>
                        <a:pt x="1191" y="0"/>
                      </a:lnTo>
                      <a:close/>
                    </a:path>
                  </a:pathLst>
                </a:custGeom>
                <a:solidFill>
                  <a:srgbClr val="B39264"/>
                </a:solidFill>
                <a:ln w="3175">
                  <a:solidFill>
                    <a:srgbClr val="000000"/>
                  </a:solidFill>
                  <a:prstDash val="solid"/>
                  <a:round/>
                  <a:headEnd/>
                  <a:tailEnd/>
                </a:ln>
              </p:spPr>
              <p:txBody>
                <a:bodyPr/>
                <a:lstStyle/>
                <a:p>
                  <a:endParaRPr lang="sl-SI"/>
                </a:p>
              </p:txBody>
            </p:sp>
            <p:sp>
              <p:nvSpPr>
                <p:cNvPr id="161" name="Freeform 406"/>
                <p:cNvSpPr>
                  <a:spLocks/>
                </p:cNvSpPr>
                <p:nvPr/>
              </p:nvSpPr>
              <p:spPr bwMode="auto">
                <a:xfrm>
                  <a:off x="3586" y="2749"/>
                  <a:ext cx="345" cy="272"/>
                </a:xfrm>
                <a:custGeom>
                  <a:avLst/>
                  <a:gdLst>
                    <a:gd name="T0" fmla="*/ 116 w 1037"/>
                    <a:gd name="T1" fmla="*/ 36 h 816"/>
                    <a:gd name="T2" fmla="*/ 106 w 1037"/>
                    <a:gd name="T3" fmla="*/ 46 h 816"/>
                    <a:gd name="T4" fmla="*/ 96 w 1037"/>
                    <a:gd name="T5" fmla="*/ 58 h 816"/>
                    <a:gd name="T6" fmla="*/ 86 w 1037"/>
                    <a:gd name="T7" fmla="*/ 69 h 816"/>
                    <a:gd name="T8" fmla="*/ 77 w 1037"/>
                    <a:gd name="T9" fmla="*/ 81 h 816"/>
                    <a:gd name="T10" fmla="*/ 68 w 1037"/>
                    <a:gd name="T11" fmla="*/ 93 h 816"/>
                    <a:gd name="T12" fmla="*/ 59 w 1037"/>
                    <a:gd name="T13" fmla="*/ 106 h 816"/>
                    <a:gd name="T14" fmla="*/ 51 w 1037"/>
                    <a:gd name="T15" fmla="*/ 119 h 816"/>
                    <a:gd name="T16" fmla="*/ 36 w 1037"/>
                    <a:gd name="T17" fmla="*/ 142 h 816"/>
                    <a:gd name="T18" fmla="*/ 17 w 1037"/>
                    <a:gd name="T19" fmla="*/ 178 h 816"/>
                    <a:gd name="T20" fmla="*/ 4 w 1037"/>
                    <a:gd name="T21" fmla="*/ 215 h 816"/>
                    <a:gd name="T22" fmla="*/ 0 w 1037"/>
                    <a:gd name="T23" fmla="*/ 252 h 816"/>
                    <a:gd name="T24" fmla="*/ 9 w 1037"/>
                    <a:gd name="T25" fmla="*/ 272 h 816"/>
                    <a:gd name="T26" fmla="*/ 23 w 1037"/>
                    <a:gd name="T27" fmla="*/ 272 h 816"/>
                    <a:gd name="T28" fmla="*/ 39 w 1037"/>
                    <a:gd name="T29" fmla="*/ 270 h 816"/>
                    <a:gd name="T30" fmla="*/ 55 w 1037"/>
                    <a:gd name="T31" fmla="*/ 267 h 816"/>
                    <a:gd name="T32" fmla="*/ 71 w 1037"/>
                    <a:gd name="T33" fmla="*/ 264 h 816"/>
                    <a:gd name="T34" fmla="*/ 87 w 1037"/>
                    <a:gd name="T35" fmla="*/ 259 h 816"/>
                    <a:gd name="T36" fmla="*/ 102 w 1037"/>
                    <a:gd name="T37" fmla="*/ 253 h 816"/>
                    <a:gd name="T38" fmla="*/ 117 w 1037"/>
                    <a:gd name="T39" fmla="*/ 246 h 816"/>
                    <a:gd name="T40" fmla="*/ 132 w 1037"/>
                    <a:gd name="T41" fmla="*/ 238 h 816"/>
                    <a:gd name="T42" fmla="*/ 147 w 1037"/>
                    <a:gd name="T43" fmla="*/ 229 h 816"/>
                    <a:gd name="T44" fmla="*/ 162 w 1037"/>
                    <a:gd name="T45" fmla="*/ 220 h 816"/>
                    <a:gd name="T46" fmla="*/ 176 w 1037"/>
                    <a:gd name="T47" fmla="*/ 210 h 816"/>
                    <a:gd name="T48" fmla="*/ 191 w 1037"/>
                    <a:gd name="T49" fmla="*/ 200 h 816"/>
                    <a:gd name="T50" fmla="*/ 204 w 1037"/>
                    <a:gd name="T51" fmla="*/ 190 h 816"/>
                    <a:gd name="T52" fmla="*/ 218 w 1037"/>
                    <a:gd name="T53" fmla="*/ 178 h 816"/>
                    <a:gd name="T54" fmla="*/ 231 w 1037"/>
                    <a:gd name="T55" fmla="*/ 167 h 816"/>
                    <a:gd name="T56" fmla="*/ 244 w 1037"/>
                    <a:gd name="T57" fmla="*/ 155 h 816"/>
                    <a:gd name="T58" fmla="*/ 256 w 1037"/>
                    <a:gd name="T59" fmla="*/ 142 h 816"/>
                    <a:gd name="T60" fmla="*/ 267 w 1037"/>
                    <a:gd name="T61" fmla="*/ 127 h 816"/>
                    <a:gd name="T62" fmla="*/ 276 w 1037"/>
                    <a:gd name="T63" fmla="*/ 111 h 816"/>
                    <a:gd name="T64" fmla="*/ 287 w 1037"/>
                    <a:gd name="T65" fmla="*/ 106 h 816"/>
                    <a:gd name="T66" fmla="*/ 301 w 1037"/>
                    <a:gd name="T67" fmla="*/ 113 h 816"/>
                    <a:gd name="T68" fmla="*/ 315 w 1037"/>
                    <a:gd name="T69" fmla="*/ 119 h 816"/>
                    <a:gd name="T70" fmla="*/ 329 w 1037"/>
                    <a:gd name="T71" fmla="*/ 126 h 816"/>
                    <a:gd name="T72" fmla="*/ 340 w 1037"/>
                    <a:gd name="T73" fmla="*/ 113 h 816"/>
                    <a:gd name="T74" fmla="*/ 345 w 1037"/>
                    <a:gd name="T75" fmla="*/ 79 h 816"/>
                    <a:gd name="T76" fmla="*/ 343 w 1037"/>
                    <a:gd name="T77" fmla="*/ 44 h 816"/>
                    <a:gd name="T78" fmla="*/ 332 w 1037"/>
                    <a:gd name="T79" fmla="*/ 13 h 816"/>
                    <a:gd name="T80" fmla="*/ 310 w 1037"/>
                    <a:gd name="T81" fmla="*/ 2 h 816"/>
                    <a:gd name="T82" fmla="*/ 285 w 1037"/>
                    <a:gd name="T83" fmla="*/ 6 h 816"/>
                    <a:gd name="T84" fmla="*/ 260 w 1037"/>
                    <a:gd name="T85" fmla="*/ 10 h 816"/>
                    <a:gd name="T86" fmla="*/ 235 w 1037"/>
                    <a:gd name="T87" fmla="*/ 14 h 816"/>
                    <a:gd name="T88" fmla="*/ 209 w 1037"/>
                    <a:gd name="T89" fmla="*/ 17 h 816"/>
                    <a:gd name="T90" fmla="*/ 184 w 1037"/>
                    <a:gd name="T91" fmla="*/ 21 h 816"/>
                    <a:gd name="T92" fmla="*/ 159 w 1037"/>
                    <a:gd name="T93" fmla="*/ 25 h 816"/>
                    <a:gd name="T94" fmla="*/ 134 w 1037"/>
                    <a:gd name="T95" fmla="*/ 29 h 8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37"/>
                    <a:gd name="T145" fmla="*/ 0 h 816"/>
                    <a:gd name="T146" fmla="*/ 1037 w 1037"/>
                    <a:gd name="T147" fmla="*/ 816 h 8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37" h="816">
                      <a:moveTo>
                        <a:pt x="365" y="93"/>
                      </a:moveTo>
                      <a:lnTo>
                        <a:pt x="349" y="108"/>
                      </a:lnTo>
                      <a:lnTo>
                        <a:pt x="333" y="123"/>
                      </a:lnTo>
                      <a:lnTo>
                        <a:pt x="318" y="139"/>
                      </a:lnTo>
                      <a:lnTo>
                        <a:pt x="303" y="155"/>
                      </a:lnTo>
                      <a:lnTo>
                        <a:pt x="288" y="173"/>
                      </a:lnTo>
                      <a:lnTo>
                        <a:pt x="272" y="189"/>
                      </a:lnTo>
                      <a:lnTo>
                        <a:pt x="259" y="207"/>
                      </a:lnTo>
                      <a:lnTo>
                        <a:pt x="245" y="225"/>
                      </a:lnTo>
                      <a:lnTo>
                        <a:pt x="231" y="243"/>
                      </a:lnTo>
                      <a:lnTo>
                        <a:pt x="217" y="262"/>
                      </a:lnTo>
                      <a:lnTo>
                        <a:pt x="204" y="280"/>
                      </a:lnTo>
                      <a:lnTo>
                        <a:pt x="190" y="300"/>
                      </a:lnTo>
                      <a:lnTo>
                        <a:pt x="178" y="318"/>
                      </a:lnTo>
                      <a:lnTo>
                        <a:pt x="165" y="338"/>
                      </a:lnTo>
                      <a:lnTo>
                        <a:pt x="152" y="357"/>
                      </a:lnTo>
                      <a:lnTo>
                        <a:pt x="139" y="376"/>
                      </a:lnTo>
                      <a:lnTo>
                        <a:pt x="107" y="427"/>
                      </a:lnTo>
                      <a:lnTo>
                        <a:pt x="78" y="481"/>
                      </a:lnTo>
                      <a:lnTo>
                        <a:pt x="51" y="535"/>
                      </a:lnTo>
                      <a:lnTo>
                        <a:pt x="29" y="589"/>
                      </a:lnTo>
                      <a:lnTo>
                        <a:pt x="13" y="645"/>
                      </a:lnTo>
                      <a:lnTo>
                        <a:pt x="3" y="702"/>
                      </a:lnTo>
                      <a:lnTo>
                        <a:pt x="0" y="757"/>
                      </a:lnTo>
                      <a:lnTo>
                        <a:pt x="5" y="814"/>
                      </a:lnTo>
                      <a:lnTo>
                        <a:pt x="26" y="815"/>
                      </a:lnTo>
                      <a:lnTo>
                        <a:pt x="47" y="816"/>
                      </a:lnTo>
                      <a:lnTo>
                        <a:pt x="70" y="815"/>
                      </a:lnTo>
                      <a:lnTo>
                        <a:pt x="92" y="814"/>
                      </a:lnTo>
                      <a:lnTo>
                        <a:pt x="116" y="811"/>
                      </a:lnTo>
                      <a:lnTo>
                        <a:pt x="139" y="807"/>
                      </a:lnTo>
                      <a:lnTo>
                        <a:pt x="164" y="802"/>
                      </a:lnTo>
                      <a:lnTo>
                        <a:pt x="188" y="798"/>
                      </a:lnTo>
                      <a:lnTo>
                        <a:pt x="212" y="791"/>
                      </a:lnTo>
                      <a:lnTo>
                        <a:pt x="237" y="784"/>
                      </a:lnTo>
                      <a:lnTo>
                        <a:pt x="261" y="777"/>
                      </a:lnTo>
                      <a:lnTo>
                        <a:pt x="284" y="768"/>
                      </a:lnTo>
                      <a:lnTo>
                        <a:pt x="308" y="758"/>
                      </a:lnTo>
                      <a:lnTo>
                        <a:pt x="330" y="749"/>
                      </a:lnTo>
                      <a:lnTo>
                        <a:pt x="352" y="739"/>
                      </a:lnTo>
                      <a:lnTo>
                        <a:pt x="374" y="727"/>
                      </a:lnTo>
                      <a:lnTo>
                        <a:pt x="398" y="714"/>
                      </a:lnTo>
                      <a:lnTo>
                        <a:pt x="420" y="702"/>
                      </a:lnTo>
                      <a:lnTo>
                        <a:pt x="443" y="688"/>
                      </a:lnTo>
                      <a:lnTo>
                        <a:pt x="465" y="674"/>
                      </a:lnTo>
                      <a:lnTo>
                        <a:pt x="487" y="660"/>
                      </a:lnTo>
                      <a:lnTo>
                        <a:pt x="509" y="645"/>
                      </a:lnTo>
                      <a:lnTo>
                        <a:pt x="530" y="631"/>
                      </a:lnTo>
                      <a:lnTo>
                        <a:pt x="552" y="616"/>
                      </a:lnTo>
                      <a:lnTo>
                        <a:pt x="573" y="600"/>
                      </a:lnTo>
                      <a:lnTo>
                        <a:pt x="593" y="585"/>
                      </a:lnTo>
                      <a:lnTo>
                        <a:pt x="614" y="569"/>
                      </a:lnTo>
                      <a:lnTo>
                        <a:pt x="634" y="552"/>
                      </a:lnTo>
                      <a:lnTo>
                        <a:pt x="655" y="535"/>
                      </a:lnTo>
                      <a:lnTo>
                        <a:pt x="674" y="519"/>
                      </a:lnTo>
                      <a:lnTo>
                        <a:pt x="694" y="501"/>
                      </a:lnTo>
                      <a:lnTo>
                        <a:pt x="714" y="484"/>
                      </a:lnTo>
                      <a:lnTo>
                        <a:pt x="732" y="466"/>
                      </a:lnTo>
                      <a:lnTo>
                        <a:pt x="751" y="447"/>
                      </a:lnTo>
                      <a:lnTo>
                        <a:pt x="768" y="426"/>
                      </a:lnTo>
                      <a:lnTo>
                        <a:pt x="786" y="404"/>
                      </a:lnTo>
                      <a:lnTo>
                        <a:pt x="802" y="382"/>
                      </a:lnTo>
                      <a:lnTo>
                        <a:pt x="816" y="358"/>
                      </a:lnTo>
                      <a:lnTo>
                        <a:pt x="830" y="333"/>
                      </a:lnTo>
                      <a:lnTo>
                        <a:pt x="842" y="309"/>
                      </a:lnTo>
                      <a:lnTo>
                        <a:pt x="862" y="318"/>
                      </a:lnTo>
                      <a:lnTo>
                        <a:pt x="882" y="329"/>
                      </a:lnTo>
                      <a:lnTo>
                        <a:pt x="904" y="338"/>
                      </a:lnTo>
                      <a:lnTo>
                        <a:pt x="925" y="347"/>
                      </a:lnTo>
                      <a:lnTo>
                        <a:pt x="947" y="358"/>
                      </a:lnTo>
                      <a:lnTo>
                        <a:pt x="969" y="367"/>
                      </a:lnTo>
                      <a:lnTo>
                        <a:pt x="990" y="377"/>
                      </a:lnTo>
                      <a:lnTo>
                        <a:pt x="1012" y="387"/>
                      </a:lnTo>
                      <a:lnTo>
                        <a:pt x="1023" y="338"/>
                      </a:lnTo>
                      <a:lnTo>
                        <a:pt x="1032" y="288"/>
                      </a:lnTo>
                      <a:lnTo>
                        <a:pt x="1037" y="236"/>
                      </a:lnTo>
                      <a:lnTo>
                        <a:pt x="1037" y="184"/>
                      </a:lnTo>
                      <a:lnTo>
                        <a:pt x="1031" y="133"/>
                      </a:lnTo>
                      <a:lnTo>
                        <a:pt x="1019" y="85"/>
                      </a:lnTo>
                      <a:lnTo>
                        <a:pt x="999" y="39"/>
                      </a:lnTo>
                      <a:lnTo>
                        <a:pt x="970" y="0"/>
                      </a:lnTo>
                      <a:lnTo>
                        <a:pt x="932" y="6"/>
                      </a:lnTo>
                      <a:lnTo>
                        <a:pt x="895" y="12"/>
                      </a:lnTo>
                      <a:lnTo>
                        <a:pt x="856" y="17"/>
                      </a:lnTo>
                      <a:lnTo>
                        <a:pt x="819" y="23"/>
                      </a:lnTo>
                      <a:lnTo>
                        <a:pt x="781" y="29"/>
                      </a:lnTo>
                      <a:lnTo>
                        <a:pt x="743" y="35"/>
                      </a:lnTo>
                      <a:lnTo>
                        <a:pt x="706" y="41"/>
                      </a:lnTo>
                      <a:lnTo>
                        <a:pt x="668" y="46"/>
                      </a:lnTo>
                      <a:lnTo>
                        <a:pt x="629" y="52"/>
                      </a:lnTo>
                      <a:lnTo>
                        <a:pt x="592" y="58"/>
                      </a:lnTo>
                      <a:lnTo>
                        <a:pt x="554" y="64"/>
                      </a:lnTo>
                      <a:lnTo>
                        <a:pt x="517" y="69"/>
                      </a:lnTo>
                      <a:lnTo>
                        <a:pt x="479" y="75"/>
                      </a:lnTo>
                      <a:lnTo>
                        <a:pt x="440" y="81"/>
                      </a:lnTo>
                      <a:lnTo>
                        <a:pt x="403" y="87"/>
                      </a:lnTo>
                      <a:lnTo>
                        <a:pt x="365" y="93"/>
                      </a:lnTo>
                      <a:close/>
                    </a:path>
                  </a:pathLst>
                </a:custGeom>
                <a:solidFill>
                  <a:srgbClr val="B39264"/>
                </a:solidFill>
                <a:ln w="3175">
                  <a:solidFill>
                    <a:srgbClr val="000000"/>
                  </a:solidFill>
                  <a:prstDash val="solid"/>
                  <a:round/>
                  <a:headEnd/>
                  <a:tailEnd/>
                </a:ln>
              </p:spPr>
              <p:txBody>
                <a:bodyPr/>
                <a:lstStyle/>
                <a:p>
                  <a:endParaRPr lang="sl-SI"/>
                </a:p>
              </p:txBody>
            </p:sp>
            <p:sp>
              <p:nvSpPr>
                <p:cNvPr id="162" name="Freeform 407"/>
                <p:cNvSpPr>
                  <a:spLocks/>
                </p:cNvSpPr>
                <p:nvPr/>
              </p:nvSpPr>
              <p:spPr bwMode="auto">
                <a:xfrm>
                  <a:off x="3490" y="1552"/>
                  <a:ext cx="283" cy="559"/>
                </a:xfrm>
                <a:custGeom>
                  <a:avLst/>
                  <a:gdLst>
                    <a:gd name="T0" fmla="*/ 279 w 849"/>
                    <a:gd name="T1" fmla="*/ 2 h 1677"/>
                    <a:gd name="T2" fmla="*/ 270 w 849"/>
                    <a:gd name="T3" fmla="*/ 6 h 1677"/>
                    <a:gd name="T4" fmla="*/ 261 w 849"/>
                    <a:gd name="T5" fmla="*/ 11 h 1677"/>
                    <a:gd name="T6" fmla="*/ 252 w 849"/>
                    <a:gd name="T7" fmla="*/ 17 h 1677"/>
                    <a:gd name="T8" fmla="*/ 243 w 849"/>
                    <a:gd name="T9" fmla="*/ 23 h 1677"/>
                    <a:gd name="T10" fmla="*/ 234 w 849"/>
                    <a:gd name="T11" fmla="*/ 30 h 1677"/>
                    <a:gd name="T12" fmla="*/ 226 w 849"/>
                    <a:gd name="T13" fmla="*/ 38 h 1677"/>
                    <a:gd name="T14" fmla="*/ 219 w 849"/>
                    <a:gd name="T15" fmla="*/ 46 h 1677"/>
                    <a:gd name="T16" fmla="*/ 208 w 849"/>
                    <a:gd name="T17" fmla="*/ 66 h 1677"/>
                    <a:gd name="T18" fmla="*/ 195 w 849"/>
                    <a:gd name="T19" fmla="*/ 100 h 1677"/>
                    <a:gd name="T20" fmla="*/ 182 w 849"/>
                    <a:gd name="T21" fmla="*/ 138 h 1677"/>
                    <a:gd name="T22" fmla="*/ 169 w 849"/>
                    <a:gd name="T23" fmla="*/ 177 h 1677"/>
                    <a:gd name="T24" fmla="*/ 158 w 849"/>
                    <a:gd name="T25" fmla="*/ 219 h 1677"/>
                    <a:gd name="T26" fmla="*/ 146 w 849"/>
                    <a:gd name="T27" fmla="*/ 261 h 1677"/>
                    <a:gd name="T28" fmla="*/ 136 w 849"/>
                    <a:gd name="T29" fmla="*/ 303 h 1677"/>
                    <a:gd name="T30" fmla="*/ 125 w 849"/>
                    <a:gd name="T31" fmla="*/ 345 h 1677"/>
                    <a:gd name="T32" fmla="*/ 113 w 849"/>
                    <a:gd name="T33" fmla="*/ 368 h 1677"/>
                    <a:gd name="T34" fmla="*/ 99 w 849"/>
                    <a:gd name="T35" fmla="*/ 372 h 1677"/>
                    <a:gd name="T36" fmla="*/ 85 w 849"/>
                    <a:gd name="T37" fmla="*/ 376 h 1677"/>
                    <a:gd name="T38" fmla="*/ 71 w 849"/>
                    <a:gd name="T39" fmla="*/ 380 h 1677"/>
                    <a:gd name="T40" fmla="*/ 57 w 849"/>
                    <a:gd name="T41" fmla="*/ 384 h 1677"/>
                    <a:gd name="T42" fmla="*/ 43 w 849"/>
                    <a:gd name="T43" fmla="*/ 388 h 1677"/>
                    <a:gd name="T44" fmla="*/ 28 w 849"/>
                    <a:gd name="T45" fmla="*/ 392 h 1677"/>
                    <a:gd name="T46" fmla="*/ 14 w 849"/>
                    <a:gd name="T47" fmla="*/ 396 h 1677"/>
                    <a:gd name="T48" fmla="*/ 5 w 849"/>
                    <a:gd name="T49" fmla="*/ 438 h 1677"/>
                    <a:gd name="T50" fmla="*/ 2 w 849"/>
                    <a:gd name="T51" fmla="*/ 518 h 1677"/>
                    <a:gd name="T52" fmla="*/ 14 w 849"/>
                    <a:gd name="T53" fmla="*/ 558 h 1677"/>
                    <a:gd name="T54" fmla="*/ 42 w 849"/>
                    <a:gd name="T55" fmla="*/ 557 h 1677"/>
                    <a:gd name="T56" fmla="*/ 70 w 849"/>
                    <a:gd name="T57" fmla="*/ 556 h 1677"/>
                    <a:gd name="T58" fmla="*/ 97 w 849"/>
                    <a:gd name="T59" fmla="*/ 554 h 1677"/>
                    <a:gd name="T60" fmla="*/ 125 w 849"/>
                    <a:gd name="T61" fmla="*/ 552 h 1677"/>
                    <a:gd name="T62" fmla="*/ 153 w 849"/>
                    <a:gd name="T63" fmla="*/ 551 h 1677"/>
                    <a:gd name="T64" fmla="*/ 180 w 849"/>
                    <a:gd name="T65" fmla="*/ 550 h 1677"/>
                    <a:gd name="T66" fmla="*/ 208 w 849"/>
                    <a:gd name="T67" fmla="*/ 549 h 1677"/>
                    <a:gd name="T68" fmla="*/ 229 w 849"/>
                    <a:gd name="T69" fmla="*/ 514 h 1677"/>
                    <a:gd name="T70" fmla="*/ 243 w 849"/>
                    <a:gd name="T71" fmla="*/ 446 h 1677"/>
                    <a:gd name="T72" fmla="*/ 258 w 849"/>
                    <a:gd name="T73" fmla="*/ 378 h 1677"/>
                    <a:gd name="T74" fmla="*/ 272 w 849"/>
                    <a:gd name="T75" fmla="*/ 311 h 1677"/>
                    <a:gd name="T76" fmla="*/ 280 w 849"/>
                    <a:gd name="T77" fmla="*/ 208 h 1677"/>
                    <a:gd name="T78" fmla="*/ 282 w 849"/>
                    <a:gd name="T79" fmla="*/ 69 h 16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49"/>
                    <a:gd name="T121" fmla="*/ 0 h 1677"/>
                    <a:gd name="T122" fmla="*/ 849 w 849"/>
                    <a:gd name="T123" fmla="*/ 1677 h 167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49" h="1677">
                      <a:moveTo>
                        <a:pt x="849" y="0"/>
                      </a:moveTo>
                      <a:lnTo>
                        <a:pt x="837" y="6"/>
                      </a:lnTo>
                      <a:lnTo>
                        <a:pt x="824" y="12"/>
                      </a:lnTo>
                      <a:lnTo>
                        <a:pt x="810" y="18"/>
                      </a:lnTo>
                      <a:lnTo>
                        <a:pt x="797" y="26"/>
                      </a:lnTo>
                      <a:lnTo>
                        <a:pt x="783" y="33"/>
                      </a:lnTo>
                      <a:lnTo>
                        <a:pt x="769" y="41"/>
                      </a:lnTo>
                      <a:lnTo>
                        <a:pt x="757" y="50"/>
                      </a:lnTo>
                      <a:lnTo>
                        <a:pt x="743" y="59"/>
                      </a:lnTo>
                      <a:lnTo>
                        <a:pt x="729" y="69"/>
                      </a:lnTo>
                      <a:lnTo>
                        <a:pt x="716" y="79"/>
                      </a:lnTo>
                      <a:lnTo>
                        <a:pt x="703" y="91"/>
                      </a:lnTo>
                      <a:lnTo>
                        <a:pt x="691" y="101"/>
                      </a:lnTo>
                      <a:lnTo>
                        <a:pt x="679" y="113"/>
                      </a:lnTo>
                      <a:lnTo>
                        <a:pt x="667" y="124"/>
                      </a:lnTo>
                      <a:lnTo>
                        <a:pt x="656" y="137"/>
                      </a:lnTo>
                      <a:lnTo>
                        <a:pt x="645" y="150"/>
                      </a:lnTo>
                      <a:lnTo>
                        <a:pt x="625" y="197"/>
                      </a:lnTo>
                      <a:lnTo>
                        <a:pt x="604" y="247"/>
                      </a:lnTo>
                      <a:lnTo>
                        <a:pt x="584" y="300"/>
                      </a:lnTo>
                      <a:lnTo>
                        <a:pt x="564" y="356"/>
                      </a:lnTo>
                      <a:lnTo>
                        <a:pt x="545" y="413"/>
                      </a:lnTo>
                      <a:lnTo>
                        <a:pt x="526" y="472"/>
                      </a:lnTo>
                      <a:lnTo>
                        <a:pt x="508" y="532"/>
                      </a:lnTo>
                      <a:lnTo>
                        <a:pt x="490" y="593"/>
                      </a:lnTo>
                      <a:lnTo>
                        <a:pt x="473" y="656"/>
                      </a:lnTo>
                      <a:lnTo>
                        <a:pt x="455" y="718"/>
                      </a:lnTo>
                      <a:lnTo>
                        <a:pt x="439" y="782"/>
                      </a:lnTo>
                      <a:lnTo>
                        <a:pt x="423" y="846"/>
                      </a:lnTo>
                      <a:lnTo>
                        <a:pt x="407" y="909"/>
                      </a:lnTo>
                      <a:lnTo>
                        <a:pt x="392" y="973"/>
                      </a:lnTo>
                      <a:lnTo>
                        <a:pt x="375" y="1036"/>
                      </a:lnTo>
                      <a:lnTo>
                        <a:pt x="360" y="1098"/>
                      </a:lnTo>
                      <a:lnTo>
                        <a:pt x="340" y="1104"/>
                      </a:lnTo>
                      <a:lnTo>
                        <a:pt x="319" y="1110"/>
                      </a:lnTo>
                      <a:lnTo>
                        <a:pt x="297" y="1115"/>
                      </a:lnTo>
                      <a:lnTo>
                        <a:pt x="276" y="1121"/>
                      </a:lnTo>
                      <a:lnTo>
                        <a:pt x="255" y="1127"/>
                      </a:lnTo>
                      <a:lnTo>
                        <a:pt x="234" y="1133"/>
                      </a:lnTo>
                      <a:lnTo>
                        <a:pt x="212" y="1140"/>
                      </a:lnTo>
                      <a:lnTo>
                        <a:pt x="191" y="1146"/>
                      </a:lnTo>
                      <a:lnTo>
                        <a:pt x="170" y="1151"/>
                      </a:lnTo>
                      <a:lnTo>
                        <a:pt x="148" y="1157"/>
                      </a:lnTo>
                      <a:lnTo>
                        <a:pt x="128" y="1163"/>
                      </a:lnTo>
                      <a:lnTo>
                        <a:pt x="106" y="1169"/>
                      </a:lnTo>
                      <a:lnTo>
                        <a:pt x="85" y="1175"/>
                      </a:lnTo>
                      <a:lnTo>
                        <a:pt x="64" y="1181"/>
                      </a:lnTo>
                      <a:lnTo>
                        <a:pt x="42" y="1187"/>
                      </a:lnTo>
                      <a:lnTo>
                        <a:pt x="21" y="1193"/>
                      </a:lnTo>
                      <a:lnTo>
                        <a:pt x="16" y="1313"/>
                      </a:lnTo>
                      <a:lnTo>
                        <a:pt x="11" y="1435"/>
                      </a:lnTo>
                      <a:lnTo>
                        <a:pt x="6" y="1555"/>
                      </a:lnTo>
                      <a:lnTo>
                        <a:pt x="0" y="1677"/>
                      </a:lnTo>
                      <a:lnTo>
                        <a:pt x="42" y="1675"/>
                      </a:lnTo>
                      <a:lnTo>
                        <a:pt x="84" y="1672"/>
                      </a:lnTo>
                      <a:lnTo>
                        <a:pt x="125" y="1670"/>
                      </a:lnTo>
                      <a:lnTo>
                        <a:pt x="167" y="1669"/>
                      </a:lnTo>
                      <a:lnTo>
                        <a:pt x="209" y="1667"/>
                      </a:lnTo>
                      <a:lnTo>
                        <a:pt x="250" y="1664"/>
                      </a:lnTo>
                      <a:lnTo>
                        <a:pt x="292" y="1662"/>
                      </a:lnTo>
                      <a:lnTo>
                        <a:pt x="334" y="1660"/>
                      </a:lnTo>
                      <a:lnTo>
                        <a:pt x="375" y="1657"/>
                      </a:lnTo>
                      <a:lnTo>
                        <a:pt x="417" y="1655"/>
                      </a:lnTo>
                      <a:lnTo>
                        <a:pt x="459" y="1654"/>
                      </a:lnTo>
                      <a:lnTo>
                        <a:pt x="501" y="1652"/>
                      </a:lnTo>
                      <a:lnTo>
                        <a:pt x="541" y="1649"/>
                      </a:lnTo>
                      <a:lnTo>
                        <a:pt x="583" y="1647"/>
                      </a:lnTo>
                      <a:lnTo>
                        <a:pt x="625" y="1646"/>
                      </a:lnTo>
                      <a:lnTo>
                        <a:pt x="666" y="1644"/>
                      </a:lnTo>
                      <a:lnTo>
                        <a:pt x="687" y="1542"/>
                      </a:lnTo>
                      <a:lnTo>
                        <a:pt x="709" y="1441"/>
                      </a:lnTo>
                      <a:lnTo>
                        <a:pt x="730" y="1339"/>
                      </a:lnTo>
                      <a:lnTo>
                        <a:pt x="752" y="1237"/>
                      </a:lnTo>
                      <a:lnTo>
                        <a:pt x="773" y="1135"/>
                      </a:lnTo>
                      <a:lnTo>
                        <a:pt x="794" y="1034"/>
                      </a:lnTo>
                      <a:lnTo>
                        <a:pt x="816" y="932"/>
                      </a:lnTo>
                      <a:lnTo>
                        <a:pt x="837" y="832"/>
                      </a:lnTo>
                      <a:lnTo>
                        <a:pt x="839" y="623"/>
                      </a:lnTo>
                      <a:lnTo>
                        <a:pt x="842" y="416"/>
                      </a:lnTo>
                      <a:lnTo>
                        <a:pt x="846" y="208"/>
                      </a:lnTo>
                      <a:lnTo>
                        <a:pt x="849" y="0"/>
                      </a:lnTo>
                      <a:close/>
                    </a:path>
                  </a:pathLst>
                </a:custGeom>
                <a:solidFill>
                  <a:srgbClr val="558399"/>
                </a:solidFill>
                <a:ln w="3175">
                  <a:solidFill>
                    <a:srgbClr val="000000"/>
                  </a:solidFill>
                  <a:prstDash val="solid"/>
                  <a:round/>
                  <a:headEnd/>
                  <a:tailEnd/>
                </a:ln>
              </p:spPr>
              <p:txBody>
                <a:bodyPr/>
                <a:lstStyle/>
                <a:p>
                  <a:endParaRPr lang="sl-SI"/>
                </a:p>
              </p:txBody>
            </p:sp>
            <p:sp>
              <p:nvSpPr>
                <p:cNvPr id="163" name="Freeform 408"/>
                <p:cNvSpPr>
                  <a:spLocks/>
                </p:cNvSpPr>
                <p:nvPr/>
              </p:nvSpPr>
              <p:spPr bwMode="auto">
                <a:xfrm>
                  <a:off x="3610" y="1889"/>
                  <a:ext cx="77" cy="41"/>
                </a:xfrm>
                <a:custGeom>
                  <a:avLst/>
                  <a:gdLst>
                    <a:gd name="T0" fmla="*/ 77 w 231"/>
                    <a:gd name="T1" fmla="*/ 41 h 123"/>
                    <a:gd name="T2" fmla="*/ 73 w 231"/>
                    <a:gd name="T3" fmla="*/ 39 h 123"/>
                    <a:gd name="T4" fmla="*/ 68 w 231"/>
                    <a:gd name="T5" fmla="*/ 37 h 123"/>
                    <a:gd name="T6" fmla="*/ 64 w 231"/>
                    <a:gd name="T7" fmla="*/ 35 h 123"/>
                    <a:gd name="T8" fmla="*/ 60 w 231"/>
                    <a:gd name="T9" fmla="*/ 34 h 123"/>
                    <a:gd name="T10" fmla="*/ 55 w 231"/>
                    <a:gd name="T11" fmla="*/ 33 h 123"/>
                    <a:gd name="T12" fmla="*/ 51 w 231"/>
                    <a:gd name="T13" fmla="*/ 32 h 123"/>
                    <a:gd name="T14" fmla="*/ 46 w 231"/>
                    <a:gd name="T15" fmla="*/ 31 h 123"/>
                    <a:gd name="T16" fmla="*/ 41 w 231"/>
                    <a:gd name="T17" fmla="*/ 30 h 123"/>
                    <a:gd name="T18" fmla="*/ 36 w 231"/>
                    <a:gd name="T19" fmla="*/ 30 h 123"/>
                    <a:gd name="T20" fmla="*/ 31 w 231"/>
                    <a:gd name="T21" fmla="*/ 29 h 123"/>
                    <a:gd name="T22" fmla="*/ 26 w 231"/>
                    <a:gd name="T23" fmla="*/ 29 h 123"/>
                    <a:gd name="T24" fmla="*/ 21 w 231"/>
                    <a:gd name="T25" fmla="*/ 29 h 123"/>
                    <a:gd name="T26" fmla="*/ 16 w 231"/>
                    <a:gd name="T27" fmla="*/ 29 h 123"/>
                    <a:gd name="T28" fmla="*/ 11 w 231"/>
                    <a:gd name="T29" fmla="*/ 29 h 123"/>
                    <a:gd name="T30" fmla="*/ 6 w 231"/>
                    <a:gd name="T31" fmla="*/ 29 h 123"/>
                    <a:gd name="T32" fmla="*/ 0 w 231"/>
                    <a:gd name="T33" fmla="*/ 30 h 123"/>
                    <a:gd name="T34" fmla="*/ 4 w 231"/>
                    <a:gd name="T35" fmla="*/ 25 h 123"/>
                    <a:gd name="T36" fmla="*/ 9 w 231"/>
                    <a:gd name="T37" fmla="*/ 20 h 123"/>
                    <a:gd name="T38" fmla="*/ 14 w 231"/>
                    <a:gd name="T39" fmla="*/ 15 h 123"/>
                    <a:gd name="T40" fmla="*/ 19 w 231"/>
                    <a:gd name="T41" fmla="*/ 11 h 123"/>
                    <a:gd name="T42" fmla="*/ 24 w 231"/>
                    <a:gd name="T43" fmla="*/ 8 h 123"/>
                    <a:gd name="T44" fmla="*/ 29 w 231"/>
                    <a:gd name="T45" fmla="*/ 5 h 123"/>
                    <a:gd name="T46" fmla="*/ 35 w 231"/>
                    <a:gd name="T47" fmla="*/ 2 h 123"/>
                    <a:gd name="T48" fmla="*/ 41 w 231"/>
                    <a:gd name="T49" fmla="*/ 0 h 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1"/>
                    <a:gd name="T76" fmla="*/ 0 h 123"/>
                    <a:gd name="T77" fmla="*/ 231 w 231"/>
                    <a:gd name="T78" fmla="*/ 123 h 1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1" h="123">
                      <a:moveTo>
                        <a:pt x="231" y="123"/>
                      </a:moveTo>
                      <a:lnTo>
                        <a:pt x="218" y="117"/>
                      </a:lnTo>
                      <a:lnTo>
                        <a:pt x="205" y="111"/>
                      </a:lnTo>
                      <a:lnTo>
                        <a:pt x="193" y="106"/>
                      </a:lnTo>
                      <a:lnTo>
                        <a:pt x="179" y="102"/>
                      </a:lnTo>
                      <a:lnTo>
                        <a:pt x="165" y="98"/>
                      </a:lnTo>
                      <a:lnTo>
                        <a:pt x="152" y="95"/>
                      </a:lnTo>
                      <a:lnTo>
                        <a:pt x="138" y="93"/>
                      </a:lnTo>
                      <a:lnTo>
                        <a:pt x="123" y="90"/>
                      </a:lnTo>
                      <a:lnTo>
                        <a:pt x="109" y="89"/>
                      </a:lnTo>
                      <a:lnTo>
                        <a:pt x="94" y="88"/>
                      </a:lnTo>
                      <a:lnTo>
                        <a:pt x="79" y="87"/>
                      </a:lnTo>
                      <a:lnTo>
                        <a:pt x="64" y="87"/>
                      </a:lnTo>
                      <a:lnTo>
                        <a:pt x="49" y="87"/>
                      </a:lnTo>
                      <a:lnTo>
                        <a:pt x="33" y="87"/>
                      </a:lnTo>
                      <a:lnTo>
                        <a:pt x="17" y="88"/>
                      </a:lnTo>
                      <a:lnTo>
                        <a:pt x="0" y="89"/>
                      </a:lnTo>
                      <a:lnTo>
                        <a:pt x="13" y="74"/>
                      </a:lnTo>
                      <a:lnTo>
                        <a:pt x="27" y="59"/>
                      </a:lnTo>
                      <a:lnTo>
                        <a:pt x="41" y="46"/>
                      </a:lnTo>
                      <a:lnTo>
                        <a:pt x="57" y="33"/>
                      </a:lnTo>
                      <a:lnTo>
                        <a:pt x="72" y="23"/>
                      </a:lnTo>
                      <a:lnTo>
                        <a:pt x="88" y="14"/>
                      </a:lnTo>
                      <a:lnTo>
                        <a:pt x="106" y="6"/>
                      </a:lnTo>
                      <a:lnTo>
                        <a:pt x="123" y="0"/>
                      </a:lnTo>
                    </a:path>
                  </a:pathLst>
                </a:custGeom>
                <a:noFill/>
                <a:ln w="3175">
                  <a:solidFill>
                    <a:srgbClr val="000000"/>
                  </a:solidFill>
                  <a:prstDash val="solid"/>
                  <a:round/>
                  <a:headEnd/>
                  <a:tailEnd/>
                </a:ln>
              </p:spPr>
              <p:txBody>
                <a:bodyPr/>
                <a:lstStyle/>
                <a:p>
                  <a:endParaRPr lang="sl-SI"/>
                </a:p>
              </p:txBody>
            </p:sp>
            <p:sp>
              <p:nvSpPr>
                <p:cNvPr id="164" name="Freeform 409"/>
                <p:cNvSpPr>
                  <a:spLocks/>
                </p:cNvSpPr>
                <p:nvPr/>
              </p:nvSpPr>
              <p:spPr bwMode="auto">
                <a:xfrm>
                  <a:off x="3278" y="2018"/>
                  <a:ext cx="543" cy="684"/>
                </a:xfrm>
                <a:custGeom>
                  <a:avLst/>
                  <a:gdLst>
                    <a:gd name="T0" fmla="*/ 422 w 1628"/>
                    <a:gd name="T1" fmla="*/ 13 h 2052"/>
                    <a:gd name="T2" fmla="*/ 405 w 1628"/>
                    <a:gd name="T3" fmla="*/ 35 h 2052"/>
                    <a:gd name="T4" fmla="*/ 397 w 1628"/>
                    <a:gd name="T5" fmla="*/ 59 h 2052"/>
                    <a:gd name="T6" fmla="*/ 371 w 1628"/>
                    <a:gd name="T7" fmla="*/ 57 h 2052"/>
                    <a:gd name="T8" fmla="*/ 345 w 1628"/>
                    <a:gd name="T9" fmla="*/ 55 h 2052"/>
                    <a:gd name="T10" fmla="*/ 318 w 1628"/>
                    <a:gd name="T11" fmla="*/ 53 h 2052"/>
                    <a:gd name="T12" fmla="*/ 291 w 1628"/>
                    <a:gd name="T13" fmla="*/ 50 h 2052"/>
                    <a:gd name="T14" fmla="*/ 265 w 1628"/>
                    <a:gd name="T15" fmla="*/ 49 h 2052"/>
                    <a:gd name="T16" fmla="*/ 245 w 1628"/>
                    <a:gd name="T17" fmla="*/ 50 h 2052"/>
                    <a:gd name="T18" fmla="*/ 230 w 1628"/>
                    <a:gd name="T19" fmla="*/ 60 h 2052"/>
                    <a:gd name="T20" fmla="*/ 220 w 1628"/>
                    <a:gd name="T21" fmla="*/ 75 h 2052"/>
                    <a:gd name="T22" fmla="*/ 193 w 1628"/>
                    <a:gd name="T23" fmla="*/ 137 h 2052"/>
                    <a:gd name="T24" fmla="*/ 169 w 1628"/>
                    <a:gd name="T25" fmla="*/ 193 h 2052"/>
                    <a:gd name="T26" fmla="*/ 144 w 1628"/>
                    <a:gd name="T27" fmla="*/ 248 h 2052"/>
                    <a:gd name="T28" fmla="*/ 119 w 1628"/>
                    <a:gd name="T29" fmla="*/ 306 h 2052"/>
                    <a:gd name="T30" fmla="*/ 92 w 1628"/>
                    <a:gd name="T31" fmla="*/ 372 h 2052"/>
                    <a:gd name="T32" fmla="*/ 71 w 1628"/>
                    <a:gd name="T33" fmla="*/ 425 h 2052"/>
                    <a:gd name="T34" fmla="*/ 53 w 1628"/>
                    <a:gd name="T35" fmla="*/ 470 h 2052"/>
                    <a:gd name="T36" fmla="*/ 36 w 1628"/>
                    <a:gd name="T37" fmla="*/ 517 h 2052"/>
                    <a:gd name="T38" fmla="*/ 20 w 1628"/>
                    <a:gd name="T39" fmla="*/ 564 h 2052"/>
                    <a:gd name="T40" fmla="*/ 7 w 1628"/>
                    <a:gd name="T41" fmla="*/ 612 h 2052"/>
                    <a:gd name="T42" fmla="*/ 4 w 1628"/>
                    <a:gd name="T43" fmla="*/ 648 h 2052"/>
                    <a:gd name="T44" fmla="*/ 17 w 1628"/>
                    <a:gd name="T45" fmla="*/ 660 h 2052"/>
                    <a:gd name="T46" fmla="*/ 32 w 1628"/>
                    <a:gd name="T47" fmla="*/ 669 h 2052"/>
                    <a:gd name="T48" fmla="*/ 49 w 1628"/>
                    <a:gd name="T49" fmla="*/ 677 h 2052"/>
                    <a:gd name="T50" fmla="*/ 67 w 1628"/>
                    <a:gd name="T51" fmla="*/ 681 h 2052"/>
                    <a:gd name="T52" fmla="*/ 85 w 1628"/>
                    <a:gd name="T53" fmla="*/ 684 h 2052"/>
                    <a:gd name="T54" fmla="*/ 120 w 1628"/>
                    <a:gd name="T55" fmla="*/ 684 h 2052"/>
                    <a:gd name="T56" fmla="*/ 156 w 1628"/>
                    <a:gd name="T57" fmla="*/ 681 h 2052"/>
                    <a:gd name="T58" fmla="*/ 192 w 1628"/>
                    <a:gd name="T59" fmla="*/ 675 h 2052"/>
                    <a:gd name="T60" fmla="*/ 225 w 1628"/>
                    <a:gd name="T61" fmla="*/ 665 h 2052"/>
                    <a:gd name="T62" fmla="*/ 254 w 1628"/>
                    <a:gd name="T63" fmla="*/ 652 h 2052"/>
                    <a:gd name="T64" fmla="*/ 282 w 1628"/>
                    <a:gd name="T65" fmla="*/ 587 h 2052"/>
                    <a:gd name="T66" fmla="*/ 309 w 1628"/>
                    <a:gd name="T67" fmla="*/ 494 h 2052"/>
                    <a:gd name="T68" fmla="*/ 335 w 1628"/>
                    <a:gd name="T69" fmla="*/ 403 h 2052"/>
                    <a:gd name="T70" fmla="*/ 360 w 1628"/>
                    <a:gd name="T71" fmla="*/ 311 h 2052"/>
                    <a:gd name="T72" fmla="*/ 383 w 1628"/>
                    <a:gd name="T73" fmla="*/ 220 h 2052"/>
                    <a:gd name="T74" fmla="*/ 405 w 1628"/>
                    <a:gd name="T75" fmla="*/ 159 h 2052"/>
                    <a:gd name="T76" fmla="*/ 431 w 1628"/>
                    <a:gd name="T77" fmla="*/ 154 h 2052"/>
                    <a:gd name="T78" fmla="*/ 458 w 1628"/>
                    <a:gd name="T79" fmla="*/ 148 h 2052"/>
                    <a:gd name="T80" fmla="*/ 483 w 1628"/>
                    <a:gd name="T81" fmla="*/ 143 h 2052"/>
                    <a:gd name="T82" fmla="*/ 510 w 1628"/>
                    <a:gd name="T83" fmla="*/ 137 h 2052"/>
                    <a:gd name="T84" fmla="*/ 536 w 1628"/>
                    <a:gd name="T85" fmla="*/ 132 h 2052"/>
                    <a:gd name="T86" fmla="*/ 541 w 1628"/>
                    <a:gd name="T87" fmla="*/ 69 h 2052"/>
                    <a:gd name="T88" fmla="*/ 529 w 1628"/>
                    <a:gd name="T89" fmla="*/ 43 h 2052"/>
                    <a:gd name="T90" fmla="*/ 509 w 1628"/>
                    <a:gd name="T91" fmla="*/ 33 h 2052"/>
                    <a:gd name="T92" fmla="*/ 489 w 1628"/>
                    <a:gd name="T93" fmla="*/ 24 h 2052"/>
                    <a:gd name="T94" fmla="*/ 469 w 1628"/>
                    <a:gd name="T95" fmla="*/ 15 h 2052"/>
                    <a:gd name="T96" fmla="*/ 449 w 1628"/>
                    <a:gd name="T97" fmla="*/ 6 h 20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28"/>
                    <a:gd name="T148" fmla="*/ 0 h 2052"/>
                    <a:gd name="T149" fmla="*/ 1628 w 1628"/>
                    <a:gd name="T150" fmla="*/ 2052 h 20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28" h="2052">
                      <a:moveTo>
                        <a:pt x="1307" y="0"/>
                      </a:moveTo>
                      <a:lnTo>
                        <a:pt x="1285" y="17"/>
                      </a:lnTo>
                      <a:lnTo>
                        <a:pt x="1265" y="38"/>
                      </a:lnTo>
                      <a:lnTo>
                        <a:pt x="1245" y="59"/>
                      </a:lnTo>
                      <a:lnTo>
                        <a:pt x="1229" y="82"/>
                      </a:lnTo>
                      <a:lnTo>
                        <a:pt x="1214" y="106"/>
                      </a:lnTo>
                      <a:lnTo>
                        <a:pt x="1202" y="129"/>
                      </a:lnTo>
                      <a:lnTo>
                        <a:pt x="1194" y="153"/>
                      </a:lnTo>
                      <a:lnTo>
                        <a:pt x="1190" y="176"/>
                      </a:lnTo>
                      <a:lnTo>
                        <a:pt x="1164" y="175"/>
                      </a:lnTo>
                      <a:lnTo>
                        <a:pt x="1139" y="172"/>
                      </a:lnTo>
                      <a:lnTo>
                        <a:pt x="1113" y="171"/>
                      </a:lnTo>
                      <a:lnTo>
                        <a:pt x="1087" y="169"/>
                      </a:lnTo>
                      <a:lnTo>
                        <a:pt x="1060" y="166"/>
                      </a:lnTo>
                      <a:lnTo>
                        <a:pt x="1033" y="164"/>
                      </a:lnTo>
                      <a:lnTo>
                        <a:pt x="1007" y="162"/>
                      </a:lnTo>
                      <a:lnTo>
                        <a:pt x="979" y="159"/>
                      </a:lnTo>
                      <a:lnTo>
                        <a:pt x="952" y="158"/>
                      </a:lnTo>
                      <a:lnTo>
                        <a:pt x="924" y="156"/>
                      </a:lnTo>
                      <a:lnTo>
                        <a:pt x="898" y="154"/>
                      </a:lnTo>
                      <a:lnTo>
                        <a:pt x="871" y="151"/>
                      </a:lnTo>
                      <a:lnTo>
                        <a:pt x="846" y="149"/>
                      </a:lnTo>
                      <a:lnTo>
                        <a:pt x="819" y="148"/>
                      </a:lnTo>
                      <a:lnTo>
                        <a:pt x="794" y="146"/>
                      </a:lnTo>
                      <a:lnTo>
                        <a:pt x="769" y="144"/>
                      </a:lnTo>
                      <a:lnTo>
                        <a:pt x="753" y="146"/>
                      </a:lnTo>
                      <a:lnTo>
                        <a:pt x="736" y="150"/>
                      </a:lnTo>
                      <a:lnTo>
                        <a:pt x="719" y="158"/>
                      </a:lnTo>
                      <a:lnTo>
                        <a:pt x="704" y="169"/>
                      </a:lnTo>
                      <a:lnTo>
                        <a:pt x="690" y="181"/>
                      </a:lnTo>
                      <a:lnTo>
                        <a:pt x="678" y="195"/>
                      </a:lnTo>
                      <a:lnTo>
                        <a:pt x="667" y="210"/>
                      </a:lnTo>
                      <a:lnTo>
                        <a:pt x="659" y="226"/>
                      </a:lnTo>
                      <a:lnTo>
                        <a:pt x="632" y="289"/>
                      </a:lnTo>
                      <a:lnTo>
                        <a:pt x="606" y="351"/>
                      </a:lnTo>
                      <a:lnTo>
                        <a:pt x="580" y="410"/>
                      </a:lnTo>
                      <a:lnTo>
                        <a:pt x="555" y="466"/>
                      </a:lnTo>
                      <a:lnTo>
                        <a:pt x="531" y="523"/>
                      </a:lnTo>
                      <a:lnTo>
                        <a:pt x="506" y="578"/>
                      </a:lnTo>
                      <a:lnTo>
                        <a:pt x="481" y="633"/>
                      </a:lnTo>
                      <a:lnTo>
                        <a:pt x="456" y="688"/>
                      </a:lnTo>
                      <a:lnTo>
                        <a:pt x="432" y="743"/>
                      </a:lnTo>
                      <a:lnTo>
                        <a:pt x="407" y="800"/>
                      </a:lnTo>
                      <a:lnTo>
                        <a:pt x="382" y="858"/>
                      </a:lnTo>
                      <a:lnTo>
                        <a:pt x="357" y="918"/>
                      </a:lnTo>
                      <a:lnTo>
                        <a:pt x="330" y="981"/>
                      </a:lnTo>
                      <a:lnTo>
                        <a:pt x="304" y="1045"/>
                      </a:lnTo>
                      <a:lnTo>
                        <a:pt x="276" y="1115"/>
                      </a:lnTo>
                      <a:lnTo>
                        <a:pt x="248" y="1187"/>
                      </a:lnTo>
                      <a:lnTo>
                        <a:pt x="231" y="1230"/>
                      </a:lnTo>
                      <a:lnTo>
                        <a:pt x="213" y="1274"/>
                      </a:lnTo>
                      <a:lnTo>
                        <a:pt x="196" y="1319"/>
                      </a:lnTo>
                      <a:lnTo>
                        <a:pt x="177" y="1364"/>
                      </a:lnTo>
                      <a:lnTo>
                        <a:pt x="160" y="1410"/>
                      </a:lnTo>
                      <a:lnTo>
                        <a:pt x="141" y="1456"/>
                      </a:lnTo>
                      <a:lnTo>
                        <a:pt x="124" y="1503"/>
                      </a:lnTo>
                      <a:lnTo>
                        <a:pt x="107" y="1550"/>
                      </a:lnTo>
                      <a:lnTo>
                        <a:pt x="90" y="1598"/>
                      </a:lnTo>
                      <a:lnTo>
                        <a:pt x="74" y="1645"/>
                      </a:lnTo>
                      <a:lnTo>
                        <a:pt x="59" y="1693"/>
                      </a:lnTo>
                      <a:lnTo>
                        <a:pt x="44" y="1741"/>
                      </a:lnTo>
                      <a:lnTo>
                        <a:pt x="31" y="1789"/>
                      </a:lnTo>
                      <a:lnTo>
                        <a:pt x="20" y="1837"/>
                      </a:lnTo>
                      <a:lnTo>
                        <a:pt x="9" y="1886"/>
                      </a:lnTo>
                      <a:lnTo>
                        <a:pt x="0" y="1934"/>
                      </a:lnTo>
                      <a:lnTo>
                        <a:pt x="12" y="1945"/>
                      </a:lnTo>
                      <a:lnTo>
                        <a:pt x="24" y="1958"/>
                      </a:lnTo>
                      <a:lnTo>
                        <a:pt x="37" y="1968"/>
                      </a:lnTo>
                      <a:lnTo>
                        <a:pt x="51" y="1979"/>
                      </a:lnTo>
                      <a:lnTo>
                        <a:pt x="66" y="1989"/>
                      </a:lnTo>
                      <a:lnTo>
                        <a:pt x="81" y="1998"/>
                      </a:lnTo>
                      <a:lnTo>
                        <a:pt x="97" y="2008"/>
                      </a:lnTo>
                      <a:lnTo>
                        <a:pt x="115" y="2016"/>
                      </a:lnTo>
                      <a:lnTo>
                        <a:pt x="131" y="2023"/>
                      </a:lnTo>
                      <a:lnTo>
                        <a:pt x="148" y="2030"/>
                      </a:lnTo>
                      <a:lnTo>
                        <a:pt x="167" y="2035"/>
                      </a:lnTo>
                      <a:lnTo>
                        <a:pt x="184" y="2040"/>
                      </a:lnTo>
                      <a:lnTo>
                        <a:pt x="202" y="2044"/>
                      </a:lnTo>
                      <a:lnTo>
                        <a:pt x="220" y="2047"/>
                      </a:lnTo>
                      <a:lnTo>
                        <a:pt x="237" y="2049"/>
                      </a:lnTo>
                      <a:lnTo>
                        <a:pt x="255" y="2051"/>
                      </a:lnTo>
                      <a:lnTo>
                        <a:pt x="290" y="2052"/>
                      </a:lnTo>
                      <a:lnTo>
                        <a:pt x="324" y="2052"/>
                      </a:lnTo>
                      <a:lnTo>
                        <a:pt x="360" y="2051"/>
                      </a:lnTo>
                      <a:lnTo>
                        <a:pt x="396" y="2048"/>
                      </a:lnTo>
                      <a:lnTo>
                        <a:pt x="432" y="2046"/>
                      </a:lnTo>
                      <a:lnTo>
                        <a:pt x="469" y="2042"/>
                      </a:lnTo>
                      <a:lnTo>
                        <a:pt x="505" y="2037"/>
                      </a:lnTo>
                      <a:lnTo>
                        <a:pt x="541" y="2031"/>
                      </a:lnTo>
                      <a:lnTo>
                        <a:pt x="576" y="2024"/>
                      </a:lnTo>
                      <a:lnTo>
                        <a:pt x="609" y="2016"/>
                      </a:lnTo>
                      <a:lnTo>
                        <a:pt x="643" y="2007"/>
                      </a:lnTo>
                      <a:lnTo>
                        <a:pt x="675" y="1996"/>
                      </a:lnTo>
                      <a:lnTo>
                        <a:pt x="705" y="1985"/>
                      </a:lnTo>
                      <a:lnTo>
                        <a:pt x="734" y="1972"/>
                      </a:lnTo>
                      <a:lnTo>
                        <a:pt x="762" y="1957"/>
                      </a:lnTo>
                      <a:lnTo>
                        <a:pt x="788" y="1942"/>
                      </a:lnTo>
                      <a:lnTo>
                        <a:pt x="817" y="1850"/>
                      </a:lnTo>
                      <a:lnTo>
                        <a:pt x="844" y="1760"/>
                      </a:lnTo>
                      <a:lnTo>
                        <a:pt x="872" y="1667"/>
                      </a:lnTo>
                      <a:lnTo>
                        <a:pt x="900" y="1576"/>
                      </a:lnTo>
                      <a:lnTo>
                        <a:pt x="927" y="1483"/>
                      </a:lnTo>
                      <a:lnTo>
                        <a:pt x="953" y="1392"/>
                      </a:lnTo>
                      <a:lnTo>
                        <a:pt x="979" y="1299"/>
                      </a:lnTo>
                      <a:lnTo>
                        <a:pt x="1004" y="1208"/>
                      </a:lnTo>
                      <a:lnTo>
                        <a:pt x="1030" y="1115"/>
                      </a:lnTo>
                      <a:lnTo>
                        <a:pt x="1054" y="1023"/>
                      </a:lnTo>
                      <a:lnTo>
                        <a:pt x="1078" y="932"/>
                      </a:lnTo>
                      <a:lnTo>
                        <a:pt x="1102" y="842"/>
                      </a:lnTo>
                      <a:lnTo>
                        <a:pt x="1125" y="751"/>
                      </a:lnTo>
                      <a:lnTo>
                        <a:pt x="1147" y="661"/>
                      </a:lnTo>
                      <a:lnTo>
                        <a:pt x="1169" y="572"/>
                      </a:lnTo>
                      <a:lnTo>
                        <a:pt x="1190" y="484"/>
                      </a:lnTo>
                      <a:lnTo>
                        <a:pt x="1215" y="478"/>
                      </a:lnTo>
                      <a:lnTo>
                        <a:pt x="1242" y="472"/>
                      </a:lnTo>
                      <a:lnTo>
                        <a:pt x="1267" y="466"/>
                      </a:lnTo>
                      <a:lnTo>
                        <a:pt x="1293" y="462"/>
                      </a:lnTo>
                      <a:lnTo>
                        <a:pt x="1319" y="456"/>
                      </a:lnTo>
                      <a:lnTo>
                        <a:pt x="1345" y="450"/>
                      </a:lnTo>
                      <a:lnTo>
                        <a:pt x="1372" y="444"/>
                      </a:lnTo>
                      <a:lnTo>
                        <a:pt x="1397" y="440"/>
                      </a:lnTo>
                      <a:lnTo>
                        <a:pt x="1424" y="434"/>
                      </a:lnTo>
                      <a:lnTo>
                        <a:pt x="1449" y="428"/>
                      </a:lnTo>
                      <a:lnTo>
                        <a:pt x="1476" y="422"/>
                      </a:lnTo>
                      <a:lnTo>
                        <a:pt x="1501" y="418"/>
                      </a:lnTo>
                      <a:lnTo>
                        <a:pt x="1528" y="412"/>
                      </a:lnTo>
                      <a:lnTo>
                        <a:pt x="1553" y="406"/>
                      </a:lnTo>
                      <a:lnTo>
                        <a:pt x="1580" y="402"/>
                      </a:lnTo>
                      <a:lnTo>
                        <a:pt x="1606" y="396"/>
                      </a:lnTo>
                      <a:lnTo>
                        <a:pt x="1611" y="333"/>
                      </a:lnTo>
                      <a:lnTo>
                        <a:pt x="1616" y="271"/>
                      </a:lnTo>
                      <a:lnTo>
                        <a:pt x="1622" y="208"/>
                      </a:lnTo>
                      <a:lnTo>
                        <a:pt x="1628" y="147"/>
                      </a:lnTo>
                      <a:lnTo>
                        <a:pt x="1608" y="137"/>
                      </a:lnTo>
                      <a:lnTo>
                        <a:pt x="1587" y="128"/>
                      </a:lnTo>
                      <a:lnTo>
                        <a:pt x="1567" y="119"/>
                      </a:lnTo>
                      <a:lnTo>
                        <a:pt x="1546" y="110"/>
                      </a:lnTo>
                      <a:lnTo>
                        <a:pt x="1527" y="100"/>
                      </a:lnTo>
                      <a:lnTo>
                        <a:pt x="1507" y="91"/>
                      </a:lnTo>
                      <a:lnTo>
                        <a:pt x="1486" y="82"/>
                      </a:lnTo>
                      <a:lnTo>
                        <a:pt x="1467" y="73"/>
                      </a:lnTo>
                      <a:lnTo>
                        <a:pt x="1447" y="63"/>
                      </a:lnTo>
                      <a:lnTo>
                        <a:pt x="1427" y="54"/>
                      </a:lnTo>
                      <a:lnTo>
                        <a:pt x="1406" y="45"/>
                      </a:lnTo>
                      <a:lnTo>
                        <a:pt x="1387" y="37"/>
                      </a:lnTo>
                      <a:lnTo>
                        <a:pt x="1367" y="27"/>
                      </a:lnTo>
                      <a:lnTo>
                        <a:pt x="1347" y="18"/>
                      </a:lnTo>
                      <a:lnTo>
                        <a:pt x="1326" y="9"/>
                      </a:lnTo>
                      <a:lnTo>
                        <a:pt x="1307" y="0"/>
                      </a:lnTo>
                      <a:close/>
                    </a:path>
                  </a:pathLst>
                </a:custGeom>
                <a:solidFill>
                  <a:srgbClr val="00CCFF"/>
                </a:solidFill>
                <a:ln w="3175">
                  <a:solidFill>
                    <a:srgbClr val="000000"/>
                  </a:solidFill>
                  <a:prstDash val="solid"/>
                  <a:round/>
                  <a:headEnd/>
                  <a:tailEnd/>
                </a:ln>
              </p:spPr>
              <p:txBody>
                <a:bodyPr/>
                <a:lstStyle/>
                <a:p>
                  <a:endParaRPr lang="sl-SI"/>
                </a:p>
              </p:txBody>
            </p:sp>
            <p:sp>
              <p:nvSpPr>
                <p:cNvPr id="165" name="Freeform 410"/>
                <p:cNvSpPr>
                  <a:spLocks/>
                </p:cNvSpPr>
                <p:nvPr/>
              </p:nvSpPr>
              <p:spPr bwMode="auto">
                <a:xfrm>
                  <a:off x="3537" y="2137"/>
                  <a:ext cx="412" cy="656"/>
                </a:xfrm>
                <a:custGeom>
                  <a:avLst/>
                  <a:gdLst>
                    <a:gd name="T0" fmla="*/ 292 w 1236"/>
                    <a:gd name="T1" fmla="*/ 0 h 1966"/>
                    <a:gd name="T2" fmla="*/ 266 w 1236"/>
                    <a:gd name="T3" fmla="*/ 0 h 1966"/>
                    <a:gd name="T4" fmla="*/ 240 w 1236"/>
                    <a:gd name="T5" fmla="*/ 0 h 1966"/>
                    <a:gd name="T6" fmla="*/ 214 w 1236"/>
                    <a:gd name="T7" fmla="*/ 0 h 1966"/>
                    <a:gd name="T8" fmla="*/ 189 w 1236"/>
                    <a:gd name="T9" fmla="*/ 1 h 1966"/>
                    <a:gd name="T10" fmla="*/ 163 w 1236"/>
                    <a:gd name="T11" fmla="*/ 2 h 1966"/>
                    <a:gd name="T12" fmla="*/ 138 w 1236"/>
                    <a:gd name="T13" fmla="*/ 3 h 1966"/>
                    <a:gd name="T14" fmla="*/ 113 w 1236"/>
                    <a:gd name="T15" fmla="*/ 5 h 1966"/>
                    <a:gd name="T16" fmla="*/ 88 w 1236"/>
                    <a:gd name="T17" fmla="*/ 6 h 1966"/>
                    <a:gd name="T18" fmla="*/ 62 w 1236"/>
                    <a:gd name="T19" fmla="*/ 9 h 1966"/>
                    <a:gd name="T20" fmla="*/ 37 w 1236"/>
                    <a:gd name="T21" fmla="*/ 12 h 1966"/>
                    <a:gd name="T22" fmla="*/ 19 w 1236"/>
                    <a:gd name="T23" fmla="*/ 17 h 1966"/>
                    <a:gd name="T24" fmla="*/ 7 w 1236"/>
                    <a:gd name="T25" fmla="*/ 27 h 1966"/>
                    <a:gd name="T26" fmla="*/ 2 w 1236"/>
                    <a:gd name="T27" fmla="*/ 74 h 1966"/>
                    <a:gd name="T28" fmla="*/ 1 w 1236"/>
                    <a:gd name="T29" fmla="*/ 189 h 1966"/>
                    <a:gd name="T30" fmla="*/ 6 w 1236"/>
                    <a:gd name="T31" fmla="*/ 309 h 1966"/>
                    <a:gd name="T32" fmla="*/ 16 w 1236"/>
                    <a:gd name="T33" fmla="*/ 391 h 1966"/>
                    <a:gd name="T34" fmla="*/ 29 w 1236"/>
                    <a:gd name="T35" fmla="*/ 457 h 1966"/>
                    <a:gd name="T36" fmla="*/ 45 w 1236"/>
                    <a:gd name="T37" fmla="*/ 524 h 1966"/>
                    <a:gd name="T38" fmla="*/ 65 w 1236"/>
                    <a:gd name="T39" fmla="*/ 584 h 1966"/>
                    <a:gd name="T40" fmla="*/ 89 w 1236"/>
                    <a:gd name="T41" fmla="*/ 632 h 1966"/>
                    <a:gd name="T42" fmla="*/ 113 w 1236"/>
                    <a:gd name="T43" fmla="*/ 656 h 1966"/>
                    <a:gd name="T44" fmla="*/ 136 w 1236"/>
                    <a:gd name="T45" fmla="*/ 656 h 1966"/>
                    <a:gd name="T46" fmla="*/ 160 w 1236"/>
                    <a:gd name="T47" fmla="*/ 656 h 1966"/>
                    <a:gd name="T48" fmla="*/ 185 w 1236"/>
                    <a:gd name="T49" fmla="*/ 656 h 1966"/>
                    <a:gd name="T50" fmla="*/ 210 w 1236"/>
                    <a:gd name="T51" fmla="*/ 654 h 1966"/>
                    <a:gd name="T52" fmla="*/ 236 w 1236"/>
                    <a:gd name="T53" fmla="*/ 653 h 1966"/>
                    <a:gd name="T54" fmla="*/ 262 w 1236"/>
                    <a:gd name="T55" fmla="*/ 651 h 1966"/>
                    <a:gd name="T56" fmla="*/ 288 w 1236"/>
                    <a:gd name="T57" fmla="*/ 648 h 1966"/>
                    <a:gd name="T58" fmla="*/ 313 w 1236"/>
                    <a:gd name="T59" fmla="*/ 645 h 1966"/>
                    <a:gd name="T60" fmla="*/ 338 w 1236"/>
                    <a:gd name="T61" fmla="*/ 640 h 1966"/>
                    <a:gd name="T62" fmla="*/ 363 w 1236"/>
                    <a:gd name="T63" fmla="*/ 635 h 1966"/>
                    <a:gd name="T64" fmla="*/ 382 w 1236"/>
                    <a:gd name="T65" fmla="*/ 626 h 1966"/>
                    <a:gd name="T66" fmla="*/ 389 w 1236"/>
                    <a:gd name="T67" fmla="*/ 606 h 1966"/>
                    <a:gd name="T68" fmla="*/ 385 w 1236"/>
                    <a:gd name="T69" fmla="*/ 584 h 1966"/>
                    <a:gd name="T70" fmla="*/ 350 w 1236"/>
                    <a:gd name="T71" fmla="*/ 510 h 1966"/>
                    <a:gd name="T72" fmla="*/ 316 w 1236"/>
                    <a:gd name="T73" fmla="*/ 438 h 1966"/>
                    <a:gd name="T74" fmla="*/ 283 w 1236"/>
                    <a:gd name="T75" fmla="*/ 370 h 1966"/>
                    <a:gd name="T76" fmla="*/ 250 w 1236"/>
                    <a:gd name="T77" fmla="*/ 304 h 1966"/>
                    <a:gd name="T78" fmla="*/ 218 w 1236"/>
                    <a:gd name="T79" fmla="*/ 239 h 1966"/>
                    <a:gd name="T80" fmla="*/ 218 w 1236"/>
                    <a:gd name="T81" fmla="*/ 221 h 1966"/>
                    <a:gd name="T82" fmla="*/ 234 w 1236"/>
                    <a:gd name="T83" fmla="*/ 224 h 1966"/>
                    <a:gd name="T84" fmla="*/ 253 w 1236"/>
                    <a:gd name="T85" fmla="*/ 225 h 1966"/>
                    <a:gd name="T86" fmla="*/ 272 w 1236"/>
                    <a:gd name="T87" fmla="*/ 224 h 1966"/>
                    <a:gd name="T88" fmla="*/ 291 w 1236"/>
                    <a:gd name="T89" fmla="*/ 222 h 1966"/>
                    <a:gd name="T90" fmla="*/ 311 w 1236"/>
                    <a:gd name="T91" fmla="*/ 219 h 1966"/>
                    <a:gd name="T92" fmla="*/ 335 w 1236"/>
                    <a:gd name="T93" fmla="*/ 214 h 1966"/>
                    <a:gd name="T94" fmla="*/ 356 w 1236"/>
                    <a:gd name="T95" fmla="*/ 208 h 1966"/>
                    <a:gd name="T96" fmla="*/ 375 w 1236"/>
                    <a:gd name="T97" fmla="*/ 199 h 1966"/>
                    <a:gd name="T98" fmla="*/ 394 w 1236"/>
                    <a:gd name="T99" fmla="*/ 187 h 1966"/>
                    <a:gd name="T100" fmla="*/ 412 w 1236"/>
                    <a:gd name="T101" fmla="*/ 171 h 1966"/>
                    <a:gd name="T102" fmla="*/ 408 w 1236"/>
                    <a:gd name="T103" fmla="*/ 72 h 1966"/>
                    <a:gd name="T104" fmla="*/ 395 w 1236"/>
                    <a:gd name="T105" fmla="*/ 34 h 1966"/>
                    <a:gd name="T106" fmla="*/ 377 w 1236"/>
                    <a:gd name="T107" fmla="*/ 27 h 1966"/>
                    <a:gd name="T108" fmla="*/ 358 w 1236"/>
                    <a:gd name="T109" fmla="*/ 19 h 1966"/>
                    <a:gd name="T110" fmla="*/ 340 w 1236"/>
                    <a:gd name="T111" fmla="*/ 12 h 1966"/>
                    <a:gd name="T112" fmla="*/ 322 w 1236"/>
                    <a:gd name="T113" fmla="*/ 5 h 19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36"/>
                    <a:gd name="T172" fmla="*/ 0 h 1966"/>
                    <a:gd name="T173" fmla="*/ 1236 w 1236"/>
                    <a:gd name="T174" fmla="*/ 1966 h 19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36" h="1966">
                      <a:moveTo>
                        <a:pt x="930" y="0"/>
                      </a:moveTo>
                      <a:lnTo>
                        <a:pt x="903" y="0"/>
                      </a:lnTo>
                      <a:lnTo>
                        <a:pt x="876" y="0"/>
                      </a:lnTo>
                      <a:lnTo>
                        <a:pt x="850" y="0"/>
                      </a:lnTo>
                      <a:lnTo>
                        <a:pt x="824" y="0"/>
                      </a:lnTo>
                      <a:lnTo>
                        <a:pt x="797" y="0"/>
                      </a:lnTo>
                      <a:lnTo>
                        <a:pt x="771" y="0"/>
                      </a:lnTo>
                      <a:lnTo>
                        <a:pt x="745" y="0"/>
                      </a:lnTo>
                      <a:lnTo>
                        <a:pt x="720" y="0"/>
                      </a:lnTo>
                      <a:lnTo>
                        <a:pt x="693" y="1"/>
                      </a:lnTo>
                      <a:lnTo>
                        <a:pt x="668" y="1"/>
                      </a:lnTo>
                      <a:lnTo>
                        <a:pt x="642" y="1"/>
                      </a:lnTo>
                      <a:lnTo>
                        <a:pt x="617" y="2"/>
                      </a:lnTo>
                      <a:lnTo>
                        <a:pt x="591" y="2"/>
                      </a:lnTo>
                      <a:lnTo>
                        <a:pt x="566" y="3"/>
                      </a:lnTo>
                      <a:lnTo>
                        <a:pt x="540" y="3"/>
                      </a:lnTo>
                      <a:lnTo>
                        <a:pt x="515" y="4"/>
                      </a:lnTo>
                      <a:lnTo>
                        <a:pt x="489" y="5"/>
                      </a:lnTo>
                      <a:lnTo>
                        <a:pt x="464" y="7"/>
                      </a:lnTo>
                      <a:lnTo>
                        <a:pt x="440" y="8"/>
                      </a:lnTo>
                      <a:lnTo>
                        <a:pt x="414" y="9"/>
                      </a:lnTo>
                      <a:lnTo>
                        <a:pt x="389" y="10"/>
                      </a:lnTo>
                      <a:lnTo>
                        <a:pt x="363" y="11"/>
                      </a:lnTo>
                      <a:lnTo>
                        <a:pt x="339" y="14"/>
                      </a:lnTo>
                      <a:lnTo>
                        <a:pt x="313" y="15"/>
                      </a:lnTo>
                      <a:lnTo>
                        <a:pt x="288" y="17"/>
                      </a:lnTo>
                      <a:lnTo>
                        <a:pt x="263" y="19"/>
                      </a:lnTo>
                      <a:lnTo>
                        <a:pt x="238" y="22"/>
                      </a:lnTo>
                      <a:lnTo>
                        <a:pt x="212" y="24"/>
                      </a:lnTo>
                      <a:lnTo>
                        <a:pt x="187" y="27"/>
                      </a:lnTo>
                      <a:lnTo>
                        <a:pt x="163" y="30"/>
                      </a:lnTo>
                      <a:lnTo>
                        <a:pt x="137" y="33"/>
                      </a:lnTo>
                      <a:lnTo>
                        <a:pt x="112" y="37"/>
                      </a:lnTo>
                      <a:lnTo>
                        <a:pt x="92" y="40"/>
                      </a:lnTo>
                      <a:lnTo>
                        <a:pt x="73" y="45"/>
                      </a:lnTo>
                      <a:lnTo>
                        <a:pt x="57" y="51"/>
                      </a:lnTo>
                      <a:lnTo>
                        <a:pt x="42" y="59"/>
                      </a:lnTo>
                      <a:lnTo>
                        <a:pt x="29" y="69"/>
                      </a:lnTo>
                      <a:lnTo>
                        <a:pt x="20" y="82"/>
                      </a:lnTo>
                      <a:lnTo>
                        <a:pt x="13" y="98"/>
                      </a:lnTo>
                      <a:lnTo>
                        <a:pt x="10" y="117"/>
                      </a:lnTo>
                      <a:lnTo>
                        <a:pt x="5" y="223"/>
                      </a:lnTo>
                      <a:lnTo>
                        <a:pt x="2" y="334"/>
                      </a:lnTo>
                      <a:lnTo>
                        <a:pt x="0" y="449"/>
                      </a:lnTo>
                      <a:lnTo>
                        <a:pt x="2" y="566"/>
                      </a:lnTo>
                      <a:lnTo>
                        <a:pt x="4" y="685"/>
                      </a:lnTo>
                      <a:lnTo>
                        <a:pt x="11" y="806"/>
                      </a:lnTo>
                      <a:lnTo>
                        <a:pt x="19" y="926"/>
                      </a:lnTo>
                      <a:lnTo>
                        <a:pt x="32" y="1048"/>
                      </a:lnTo>
                      <a:lnTo>
                        <a:pt x="40" y="1108"/>
                      </a:lnTo>
                      <a:lnTo>
                        <a:pt x="49" y="1172"/>
                      </a:lnTo>
                      <a:lnTo>
                        <a:pt x="60" y="1236"/>
                      </a:lnTo>
                      <a:lnTo>
                        <a:pt x="72" y="1304"/>
                      </a:lnTo>
                      <a:lnTo>
                        <a:pt x="86" y="1371"/>
                      </a:lnTo>
                      <a:lnTo>
                        <a:pt x="101" y="1438"/>
                      </a:lnTo>
                      <a:lnTo>
                        <a:pt x="117" y="1504"/>
                      </a:lnTo>
                      <a:lnTo>
                        <a:pt x="136" y="1569"/>
                      </a:lnTo>
                      <a:lnTo>
                        <a:pt x="155" y="1632"/>
                      </a:lnTo>
                      <a:lnTo>
                        <a:pt x="175" y="1693"/>
                      </a:lnTo>
                      <a:lnTo>
                        <a:pt x="196" y="1749"/>
                      </a:lnTo>
                      <a:lnTo>
                        <a:pt x="218" y="1803"/>
                      </a:lnTo>
                      <a:lnTo>
                        <a:pt x="241" y="1851"/>
                      </a:lnTo>
                      <a:lnTo>
                        <a:pt x="266" y="1895"/>
                      </a:lnTo>
                      <a:lnTo>
                        <a:pt x="291" y="1932"/>
                      </a:lnTo>
                      <a:lnTo>
                        <a:pt x="317" y="1964"/>
                      </a:lnTo>
                      <a:lnTo>
                        <a:pt x="339" y="1965"/>
                      </a:lnTo>
                      <a:lnTo>
                        <a:pt x="361" y="1965"/>
                      </a:lnTo>
                      <a:lnTo>
                        <a:pt x="384" y="1965"/>
                      </a:lnTo>
                      <a:lnTo>
                        <a:pt x="407" y="1966"/>
                      </a:lnTo>
                      <a:lnTo>
                        <a:pt x="431" y="1966"/>
                      </a:lnTo>
                      <a:lnTo>
                        <a:pt x="455" y="1966"/>
                      </a:lnTo>
                      <a:lnTo>
                        <a:pt x="479" y="1966"/>
                      </a:lnTo>
                      <a:lnTo>
                        <a:pt x="504" y="1965"/>
                      </a:lnTo>
                      <a:lnTo>
                        <a:pt x="529" y="1965"/>
                      </a:lnTo>
                      <a:lnTo>
                        <a:pt x="554" y="1965"/>
                      </a:lnTo>
                      <a:lnTo>
                        <a:pt x="580" y="1964"/>
                      </a:lnTo>
                      <a:lnTo>
                        <a:pt x="604" y="1963"/>
                      </a:lnTo>
                      <a:lnTo>
                        <a:pt x="631" y="1961"/>
                      </a:lnTo>
                      <a:lnTo>
                        <a:pt x="656" y="1960"/>
                      </a:lnTo>
                      <a:lnTo>
                        <a:pt x="682" y="1959"/>
                      </a:lnTo>
                      <a:lnTo>
                        <a:pt x="708" y="1957"/>
                      </a:lnTo>
                      <a:lnTo>
                        <a:pt x="734" y="1956"/>
                      </a:lnTo>
                      <a:lnTo>
                        <a:pt x="759" y="1953"/>
                      </a:lnTo>
                      <a:lnTo>
                        <a:pt x="786" y="1951"/>
                      </a:lnTo>
                      <a:lnTo>
                        <a:pt x="811" y="1949"/>
                      </a:lnTo>
                      <a:lnTo>
                        <a:pt x="838" y="1945"/>
                      </a:lnTo>
                      <a:lnTo>
                        <a:pt x="863" y="1943"/>
                      </a:lnTo>
                      <a:lnTo>
                        <a:pt x="889" y="1939"/>
                      </a:lnTo>
                      <a:lnTo>
                        <a:pt x="914" y="1936"/>
                      </a:lnTo>
                      <a:lnTo>
                        <a:pt x="940" y="1932"/>
                      </a:lnTo>
                      <a:lnTo>
                        <a:pt x="965" y="1928"/>
                      </a:lnTo>
                      <a:lnTo>
                        <a:pt x="991" y="1923"/>
                      </a:lnTo>
                      <a:lnTo>
                        <a:pt x="1015" y="1919"/>
                      </a:lnTo>
                      <a:lnTo>
                        <a:pt x="1041" y="1914"/>
                      </a:lnTo>
                      <a:lnTo>
                        <a:pt x="1065" y="1909"/>
                      </a:lnTo>
                      <a:lnTo>
                        <a:pt x="1089" y="1903"/>
                      </a:lnTo>
                      <a:lnTo>
                        <a:pt x="1113" y="1898"/>
                      </a:lnTo>
                      <a:lnTo>
                        <a:pt x="1132" y="1890"/>
                      </a:lnTo>
                      <a:lnTo>
                        <a:pt x="1146" y="1876"/>
                      </a:lnTo>
                      <a:lnTo>
                        <a:pt x="1158" y="1858"/>
                      </a:lnTo>
                      <a:lnTo>
                        <a:pt x="1165" y="1839"/>
                      </a:lnTo>
                      <a:lnTo>
                        <a:pt x="1167" y="1817"/>
                      </a:lnTo>
                      <a:lnTo>
                        <a:pt x="1167" y="1793"/>
                      </a:lnTo>
                      <a:lnTo>
                        <a:pt x="1162" y="1771"/>
                      </a:lnTo>
                      <a:lnTo>
                        <a:pt x="1155" y="1751"/>
                      </a:lnTo>
                      <a:lnTo>
                        <a:pt x="1121" y="1674"/>
                      </a:lnTo>
                      <a:lnTo>
                        <a:pt x="1085" y="1600"/>
                      </a:lnTo>
                      <a:lnTo>
                        <a:pt x="1050" y="1527"/>
                      </a:lnTo>
                      <a:lnTo>
                        <a:pt x="1016" y="1454"/>
                      </a:lnTo>
                      <a:lnTo>
                        <a:pt x="982" y="1384"/>
                      </a:lnTo>
                      <a:lnTo>
                        <a:pt x="948" y="1314"/>
                      </a:lnTo>
                      <a:lnTo>
                        <a:pt x="914" y="1245"/>
                      </a:lnTo>
                      <a:lnTo>
                        <a:pt x="881" y="1176"/>
                      </a:lnTo>
                      <a:lnTo>
                        <a:pt x="848" y="1109"/>
                      </a:lnTo>
                      <a:lnTo>
                        <a:pt x="815" y="1043"/>
                      </a:lnTo>
                      <a:lnTo>
                        <a:pt x="782" y="977"/>
                      </a:lnTo>
                      <a:lnTo>
                        <a:pt x="750" y="911"/>
                      </a:lnTo>
                      <a:lnTo>
                        <a:pt x="718" y="846"/>
                      </a:lnTo>
                      <a:lnTo>
                        <a:pt x="686" y="781"/>
                      </a:lnTo>
                      <a:lnTo>
                        <a:pt x="654" y="716"/>
                      </a:lnTo>
                      <a:lnTo>
                        <a:pt x="623" y="652"/>
                      </a:lnTo>
                      <a:lnTo>
                        <a:pt x="636" y="657"/>
                      </a:lnTo>
                      <a:lnTo>
                        <a:pt x="653" y="663"/>
                      </a:lnTo>
                      <a:lnTo>
                        <a:pt x="668" y="668"/>
                      </a:lnTo>
                      <a:lnTo>
                        <a:pt x="685" y="670"/>
                      </a:lnTo>
                      <a:lnTo>
                        <a:pt x="702" y="672"/>
                      </a:lnTo>
                      <a:lnTo>
                        <a:pt x="721" y="674"/>
                      </a:lnTo>
                      <a:lnTo>
                        <a:pt x="740" y="675"/>
                      </a:lnTo>
                      <a:lnTo>
                        <a:pt x="759" y="675"/>
                      </a:lnTo>
                      <a:lnTo>
                        <a:pt x="778" y="674"/>
                      </a:lnTo>
                      <a:lnTo>
                        <a:pt x="797" y="672"/>
                      </a:lnTo>
                      <a:lnTo>
                        <a:pt x="817" y="671"/>
                      </a:lnTo>
                      <a:lnTo>
                        <a:pt x="836" y="669"/>
                      </a:lnTo>
                      <a:lnTo>
                        <a:pt x="854" y="668"/>
                      </a:lnTo>
                      <a:lnTo>
                        <a:pt x="873" y="664"/>
                      </a:lnTo>
                      <a:lnTo>
                        <a:pt x="890" y="662"/>
                      </a:lnTo>
                      <a:lnTo>
                        <a:pt x="908" y="660"/>
                      </a:lnTo>
                      <a:lnTo>
                        <a:pt x="934" y="655"/>
                      </a:lnTo>
                      <a:lnTo>
                        <a:pt x="960" y="650"/>
                      </a:lnTo>
                      <a:lnTo>
                        <a:pt x="983" y="646"/>
                      </a:lnTo>
                      <a:lnTo>
                        <a:pt x="1006" y="641"/>
                      </a:lnTo>
                      <a:lnTo>
                        <a:pt x="1028" y="635"/>
                      </a:lnTo>
                      <a:lnTo>
                        <a:pt x="1049" y="628"/>
                      </a:lnTo>
                      <a:lnTo>
                        <a:pt x="1069" y="622"/>
                      </a:lnTo>
                      <a:lnTo>
                        <a:pt x="1088" y="613"/>
                      </a:lnTo>
                      <a:lnTo>
                        <a:pt x="1108" y="605"/>
                      </a:lnTo>
                      <a:lnTo>
                        <a:pt x="1126" y="595"/>
                      </a:lnTo>
                      <a:lnTo>
                        <a:pt x="1145" y="584"/>
                      </a:lnTo>
                      <a:lnTo>
                        <a:pt x="1162" y="573"/>
                      </a:lnTo>
                      <a:lnTo>
                        <a:pt x="1181" y="560"/>
                      </a:lnTo>
                      <a:lnTo>
                        <a:pt x="1199" y="545"/>
                      </a:lnTo>
                      <a:lnTo>
                        <a:pt x="1218" y="530"/>
                      </a:lnTo>
                      <a:lnTo>
                        <a:pt x="1236" y="513"/>
                      </a:lnTo>
                      <a:lnTo>
                        <a:pt x="1232" y="413"/>
                      </a:lnTo>
                      <a:lnTo>
                        <a:pt x="1228" y="315"/>
                      </a:lnTo>
                      <a:lnTo>
                        <a:pt x="1225" y="215"/>
                      </a:lnTo>
                      <a:lnTo>
                        <a:pt x="1221" y="117"/>
                      </a:lnTo>
                      <a:lnTo>
                        <a:pt x="1203" y="110"/>
                      </a:lnTo>
                      <a:lnTo>
                        <a:pt x="1186" y="102"/>
                      </a:lnTo>
                      <a:lnTo>
                        <a:pt x="1167" y="95"/>
                      </a:lnTo>
                      <a:lnTo>
                        <a:pt x="1148" y="88"/>
                      </a:lnTo>
                      <a:lnTo>
                        <a:pt x="1130" y="80"/>
                      </a:lnTo>
                      <a:lnTo>
                        <a:pt x="1113" y="73"/>
                      </a:lnTo>
                      <a:lnTo>
                        <a:pt x="1094" y="65"/>
                      </a:lnTo>
                      <a:lnTo>
                        <a:pt x="1075" y="58"/>
                      </a:lnTo>
                      <a:lnTo>
                        <a:pt x="1057" y="51"/>
                      </a:lnTo>
                      <a:lnTo>
                        <a:pt x="1040" y="43"/>
                      </a:lnTo>
                      <a:lnTo>
                        <a:pt x="1021" y="36"/>
                      </a:lnTo>
                      <a:lnTo>
                        <a:pt x="1002" y="29"/>
                      </a:lnTo>
                      <a:lnTo>
                        <a:pt x="984" y="22"/>
                      </a:lnTo>
                      <a:lnTo>
                        <a:pt x="967" y="14"/>
                      </a:lnTo>
                      <a:lnTo>
                        <a:pt x="948" y="7"/>
                      </a:lnTo>
                      <a:lnTo>
                        <a:pt x="930" y="0"/>
                      </a:lnTo>
                      <a:close/>
                    </a:path>
                  </a:pathLst>
                </a:custGeom>
                <a:solidFill>
                  <a:srgbClr val="00CCFF"/>
                </a:solidFill>
                <a:ln w="3175">
                  <a:solidFill>
                    <a:srgbClr val="000000"/>
                  </a:solidFill>
                  <a:prstDash val="solid"/>
                  <a:round/>
                  <a:headEnd/>
                  <a:tailEnd/>
                </a:ln>
              </p:spPr>
              <p:txBody>
                <a:bodyPr/>
                <a:lstStyle/>
                <a:p>
                  <a:endParaRPr lang="sl-SI"/>
                </a:p>
              </p:txBody>
            </p:sp>
            <p:sp>
              <p:nvSpPr>
                <p:cNvPr id="166" name="Freeform 411"/>
                <p:cNvSpPr>
                  <a:spLocks/>
                </p:cNvSpPr>
                <p:nvPr/>
              </p:nvSpPr>
              <p:spPr bwMode="auto">
                <a:xfrm>
                  <a:off x="3692" y="2272"/>
                  <a:ext cx="68" cy="83"/>
                </a:xfrm>
                <a:custGeom>
                  <a:avLst/>
                  <a:gdLst>
                    <a:gd name="T0" fmla="*/ 0 w 204"/>
                    <a:gd name="T1" fmla="*/ 0 h 249"/>
                    <a:gd name="T2" fmla="*/ 7 w 204"/>
                    <a:gd name="T3" fmla="*/ 10 h 249"/>
                    <a:gd name="T4" fmla="*/ 14 w 204"/>
                    <a:gd name="T5" fmla="*/ 20 h 249"/>
                    <a:gd name="T6" fmla="*/ 20 w 204"/>
                    <a:gd name="T7" fmla="*/ 31 h 249"/>
                    <a:gd name="T8" fmla="*/ 27 w 204"/>
                    <a:gd name="T9" fmla="*/ 42 h 249"/>
                    <a:gd name="T10" fmla="*/ 33 w 204"/>
                    <a:gd name="T11" fmla="*/ 52 h 249"/>
                    <a:gd name="T12" fmla="*/ 39 w 204"/>
                    <a:gd name="T13" fmla="*/ 62 h 249"/>
                    <a:gd name="T14" fmla="*/ 46 w 204"/>
                    <a:gd name="T15" fmla="*/ 73 h 249"/>
                    <a:gd name="T16" fmla="*/ 53 w 204"/>
                    <a:gd name="T17" fmla="*/ 83 h 249"/>
                    <a:gd name="T18" fmla="*/ 56 w 204"/>
                    <a:gd name="T19" fmla="*/ 73 h 249"/>
                    <a:gd name="T20" fmla="*/ 59 w 204"/>
                    <a:gd name="T21" fmla="*/ 62 h 249"/>
                    <a:gd name="T22" fmla="*/ 61 w 204"/>
                    <a:gd name="T23" fmla="*/ 51 h 249"/>
                    <a:gd name="T24" fmla="*/ 63 w 204"/>
                    <a:gd name="T25" fmla="*/ 40 h 249"/>
                    <a:gd name="T26" fmla="*/ 65 w 204"/>
                    <a:gd name="T27" fmla="*/ 30 h 249"/>
                    <a:gd name="T28" fmla="*/ 67 w 204"/>
                    <a:gd name="T29" fmla="*/ 19 h 249"/>
                    <a:gd name="T30" fmla="*/ 67 w 204"/>
                    <a:gd name="T31" fmla="*/ 9 h 249"/>
                    <a:gd name="T32" fmla="*/ 68 w 204"/>
                    <a:gd name="T33" fmla="*/ 0 h 2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4"/>
                    <a:gd name="T52" fmla="*/ 0 h 249"/>
                    <a:gd name="T53" fmla="*/ 204 w 204"/>
                    <a:gd name="T54" fmla="*/ 249 h 2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4" h="249">
                      <a:moveTo>
                        <a:pt x="0" y="0"/>
                      </a:moveTo>
                      <a:lnTo>
                        <a:pt x="21" y="31"/>
                      </a:lnTo>
                      <a:lnTo>
                        <a:pt x="41" y="61"/>
                      </a:lnTo>
                      <a:lnTo>
                        <a:pt x="60" y="93"/>
                      </a:lnTo>
                      <a:lnTo>
                        <a:pt x="80" y="125"/>
                      </a:lnTo>
                      <a:lnTo>
                        <a:pt x="99" y="156"/>
                      </a:lnTo>
                      <a:lnTo>
                        <a:pt x="118" y="187"/>
                      </a:lnTo>
                      <a:lnTo>
                        <a:pt x="139" y="219"/>
                      </a:lnTo>
                      <a:lnTo>
                        <a:pt x="160" y="249"/>
                      </a:lnTo>
                      <a:lnTo>
                        <a:pt x="168" y="219"/>
                      </a:lnTo>
                      <a:lnTo>
                        <a:pt x="176" y="186"/>
                      </a:lnTo>
                      <a:lnTo>
                        <a:pt x="183" y="154"/>
                      </a:lnTo>
                      <a:lnTo>
                        <a:pt x="190" y="121"/>
                      </a:lnTo>
                      <a:lnTo>
                        <a:pt x="195" y="90"/>
                      </a:lnTo>
                      <a:lnTo>
                        <a:pt x="200" y="58"/>
                      </a:lnTo>
                      <a:lnTo>
                        <a:pt x="202" y="27"/>
                      </a:lnTo>
                      <a:lnTo>
                        <a:pt x="204" y="0"/>
                      </a:lnTo>
                    </a:path>
                  </a:pathLst>
                </a:custGeom>
                <a:noFill/>
                <a:ln w="3175">
                  <a:solidFill>
                    <a:srgbClr val="000000"/>
                  </a:solidFill>
                  <a:prstDash val="solid"/>
                  <a:round/>
                  <a:headEnd/>
                  <a:tailEnd/>
                </a:ln>
              </p:spPr>
              <p:txBody>
                <a:bodyPr/>
                <a:lstStyle/>
                <a:p>
                  <a:endParaRPr lang="sl-SI"/>
                </a:p>
              </p:txBody>
            </p:sp>
            <p:sp>
              <p:nvSpPr>
                <p:cNvPr id="167" name="Freeform 412"/>
                <p:cNvSpPr>
                  <a:spLocks/>
                </p:cNvSpPr>
                <p:nvPr/>
              </p:nvSpPr>
              <p:spPr bwMode="auto">
                <a:xfrm>
                  <a:off x="3329" y="1949"/>
                  <a:ext cx="79" cy="204"/>
                </a:xfrm>
                <a:custGeom>
                  <a:avLst/>
                  <a:gdLst>
                    <a:gd name="T0" fmla="*/ 54 w 236"/>
                    <a:gd name="T1" fmla="*/ 0 h 612"/>
                    <a:gd name="T2" fmla="*/ 49 w 236"/>
                    <a:gd name="T3" fmla="*/ 0 h 612"/>
                    <a:gd name="T4" fmla="*/ 44 w 236"/>
                    <a:gd name="T5" fmla="*/ 1 h 612"/>
                    <a:gd name="T6" fmla="*/ 39 w 236"/>
                    <a:gd name="T7" fmla="*/ 2 h 612"/>
                    <a:gd name="T8" fmla="*/ 35 w 236"/>
                    <a:gd name="T9" fmla="*/ 4 h 612"/>
                    <a:gd name="T10" fmla="*/ 30 w 236"/>
                    <a:gd name="T11" fmla="*/ 7 h 612"/>
                    <a:gd name="T12" fmla="*/ 27 w 236"/>
                    <a:gd name="T13" fmla="*/ 10 h 612"/>
                    <a:gd name="T14" fmla="*/ 24 w 236"/>
                    <a:gd name="T15" fmla="*/ 14 h 612"/>
                    <a:gd name="T16" fmla="*/ 22 w 236"/>
                    <a:gd name="T17" fmla="*/ 19 h 612"/>
                    <a:gd name="T18" fmla="*/ 17 w 236"/>
                    <a:gd name="T19" fmla="*/ 38 h 612"/>
                    <a:gd name="T20" fmla="*/ 12 w 236"/>
                    <a:gd name="T21" fmla="*/ 57 h 612"/>
                    <a:gd name="T22" fmla="*/ 9 w 236"/>
                    <a:gd name="T23" fmla="*/ 77 h 612"/>
                    <a:gd name="T24" fmla="*/ 5 w 236"/>
                    <a:gd name="T25" fmla="*/ 98 h 612"/>
                    <a:gd name="T26" fmla="*/ 3 w 236"/>
                    <a:gd name="T27" fmla="*/ 118 h 612"/>
                    <a:gd name="T28" fmla="*/ 1 w 236"/>
                    <a:gd name="T29" fmla="*/ 138 h 612"/>
                    <a:gd name="T30" fmla="*/ 0 w 236"/>
                    <a:gd name="T31" fmla="*/ 159 h 612"/>
                    <a:gd name="T32" fmla="*/ 0 w 236"/>
                    <a:gd name="T33" fmla="*/ 179 h 612"/>
                    <a:gd name="T34" fmla="*/ 0 w 236"/>
                    <a:gd name="T35" fmla="*/ 183 h 612"/>
                    <a:gd name="T36" fmla="*/ 1 w 236"/>
                    <a:gd name="T37" fmla="*/ 188 h 612"/>
                    <a:gd name="T38" fmla="*/ 3 w 236"/>
                    <a:gd name="T39" fmla="*/ 192 h 612"/>
                    <a:gd name="T40" fmla="*/ 5 w 236"/>
                    <a:gd name="T41" fmla="*/ 196 h 612"/>
                    <a:gd name="T42" fmla="*/ 8 w 236"/>
                    <a:gd name="T43" fmla="*/ 199 h 612"/>
                    <a:gd name="T44" fmla="*/ 11 w 236"/>
                    <a:gd name="T45" fmla="*/ 201 h 612"/>
                    <a:gd name="T46" fmla="*/ 14 w 236"/>
                    <a:gd name="T47" fmla="*/ 203 h 612"/>
                    <a:gd name="T48" fmla="*/ 18 w 236"/>
                    <a:gd name="T49" fmla="*/ 204 h 612"/>
                    <a:gd name="T50" fmla="*/ 28 w 236"/>
                    <a:gd name="T51" fmla="*/ 204 h 612"/>
                    <a:gd name="T52" fmla="*/ 35 w 236"/>
                    <a:gd name="T53" fmla="*/ 202 h 612"/>
                    <a:gd name="T54" fmla="*/ 42 w 236"/>
                    <a:gd name="T55" fmla="*/ 198 h 612"/>
                    <a:gd name="T56" fmla="*/ 47 w 236"/>
                    <a:gd name="T57" fmla="*/ 193 h 612"/>
                    <a:gd name="T58" fmla="*/ 51 w 236"/>
                    <a:gd name="T59" fmla="*/ 188 h 612"/>
                    <a:gd name="T60" fmla="*/ 55 w 236"/>
                    <a:gd name="T61" fmla="*/ 182 h 612"/>
                    <a:gd name="T62" fmla="*/ 57 w 236"/>
                    <a:gd name="T63" fmla="*/ 175 h 612"/>
                    <a:gd name="T64" fmla="*/ 59 w 236"/>
                    <a:gd name="T65" fmla="*/ 169 h 612"/>
                    <a:gd name="T66" fmla="*/ 63 w 236"/>
                    <a:gd name="T67" fmla="*/ 150 h 612"/>
                    <a:gd name="T68" fmla="*/ 67 w 236"/>
                    <a:gd name="T69" fmla="*/ 133 h 612"/>
                    <a:gd name="T70" fmla="*/ 69 w 236"/>
                    <a:gd name="T71" fmla="*/ 116 h 612"/>
                    <a:gd name="T72" fmla="*/ 71 w 236"/>
                    <a:gd name="T73" fmla="*/ 99 h 612"/>
                    <a:gd name="T74" fmla="*/ 73 w 236"/>
                    <a:gd name="T75" fmla="*/ 83 h 612"/>
                    <a:gd name="T76" fmla="*/ 75 w 236"/>
                    <a:gd name="T77" fmla="*/ 66 h 612"/>
                    <a:gd name="T78" fmla="*/ 77 w 236"/>
                    <a:gd name="T79" fmla="*/ 47 h 612"/>
                    <a:gd name="T80" fmla="*/ 79 w 236"/>
                    <a:gd name="T81" fmla="*/ 28 h 612"/>
                    <a:gd name="T82" fmla="*/ 79 w 236"/>
                    <a:gd name="T83" fmla="*/ 23 h 612"/>
                    <a:gd name="T84" fmla="*/ 78 w 236"/>
                    <a:gd name="T85" fmla="*/ 18 h 612"/>
                    <a:gd name="T86" fmla="*/ 76 w 236"/>
                    <a:gd name="T87" fmla="*/ 13 h 612"/>
                    <a:gd name="T88" fmla="*/ 72 w 236"/>
                    <a:gd name="T89" fmla="*/ 9 h 612"/>
                    <a:gd name="T90" fmla="*/ 68 w 236"/>
                    <a:gd name="T91" fmla="*/ 6 h 612"/>
                    <a:gd name="T92" fmla="*/ 64 w 236"/>
                    <a:gd name="T93" fmla="*/ 3 h 612"/>
                    <a:gd name="T94" fmla="*/ 59 w 236"/>
                    <a:gd name="T95" fmla="*/ 1 h 612"/>
                    <a:gd name="T96" fmla="*/ 54 w 236"/>
                    <a:gd name="T97" fmla="*/ 0 h 6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6"/>
                    <a:gd name="T148" fmla="*/ 0 h 612"/>
                    <a:gd name="T149" fmla="*/ 236 w 236"/>
                    <a:gd name="T150" fmla="*/ 612 h 61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6" h="612">
                      <a:moveTo>
                        <a:pt x="161" y="0"/>
                      </a:moveTo>
                      <a:lnTo>
                        <a:pt x="146" y="0"/>
                      </a:lnTo>
                      <a:lnTo>
                        <a:pt x="131" y="2"/>
                      </a:lnTo>
                      <a:lnTo>
                        <a:pt x="117" y="6"/>
                      </a:lnTo>
                      <a:lnTo>
                        <a:pt x="104" y="12"/>
                      </a:lnTo>
                      <a:lnTo>
                        <a:pt x="91" y="21"/>
                      </a:lnTo>
                      <a:lnTo>
                        <a:pt x="81" y="31"/>
                      </a:lnTo>
                      <a:lnTo>
                        <a:pt x="73" y="43"/>
                      </a:lnTo>
                      <a:lnTo>
                        <a:pt x="67" y="56"/>
                      </a:lnTo>
                      <a:lnTo>
                        <a:pt x="51" y="113"/>
                      </a:lnTo>
                      <a:lnTo>
                        <a:pt x="37" y="172"/>
                      </a:lnTo>
                      <a:lnTo>
                        <a:pt x="26" y="231"/>
                      </a:lnTo>
                      <a:lnTo>
                        <a:pt x="16" y="293"/>
                      </a:lnTo>
                      <a:lnTo>
                        <a:pt x="9" y="354"/>
                      </a:lnTo>
                      <a:lnTo>
                        <a:pt x="4" y="415"/>
                      </a:lnTo>
                      <a:lnTo>
                        <a:pt x="1" y="477"/>
                      </a:lnTo>
                      <a:lnTo>
                        <a:pt x="0" y="537"/>
                      </a:lnTo>
                      <a:lnTo>
                        <a:pt x="1" y="550"/>
                      </a:lnTo>
                      <a:lnTo>
                        <a:pt x="3" y="564"/>
                      </a:lnTo>
                      <a:lnTo>
                        <a:pt x="8" y="575"/>
                      </a:lnTo>
                      <a:lnTo>
                        <a:pt x="15" y="587"/>
                      </a:lnTo>
                      <a:lnTo>
                        <a:pt x="23" y="596"/>
                      </a:lnTo>
                      <a:lnTo>
                        <a:pt x="32" y="604"/>
                      </a:lnTo>
                      <a:lnTo>
                        <a:pt x="43" y="610"/>
                      </a:lnTo>
                      <a:lnTo>
                        <a:pt x="55" y="612"/>
                      </a:lnTo>
                      <a:lnTo>
                        <a:pt x="83" y="611"/>
                      </a:lnTo>
                      <a:lnTo>
                        <a:pt x="105" y="605"/>
                      </a:lnTo>
                      <a:lnTo>
                        <a:pt x="125" y="594"/>
                      </a:lnTo>
                      <a:lnTo>
                        <a:pt x="140" y="580"/>
                      </a:lnTo>
                      <a:lnTo>
                        <a:pt x="153" y="564"/>
                      </a:lnTo>
                      <a:lnTo>
                        <a:pt x="163" y="545"/>
                      </a:lnTo>
                      <a:lnTo>
                        <a:pt x="170" y="525"/>
                      </a:lnTo>
                      <a:lnTo>
                        <a:pt x="176" y="507"/>
                      </a:lnTo>
                      <a:lnTo>
                        <a:pt x="188" y="451"/>
                      </a:lnTo>
                      <a:lnTo>
                        <a:pt x="199" y="398"/>
                      </a:lnTo>
                      <a:lnTo>
                        <a:pt x="207" y="348"/>
                      </a:lnTo>
                      <a:lnTo>
                        <a:pt x="213" y="298"/>
                      </a:lnTo>
                      <a:lnTo>
                        <a:pt x="219" y="248"/>
                      </a:lnTo>
                      <a:lnTo>
                        <a:pt x="224" y="197"/>
                      </a:lnTo>
                      <a:lnTo>
                        <a:pt x="230" y="141"/>
                      </a:lnTo>
                      <a:lnTo>
                        <a:pt x="236" y="83"/>
                      </a:lnTo>
                      <a:lnTo>
                        <a:pt x="236" y="68"/>
                      </a:lnTo>
                      <a:lnTo>
                        <a:pt x="232" y="53"/>
                      </a:lnTo>
                      <a:lnTo>
                        <a:pt x="226" y="39"/>
                      </a:lnTo>
                      <a:lnTo>
                        <a:pt x="216" y="28"/>
                      </a:lnTo>
                      <a:lnTo>
                        <a:pt x="204" y="17"/>
                      </a:lnTo>
                      <a:lnTo>
                        <a:pt x="191" y="9"/>
                      </a:lnTo>
                      <a:lnTo>
                        <a:pt x="176" y="3"/>
                      </a:lnTo>
                      <a:lnTo>
                        <a:pt x="161" y="0"/>
                      </a:lnTo>
                      <a:close/>
                    </a:path>
                  </a:pathLst>
                </a:custGeom>
                <a:solidFill>
                  <a:srgbClr val="FFE6C7"/>
                </a:solidFill>
                <a:ln w="3175">
                  <a:solidFill>
                    <a:srgbClr val="000000"/>
                  </a:solidFill>
                  <a:prstDash val="solid"/>
                  <a:round/>
                  <a:headEnd/>
                  <a:tailEnd/>
                </a:ln>
              </p:spPr>
              <p:txBody>
                <a:bodyPr/>
                <a:lstStyle/>
                <a:p>
                  <a:endParaRPr lang="sl-SI"/>
                </a:p>
              </p:txBody>
            </p:sp>
            <p:sp>
              <p:nvSpPr>
                <p:cNvPr id="168" name="Freeform 413"/>
                <p:cNvSpPr>
                  <a:spLocks/>
                </p:cNvSpPr>
                <p:nvPr/>
              </p:nvSpPr>
              <p:spPr bwMode="auto">
                <a:xfrm>
                  <a:off x="3365" y="1945"/>
                  <a:ext cx="91" cy="223"/>
                </a:xfrm>
                <a:custGeom>
                  <a:avLst/>
                  <a:gdLst>
                    <a:gd name="T0" fmla="*/ 58 w 274"/>
                    <a:gd name="T1" fmla="*/ 0 h 670"/>
                    <a:gd name="T2" fmla="*/ 53 w 274"/>
                    <a:gd name="T3" fmla="*/ 0 h 670"/>
                    <a:gd name="T4" fmla="*/ 48 w 274"/>
                    <a:gd name="T5" fmla="*/ 1 h 670"/>
                    <a:gd name="T6" fmla="*/ 43 w 274"/>
                    <a:gd name="T7" fmla="*/ 3 h 670"/>
                    <a:gd name="T8" fmla="*/ 39 w 274"/>
                    <a:gd name="T9" fmla="*/ 6 h 670"/>
                    <a:gd name="T10" fmla="*/ 34 w 274"/>
                    <a:gd name="T11" fmla="*/ 9 h 670"/>
                    <a:gd name="T12" fmla="*/ 30 w 274"/>
                    <a:gd name="T13" fmla="*/ 14 h 670"/>
                    <a:gd name="T14" fmla="*/ 27 w 274"/>
                    <a:gd name="T15" fmla="*/ 18 h 670"/>
                    <a:gd name="T16" fmla="*/ 25 w 274"/>
                    <a:gd name="T17" fmla="*/ 23 h 670"/>
                    <a:gd name="T18" fmla="*/ 19 w 274"/>
                    <a:gd name="T19" fmla="*/ 45 h 670"/>
                    <a:gd name="T20" fmla="*/ 15 w 274"/>
                    <a:gd name="T21" fmla="*/ 67 h 670"/>
                    <a:gd name="T22" fmla="*/ 11 w 274"/>
                    <a:gd name="T23" fmla="*/ 89 h 670"/>
                    <a:gd name="T24" fmla="*/ 7 w 274"/>
                    <a:gd name="T25" fmla="*/ 112 h 670"/>
                    <a:gd name="T26" fmla="*/ 5 w 274"/>
                    <a:gd name="T27" fmla="*/ 134 h 670"/>
                    <a:gd name="T28" fmla="*/ 3 w 274"/>
                    <a:gd name="T29" fmla="*/ 156 h 670"/>
                    <a:gd name="T30" fmla="*/ 1 w 274"/>
                    <a:gd name="T31" fmla="*/ 179 h 670"/>
                    <a:gd name="T32" fmla="*/ 0 w 274"/>
                    <a:gd name="T33" fmla="*/ 202 h 670"/>
                    <a:gd name="T34" fmla="*/ 0 w 274"/>
                    <a:gd name="T35" fmla="*/ 206 h 670"/>
                    <a:gd name="T36" fmla="*/ 1 w 274"/>
                    <a:gd name="T37" fmla="*/ 210 h 670"/>
                    <a:gd name="T38" fmla="*/ 2 w 274"/>
                    <a:gd name="T39" fmla="*/ 214 h 670"/>
                    <a:gd name="T40" fmla="*/ 4 w 274"/>
                    <a:gd name="T41" fmla="*/ 217 h 670"/>
                    <a:gd name="T42" fmla="*/ 7 w 274"/>
                    <a:gd name="T43" fmla="*/ 220 h 670"/>
                    <a:gd name="T44" fmla="*/ 10 w 274"/>
                    <a:gd name="T45" fmla="*/ 222 h 670"/>
                    <a:gd name="T46" fmla="*/ 13 w 274"/>
                    <a:gd name="T47" fmla="*/ 223 h 670"/>
                    <a:gd name="T48" fmla="*/ 16 w 274"/>
                    <a:gd name="T49" fmla="*/ 223 h 670"/>
                    <a:gd name="T50" fmla="*/ 24 w 274"/>
                    <a:gd name="T51" fmla="*/ 221 h 670"/>
                    <a:gd name="T52" fmla="*/ 32 w 274"/>
                    <a:gd name="T53" fmla="*/ 218 h 670"/>
                    <a:gd name="T54" fmla="*/ 39 w 274"/>
                    <a:gd name="T55" fmla="*/ 214 h 670"/>
                    <a:gd name="T56" fmla="*/ 46 w 274"/>
                    <a:gd name="T57" fmla="*/ 209 h 670"/>
                    <a:gd name="T58" fmla="*/ 51 w 274"/>
                    <a:gd name="T59" fmla="*/ 203 h 670"/>
                    <a:gd name="T60" fmla="*/ 57 w 274"/>
                    <a:gd name="T61" fmla="*/ 197 h 670"/>
                    <a:gd name="T62" fmla="*/ 61 w 274"/>
                    <a:gd name="T63" fmla="*/ 190 h 670"/>
                    <a:gd name="T64" fmla="*/ 65 w 274"/>
                    <a:gd name="T65" fmla="*/ 183 h 670"/>
                    <a:gd name="T66" fmla="*/ 71 w 274"/>
                    <a:gd name="T67" fmla="*/ 165 h 670"/>
                    <a:gd name="T68" fmla="*/ 77 w 274"/>
                    <a:gd name="T69" fmla="*/ 147 h 670"/>
                    <a:gd name="T70" fmla="*/ 81 w 274"/>
                    <a:gd name="T71" fmla="*/ 129 h 670"/>
                    <a:gd name="T72" fmla="*/ 85 w 274"/>
                    <a:gd name="T73" fmla="*/ 110 h 670"/>
                    <a:gd name="T74" fmla="*/ 88 w 274"/>
                    <a:gd name="T75" fmla="*/ 91 h 670"/>
                    <a:gd name="T76" fmla="*/ 90 w 274"/>
                    <a:gd name="T77" fmla="*/ 73 h 670"/>
                    <a:gd name="T78" fmla="*/ 91 w 274"/>
                    <a:gd name="T79" fmla="*/ 53 h 670"/>
                    <a:gd name="T80" fmla="*/ 91 w 274"/>
                    <a:gd name="T81" fmla="*/ 34 h 670"/>
                    <a:gd name="T82" fmla="*/ 90 w 274"/>
                    <a:gd name="T83" fmla="*/ 29 h 670"/>
                    <a:gd name="T84" fmla="*/ 88 w 274"/>
                    <a:gd name="T85" fmla="*/ 23 h 670"/>
                    <a:gd name="T86" fmla="*/ 85 w 274"/>
                    <a:gd name="T87" fmla="*/ 17 h 670"/>
                    <a:gd name="T88" fmla="*/ 80 w 274"/>
                    <a:gd name="T89" fmla="*/ 13 h 670"/>
                    <a:gd name="T90" fmla="*/ 75 w 274"/>
                    <a:gd name="T91" fmla="*/ 8 h 670"/>
                    <a:gd name="T92" fmla="*/ 70 w 274"/>
                    <a:gd name="T93" fmla="*/ 5 h 670"/>
                    <a:gd name="T94" fmla="*/ 64 w 274"/>
                    <a:gd name="T95" fmla="*/ 2 h 670"/>
                    <a:gd name="T96" fmla="*/ 58 w 274"/>
                    <a:gd name="T97" fmla="*/ 0 h 6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4"/>
                    <a:gd name="T148" fmla="*/ 0 h 670"/>
                    <a:gd name="T149" fmla="*/ 274 w 274"/>
                    <a:gd name="T150" fmla="*/ 670 h 6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4" h="670">
                      <a:moveTo>
                        <a:pt x="176" y="1"/>
                      </a:moveTo>
                      <a:lnTo>
                        <a:pt x="161" y="0"/>
                      </a:lnTo>
                      <a:lnTo>
                        <a:pt x="146" y="2"/>
                      </a:lnTo>
                      <a:lnTo>
                        <a:pt x="130" y="9"/>
                      </a:lnTo>
                      <a:lnTo>
                        <a:pt x="116" y="17"/>
                      </a:lnTo>
                      <a:lnTo>
                        <a:pt x="102" y="28"/>
                      </a:lnTo>
                      <a:lnTo>
                        <a:pt x="90" y="41"/>
                      </a:lnTo>
                      <a:lnTo>
                        <a:pt x="81" y="54"/>
                      </a:lnTo>
                      <a:lnTo>
                        <a:pt x="75" y="68"/>
                      </a:lnTo>
                      <a:lnTo>
                        <a:pt x="58" y="134"/>
                      </a:lnTo>
                      <a:lnTo>
                        <a:pt x="44" y="201"/>
                      </a:lnTo>
                      <a:lnTo>
                        <a:pt x="33" y="267"/>
                      </a:lnTo>
                      <a:lnTo>
                        <a:pt x="22" y="335"/>
                      </a:lnTo>
                      <a:lnTo>
                        <a:pt x="15" y="402"/>
                      </a:lnTo>
                      <a:lnTo>
                        <a:pt x="8" y="470"/>
                      </a:lnTo>
                      <a:lnTo>
                        <a:pt x="4" y="538"/>
                      </a:lnTo>
                      <a:lnTo>
                        <a:pt x="0" y="607"/>
                      </a:lnTo>
                      <a:lnTo>
                        <a:pt x="0" y="618"/>
                      </a:lnTo>
                      <a:lnTo>
                        <a:pt x="4" y="630"/>
                      </a:lnTo>
                      <a:lnTo>
                        <a:pt x="7" y="642"/>
                      </a:lnTo>
                      <a:lnTo>
                        <a:pt x="13" y="652"/>
                      </a:lnTo>
                      <a:lnTo>
                        <a:pt x="20" y="661"/>
                      </a:lnTo>
                      <a:lnTo>
                        <a:pt x="29" y="667"/>
                      </a:lnTo>
                      <a:lnTo>
                        <a:pt x="38" y="670"/>
                      </a:lnTo>
                      <a:lnTo>
                        <a:pt x="49" y="670"/>
                      </a:lnTo>
                      <a:lnTo>
                        <a:pt x="72" y="664"/>
                      </a:lnTo>
                      <a:lnTo>
                        <a:pt x="95" y="654"/>
                      </a:lnTo>
                      <a:lnTo>
                        <a:pt x="117" y="642"/>
                      </a:lnTo>
                      <a:lnTo>
                        <a:pt x="137" y="628"/>
                      </a:lnTo>
                      <a:lnTo>
                        <a:pt x="155" y="610"/>
                      </a:lnTo>
                      <a:lnTo>
                        <a:pt x="172" y="592"/>
                      </a:lnTo>
                      <a:lnTo>
                        <a:pt x="184" y="572"/>
                      </a:lnTo>
                      <a:lnTo>
                        <a:pt x="195" y="550"/>
                      </a:lnTo>
                      <a:lnTo>
                        <a:pt x="214" y="497"/>
                      </a:lnTo>
                      <a:lnTo>
                        <a:pt x="231" y="441"/>
                      </a:lnTo>
                      <a:lnTo>
                        <a:pt x="245" y="387"/>
                      </a:lnTo>
                      <a:lnTo>
                        <a:pt x="256" y="330"/>
                      </a:lnTo>
                      <a:lnTo>
                        <a:pt x="265" y="274"/>
                      </a:lnTo>
                      <a:lnTo>
                        <a:pt x="271" y="218"/>
                      </a:lnTo>
                      <a:lnTo>
                        <a:pt x="274" y="160"/>
                      </a:lnTo>
                      <a:lnTo>
                        <a:pt x="274" y="103"/>
                      </a:lnTo>
                      <a:lnTo>
                        <a:pt x="271" y="86"/>
                      </a:lnTo>
                      <a:lnTo>
                        <a:pt x="264" y="68"/>
                      </a:lnTo>
                      <a:lnTo>
                        <a:pt x="255" y="52"/>
                      </a:lnTo>
                      <a:lnTo>
                        <a:pt x="242" y="38"/>
                      </a:lnTo>
                      <a:lnTo>
                        <a:pt x="227" y="25"/>
                      </a:lnTo>
                      <a:lnTo>
                        <a:pt x="211" y="15"/>
                      </a:lnTo>
                      <a:lnTo>
                        <a:pt x="194" y="7"/>
                      </a:lnTo>
                      <a:lnTo>
                        <a:pt x="176" y="1"/>
                      </a:lnTo>
                      <a:close/>
                    </a:path>
                  </a:pathLst>
                </a:custGeom>
                <a:solidFill>
                  <a:srgbClr val="FFE6C7"/>
                </a:solidFill>
                <a:ln w="3175">
                  <a:solidFill>
                    <a:srgbClr val="000000"/>
                  </a:solidFill>
                  <a:prstDash val="solid"/>
                  <a:round/>
                  <a:headEnd/>
                  <a:tailEnd/>
                </a:ln>
              </p:spPr>
              <p:txBody>
                <a:bodyPr/>
                <a:lstStyle/>
                <a:p>
                  <a:endParaRPr lang="sl-SI"/>
                </a:p>
              </p:txBody>
            </p:sp>
            <p:sp>
              <p:nvSpPr>
                <p:cNvPr id="169" name="Freeform 414"/>
                <p:cNvSpPr>
                  <a:spLocks/>
                </p:cNvSpPr>
                <p:nvPr/>
              </p:nvSpPr>
              <p:spPr bwMode="auto">
                <a:xfrm>
                  <a:off x="3431" y="1945"/>
                  <a:ext cx="192" cy="228"/>
                </a:xfrm>
                <a:custGeom>
                  <a:avLst/>
                  <a:gdLst>
                    <a:gd name="T0" fmla="*/ 60 w 578"/>
                    <a:gd name="T1" fmla="*/ 0 h 683"/>
                    <a:gd name="T2" fmla="*/ 51 w 578"/>
                    <a:gd name="T3" fmla="*/ 2 h 683"/>
                    <a:gd name="T4" fmla="*/ 44 w 578"/>
                    <a:gd name="T5" fmla="*/ 8 h 683"/>
                    <a:gd name="T6" fmla="*/ 39 w 578"/>
                    <a:gd name="T7" fmla="*/ 15 h 683"/>
                    <a:gd name="T8" fmla="*/ 30 w 578"/>
                    <a:gd name="T9" fmla="*/ 41 h 683"/>
                    <a:gd name="T10" fmla="*/ 18 w 578"/>
                    <a:gd name="T11" fmla="*/ 84 h 683"/>
                    <a:gd name="T12" fmla="*/ 9 w 578"/>
                    <a:gd name="T13" fmla="*/ 129 h 683"/>
                    <a:gd name="T14" fmla="*/ 2 w 578"/>
                    <a:gd name="T15" fmla="*/ 175 h 683"/>
                    <a:gd name="T16" fmla="*/ 0 w 578"/>
                    <a:gd name="T17" fmla="*/ 203 h 683"/>
                    <a:gd name="T18" fmla="*/ 1 w 578"/>
                    <a:gd name="T19" fmla="*/ 212 h 683"/>
                    <a:gd name="T20" fmla="*/ 6 w 578"/>
                    <a:gd name="T21" fmla="*/ 221 h 683"/>
                    <a:gd name="T22" fmla="*/ 13 w 578"/>
                    <a:gd name="T23" fmla="*/ 227 h 683"/>
                    <a:gd name="T24" fmla="*/ 24 w 578"/>
                    <a:gd name="T25" fmla="*/ 228 h 683"/>
                    <a:gd name="T26" fmla="*/ 37 w 578"/>
                    <a:gd name="T27" fmla="*/ 227 h 683"/>
                    <a:gd name="T28" fmla="*/ 48 w 578"/>
                    <a:gd name="T29" fmla="*/ 221 h 683"/>
                    <a:gd name="T30" fmla="*/ 57 w 578"/>
                    <a:gd name="T31" fmla="*/ 212 h 683"/>
                    <a:gd name="T32" fmla="*/ 65 w 578"/>
                    <a:gd name="T33" fmla="*/ 198 h 683"/>
                    <a:gd name="T34" fmla="*/ 71 w 578"/>
                    <a:gd name="T35" fmla="*/ 181 h 683"/>
                    <a:gd name="T36" fmla="*/ 76 w 578"/>
                    <a:gd name="T37" fmla="*/ 167 h 683"/>
                    <a:gd name="T38" fmla="*/ 83 w 578"/>
                    <a:gd name="T39" fmla="*/ 152 h 683"/>
                    <a:gd name="T40" fmla="*/ 89 w 578"/>
                    <a:gd name="T41" fmla="*/ 140 h 683"/>
                    <a:gd name="T42" fmla="*/ 96 w 578"/>
                    <a:gd name="T43" fmla="*/ 134 h 683"/>
                    <a:gd name="T44" fmla="*/ 103 w 578"/>
                    <a:gd name="T45" fmla="*/ 129 h 683"/>
                    <a:gd name="T46" fmla="*/ 113 w 578"/>
                    <a:gd name="T47" fmla="*/ 126 h 683"/>
                    <a:gd name="T48" fmla="*/ 124 w 578"/>
                    <a:gd name="T49" fmla="*/ 124 h 683"/>
                    <a:gd name="T50" fmla="*/ 135 w 578"/>
                    <a:gd name="T51" fmla="*/ 124 h 683"/>
                    <a:gd name="T52" fmla="*/ 146 w 578"/>
                    <a:gd name="T53" fmla="*/ 125 h 683"/>
                    <a:gd name="T54" fmla="*/ 158 w 578"/>
                    <a:gd name="T55" fmla="*/ 124 h 683"/>
                    <a:gd name="T56" fmla="*/ 169 w 578"/>
                    <a:gd name="T57" fmla="*/ 120 h 683"/>
                    <a:gd name="T58" fmla="*/ 178 w 578"/>
                    <a:gd name="T59" fmla="*/ 115 h 683"/>
                    <a:gd name="T60" fmla="*/ 185 w 578"/>
                    <a:gd name="T61" fmla="*/ 106 h 683"/>
                    <a:gd name="T62" fmla="*/ 189 w 578"/>
                    <a:gd name="T63" fmla="*/ 97 h 683"/>
                    <a:gd name="T64" fmla="*/ 191 w 578"/>
                    <a:gd name="T65" fmla="*/ 85 h 683"/>
                    <a:gd name="T66" fmla="*/ 192 w 578"/>
                    <a:gd name="T67" fmla="*/ 73 h 683"/>
                    <a:gd name="T68" fmla="*/ 190 w 578"/>
                    <a:gd name="T69" fmla="*/ 62 h 683"/>
                    <a:gd name="T70" fmla="*/ 185 w 578"/>
                    <a:gd name="T71" fmla="*/ 52 h 683"/>
                    <a:gd name="T72" fmla="*/ 176 w 578"/>
                    <a:gd name="T73" fmla="*/ 46 h 683"/>
                    <a:gd name="T74" fmla="*/ 167 w 578"/>
                    <a:gd name="T75" fmla="*/ 46 h 683"/>
                    <a:gd name="T76" fmla="*/ 157 w 578"/>
                    <a:gd name="T77" fmla="*/ 47 h 683"/>
                    <a:gd name="T78" fmla="*/ 147 w 578"/>
                    <a:gd name="T79" fmla="*/ 49 h 683"/>
                    <a:gd name="T80" fmla="*/ 136 w 578"/>
                    <a:gd name="T81" fmla="*/ 49 h 683"/>
                    <a:gd name="T82" fmla="*/ 123 w 578"/>
                    <a:gd name="T83" fmla="*/ 45 h 683"/>
                    <a:gd name="T84" fmla="*/ 112 w 578"/>
                    <a:gd name="T85" fmla="*/ 40 h 683"/>
                    <a:gd name="T86" fmla="*/ 103 w 578"/>
                    <a:gd name="T87" fmla="*/ 34 h 683"/>
                    <a:gd name="T88" fmla="*/ 95 w 578"/>
                    <a:gd name="T89" fmla="*/ 25 h 683"/>
                    <a:gd name="T90" fmla="*/ 88 w 578"/>
                    <a:gd name="T91" fmla="*/ 16 h 683"/>
                    <a:gd name="T92" fmla="*/ 81 w 578"/>
                    <a:gd name="T93" fmla="*/ 8 h 683"/>
                    <a:gd name="T94" fmla="*/ 71 w 578"/>
                    <a:gd name="T95" fmla="*/ 2 h 68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8"/>
                    <a:gd name="T145" fmla="*/ 0 h 683"/>
                    <a:gd name="T146" fmla="*/ 578 w 578"/>
                    <a:gd name="T147" fmla="*/ 683 h 68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8" h="683">
                      <a:moveTo>
                        <a:pt x="194" y="1"/>
                      </a:moveTo>
                      <a:lnTo>
                        <a:pt x="180" y="0"/>
                      </a:lnTo>
                      <a:lnTo>
                        <a:pt x="168" y="2"/>
                      </a:lnTo>
                      <a:lnTo>
                        <a:pt x="155" y="7"/>
                      </a:lnTo>
                      <a:lnTo>
                        <a:pt x="143" y="14"/>
                      </a:lnTo>
                      <a:lnTo>
                        <a:pt x="133" y="23"/>
                      </a:lnTo>
                      <a:lnTo>
                        <a:pt x="125" y="34"/>
                      </a:lnTo>
                      <a:lnTo>
                        <a:pt x="118" y="45"/>
                      </a:lnTo>
                      <a:lnTo>
                        <a:pt x="112" y="58"/>
                      </a:lnTo>
                      <a:lnTo>
                        <a:pt x="91" y="122"/>
                      </a:lnTo>
                      <a:lnTo>
                        <a:pt x="73" y="186"/>
                      </a:lnTo>
                      <a:lnTo>
                        <a:pt x="55" y="252"/>
                      </a:lnTo>
                      <a:lnTo>
                        <a:pt x="40" y="320"/>
                      </a:lnTo>
                      <a:lnTo>
                        <a:pt x="26" y="387"/>
                      </a:lnTo>
                      <a:lnTo>
                        <a:pt x="16" y="454"/>
                      </a:lnTo>
                      <a:lnTo>
                        <a:pt x="7" y="523"/>
                      </a:lnTo>
                      <a:lnTo>
                        <a:pt x="0" y="592"/>
                      </a:lnTo>
                      <a:lnTo>
                        <a:pt x="0" y="607"/>
                      </a:lnTo>
                      <a:lnTo>
                        <a:pt x="1" y="621"/>
                      </a:lnTo>
                      <a:lnTo>
                        <a:pt x="4" y="636"/>
                      </a:lnTo>
                      <a:lnTo>
                        <a:pt x="10" y="648"/>
                      </a:lnTo>
                      <a:lnTo>
                        <a:pt x="17" y="661"/>
                      </a:lnTo>
                      <a:lnTo>
                        <a:pt x="26" y="670"/>
                      </a:lnTo>
                      <a:lnTo>
                        <a:pt x="38" y="679"/>
                      </a:lnTo>
                      <a:lnTo>
                        <a:pt x="52" y="682"/>
                      </a:lnTo>
                      <a:lnTo>
                        <a:pt x="73" y="683"/>
                      </a:lnTo>
                      <a:lnTo>
                        <a:pt x="92" y="682"/>
                      </a:lnTo>
                      <a:lnTo>
                        <a:pt x="111" y="679"/>
                      </a:lnTo>
                      <a:lnTo>
                        <a:pt x="129" y="672"/>
                      </a:lnTo>
                      <a:lnTo>
                        <a:pt x="146" y="662"/>
                      </a:lnTo>
                      <a:lnTo>
                        <a:pt x="161" y="650"/>
                      </a:lnTo>
                      <a:lnTo>
                        <a:pt x="173" y="636"/>
                      </a:lnTo>
                      <a:lnTo>
                        <a:pt x="184" y="618"/>
                      </a:lnTo>
                      <a:lnTo>
                        <a:pt x="197" y="592"/>
                      </a:lnTo>
                      <a:lnTo>
                        <a:pt x="206" y="566"/>
                      </a:lnTo>
                      <a:lnTo>
                        <a:pt x="215" y="543"/>
                      </a:lnTo>
                      <a:lnTo>
                        <a:pt x="223" y="521"/>
                      </a:lnTo>
                      <a:lnTo>
                        <a:pt x="230" y="500"/>
                      </a:lnTo>
                      <a:lnTo>
                        <a:pt x="239" y="478"/>
                      </a:lnTo>
                      <a:lnTo>
                        <a:pt x="250" y="455"/>
                      </a:lnTo>
                      <a:lnTo>
                        <a:pt x="263" y="431"/>
                      </a:lnTo>
                      <a:lnTo>
                        <a:pt x="269" y="420"/>
                      </a:lnTo>
                      <a:lnTo>
                        <a:pt x="278" y="410"/>
                      </a:lnTo>
                      <a:lnTo>
                        <a:pt x="288" y="402"/>
                      </a:lnTo>
                      <a:lnTo>
                        <a:pt x="298" y="394"/>
                      </a:lnTo>
                      <a:lnTo>
                        <a:pt x="311" y="387"/>
                      </a:lnTo>
                      <a:lnTo>
                        <a:pt x="325" y="382"/>
                      </a:lnTo>
                      <a:lnTo>
                        <a:pt x="339" y="377"/>
                      </a:lnTo>
                      <a:lnTo>
                        <a:pt x="355" y="374"/>
                      </a:lnTo>
                      <a:lnTo>
                        <a:pt x="373" y="372"/>
                      </a:lnTo>
                      <a:lnTo>
                        <a:pt x="390" y="372"/>
                      </a:lnTo>
                      <a:lnTo>
                        <a:pt x="407" y="372"/>
                      </a:lnTo>
                      <a:lnTo>
                        <a:pt x="425" y="373"/>
                      </a:lnTo>
                      <a:lnTo>
                        <a:pt x="441" y="373"/>
                      </a:lnTo>
                      <a:lnTo>
                        <a:pt x="458" y="373"/>
                      </a:lnTo>
                      <a:lnTo>
                        <a:pt x="476" y="371"/>
                      </a:lnTo>
                      <a:lnTo>
                        <a:pt x="494" y="366"/>
                      </a:lnTo>
                      <a:lnTo>
                        <a:pt x="509" y="360"/>
                      </a:lnTo>
                      <a:lnTo>
                        <a:pt x="522" y="353"/>
                      </a:lnTo>
                      <a:lnTo>
                        <a:pt x="535" y="343"/>
                      </a:lnTo>
                      <a:lnTo>
                        <a:pt x="546" y="331"/>
                      </a:lnTo>
                      <a:lnTo>
                        <a:pt x="557" y="318"/>
                      </a:lnTo>
                      <a:lnTo>
                        <a:pt x="564" y="306"/>
                      </a:lnTo>
                      <a:lnTo>
                        <a:pt x="570" y="291"/>
                      </a:lnTo>
                      <a:lnTo>
                        <a:pt x="573" y="276"/>
                      </a:lnTo>
                      <a:lnTo>
                        <a:pt x="575" y="256"/>
                      </a:lnTo>
                      <a:lnTo>
                        <a:pt x="578" y="237"/>
                      </a:lnTo>
                      <a:lnTo>
                        <a:pt x="578" y="219"/>
                      </a:lnTo>
                      <a:lnTo>
                        <a:pt x="576" y="203"/>
                      </a:lnTo>
                      <a:lnTo>
                        <a:pt x="573" y="186"/>
                      </a:lnTo>
                      <a:lnTo>
                        <a:pt x="567" y="171"/>
                      </a:lnTo>
                      <a:lnTo>
                        <a:pt x="557" y="157"/>
                      </a:lnTo>
                      <a:lnTo>
                        <a:pt x="543" y="145"/>
                      </a:lnTo>
                      <a:lnTo>
                        <a:pt x="530" y="138"/>
                      </a:lnTo>
                      <a:lnTo>
                        <a:pt x="517" y="135"/>
                      </a:lnTo>
                      <a:lnTo>
                        <a:pt x="502" y="137"/>
                      </a:lnTo>
                      <a:lnTo>
                        <a:pt x="487" y="139"/>
                      </a:lnTo>
                      <a:lnTo>
                        <a:pt x="472" y="142"/>
                      </a:lnTo>
                      <a:lnTo>
                        <a:pt x="457" y="146"/>
                      </a:lnTo>
                      <a:lnTo>
                        <a:pt x="442" y="148"/>
                      </a:lnTo>
                      <a:lnTo>
                        <a:pt x="427" y="148"/>
                      </a:lnTo>
                      <a:lnTo>
                        <a:pt x="408" y="146"/>
                      </a:lnTo>
                      <a:lnTo>
                        <a:pt x="390" y="141"/>
                      </a:lnTo>
                      <a:lnTo>
                        <a:pt x="371" y="135"/>
                      </a:lnTo>
                      <a:lnTo>
                        <a:pt x="354" y="127"/>
                      </a:lnTo>
                      <a:lnTo>
                        <a:pt x="337" y="119"/>
                      </a:lnTo>
                      <a:lnTo>
                        <a:pt x="322" y="110"/>
                      </a:lnTo>
                      <a:lnTo>
                        <a:pt x="310" y="101"/>
                      </a:lnTo>
                      <a:lnTo>
                        <a:pt x="300" y="91"/>
                      </a:lnTo>
                      <a:lnTo>
                        <a:pt x="287" y="76"/>
                      </a:lnTo>
                      <a:lnTo>
                        <a:pt x="276" y="61"/>
                      </a:lnTo>
                      <a:lnTo>
                        <a:pt x="266" y="47"/>
                      </a:lnTo>
                      <a:lnTo>
                        <a:pt x="256" y="34"/>
                      </a:lnTo>
                      <a:lnTo>
                        <a:pt x="243" y="23"/>
                      </a:lnTo>
                      <a:lnTo>
                        <a:pt x="230" y="13"/>
                      </a:lnTo>
                      <a:lnTo>
                        <a:pt x="214" y="6"/>
                      </a:lnTo>
                      <a:lnTo>
                        <a:pt x="194" y="1"/>
                      </a:lnTo>
                      <a:close/>
                    </a:path>
                  </a:pathLst>
                </a:custGeom>
                <a:solidFill>
                  <a:srgbClr val="FFE6C7"/>
                </a:solidFill>
                <a:ln w="3175">
                  <a:solidFill>
                    <a:srgbClr val="000000"/>
                  </a:solidFill>
                  <a:prstDash val="solid"/>
                  <a:round/>
                  <a:headEnd/>
                  <a:tailEnd/>
                </a:ln>
              </p:spPr>
              <p:txBody>
                <a:bodyPr/>
                <a:lstStyle/>
                <a:p>
                  <a:endParaRPr lang="sl-SI"/>
                </a:p>
              </p:txBody>
            </p:sp>
            <p:sp>
              <p:nvSpPr>
                <p:cNvPr id="170" name="Freeform 415"/>
                <p:cNvSpPr>
                  <a:spLocks/>
                </p:cNvSpPr>
                <p:nvPr/>
              </p:nvSpPr>
              <p:spPr bwMode="auto">
                <a:xfrm>
                  <a:off x="3693" y="1520"/>
                  <a:ext cx="209" cy="593"/>
                </a:xfrm>
                <a:custGeom>
                  <a:avLst/>
                  <a:gdLst>
                    <a:gd name="T0" fmla="*/ 48 w 626"/>
                    <a:gd name="T1" fmla="*/ 26 h 1779"/>
                    <a:gd name="T2" fmla="*/ 37 w 626"/>
                    <a:gd name="T3" fmla="*/ 69 h 1779"/>
                    <a:gd name="T4" fmla="*/ 25 w 626"/>
                    <a:gd name="T5" fmla="*/ 113 h 1779"/>
                    <a:gd name="T6" fmla="*/ 15 w 626"/>
                    <a:gd name="T7" fmla="*/ 159 h 1779"/>
                    <a:gd name="T8" fmla="*/ 9 w 626"/>
                    <a:gd name="T9" fmla="*/ 197 h 1779"/>
                    <a:gd name="T10" fmla="*/ 4 w 626"/>
                    <a:gd name="T11" fmla="*/ 226 h 1779"/>
                    <a:gd name="T12" fmla="*/ 1 w 626"/>
                    <a:gd name="T13" fmla="*/ 255 h 1779"/>
                    <a:gd name="T14" fmla="*/ 0 w 626"/>
                    <a:gd name="T15" fmla="*/ 284 h 1779"/>
                    <a:gd name="T16" fmla="*/ 5 w 626"/>
                    <a:gd name="T17" fmla="*/ 302 h 1779"/>
                    <a:gd name="T18" fmla="*/ 14 w 626"/>
                    <a:gd name="T19" fmla="*/ 310 h 1779"/>
                    <a:gd name="T20" fmla="*/ 25 w 626"/>
                    <a:gd name="T21" fmla="*/ 317 h 1779"/>
                    <a:gd name="T22" fmla="*/ 37 w 626"/>
                    <a:gd name="T23" fmla="*/ 323 h 1779"/>
                    <a:gd name="T24" fmla="*/ 38 w 626"/>
                    <a:gd name="T25" fmla="*/ 347 h 1779"/>
                    <a:gd name="T26" fmla="*/ 29 w 626"/>
                    <a:gd name="T27" fmla="*/ 395 h 1779"/>
                    <a:gd name="T28" fmla="*/ 21 w 626"/>
                    <a:gd name="T29" fmla="*/ 446 h 1779"/>
                    <a:gd name="T30" fmla="*/ 15 w 626"/>
                    <a:gd name="T31" fmla="*/ 497 h 1779"/>
                    <a:gd name="T32" fmla="*/ 25 w 626"/>
                    <a:gd name="T33" fmla="*/ 527 h 1779"/>
                    <a:gd name="T34" fmla="*/ 49 w 626"/>
                    <a:gd name="T35" fmla="*/ 538 h 1779"/>
                    <a:gd name="T36" fmla="*/ 74 w 626"/>
                    <a:gd name="T37" fmla="*/ 548 h 1779"/>
                    <a:gd name="T38" fmla="*/ 99 w 626"/>
                    <a:gd name="T39" fmla="*/ 558 h 1779"/>
                    <a:gd name="T40" fmla="*/ 125 w 626"/>
                    <a:gd name="T41" fmla="*/ 567 h 1779"/>
                    <a:gd name="T42" fmla="*/ 150 w 626"/>
                    <a:gd name="T43" fmla="*/ 576 h 1779"/>
                    <a:gd name="T44" fmla="*/ 175 w 626"/>
                    <a:gd name="T45" fmla="*/ 584 h 1779"/>
                    <a:gd name="T46" fmla="*/ 198 w 626"/>
                    <a:gd name="T47" fmla="*/ 590 h 1779"/>
                    <a:gd name="T48" fmla="*/ 209 w 626"/>
                    <a:gd name="T49" fmla="*/ 445 h 1779"/>
                    <a:gd name="T50" fmla="*/ 209 w 626"/>
                    <a:gd name="T51" fmla="*/ 148 h 1779"/>
                    <a:gd name="T52" fmla="*/ 199 w 626"/>
                    <a:gd name="T53" fmla="*/ 0 h 1779"/>
                    <a:gd name="T54" fmla="*/ 180 w 626"/>
                    <a:gd name="T55" fmla="*/ 1 h 1779"/>
                    <a:gd name="T56" fmla="*/ 161 w 626"/>
                    <a:gd name="T57" fmla="*/ 1 h 1779"/>
                    <a:gd name="T58" fmla="*/ 141 w 626"/>
                    <a:gd name="T59" fmla="*/ 2 h 1779"/>
                    <a:gd name="T60" fmla="*/ 122 w 626"/>
                    <a:gd name="T61" fmla="*/ 3 h 1779"/>
                    <a:gd name="T62" fmla="*/ 102 w 626"/>
                    <a:gd name="T63" fmla="*/ 3 h 1779"/>
                    <a:gd name="T64" fmla="*/ 83 w 626"/>
                    <a:gd name="T65" fmla="*/ 3 h 1779"/>
                    <a:gd name="T66" fmla="*/ 64 w 626"/>
                    <a:gd name="T67" fmla="*/ 4 h 17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26"/>
                    <a:gd name="T103" fmla="*/ 0 h 1779"/>
                    <a:gd name="T104" fmla="*/ 626 w 626"/>
                    <a:gd name="T105" fmla="*/ 1779 h 17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26" h="1779">
                      <a:moveTo>
                        <a:pt x="163" y="13"/>
                      </a:moveTo>
                      <a:lnTo>
                        <a:pt x="145" y="77"/>
                      </a:lnTo>
                      <a:lnTo>
                        <a:pt x="128" y="143"/>
                      </a:lnTo>
                      <a:lnTo>
                        <a:pt x="111" y="208"/>
                      </a:lnTo>
                      <a:lnTo>
                        <a:pt x="93" y="274"/>
                      </a:lnTo>
                      <a:lnTo>
                        <a:pt x="76" y="340"/>
                      </a:lnTo>
                      <a:lnTo>
                        <a:pt x="61" y="409"/>
                      </a:lnTo>
                      <a:lnTo>
                        <a:pt x="46" y="478"/>
                      </a:lnTo>
                      <a:lnTo>
                        <a:pt x="33" y="550"/>
                      </a:lnTo>
                      <a:lnTo>
                        <a:pt x="26" y="592"/>
                      </a:lnTo>
                      <a:lnTo>
                        <a:pt x="19" y="634"/>
                      </a:lnTo>
                      <a:lnTo>
                        <a:pt x="13" y="678"/>
                      </a:lnTo>
                      <a:lnTo>
                        <a:pt x="7" y="721"/>
                      </a:lnTo>
                      <a:lnTo>
                        <a:pt x="4" y="765"/>
                      </a:lnTo>
                      <a:lnTo>
                        <a:pt x="0" y="808"/>
                      </a:lnTo>
                      <a:lnTo>
                        <a:pt x="0" y="851"/>
                      </a:lnTo>
                      <a:lnTo>
                        <a:pt x="2" y="893"/>
                      </a:lnTo>
                      <a:lnTo>
                        <a:pt x="14" y="907"/>
                      </a:lnTo>
                      <a:lnTo>
                        <a:pt x="28" y="919"/>
                      </a:lnTo>
                      <a:lnTo>
                        <a:pt x="43" y="931"/>
                      </a:lnTo>
                      <a:lnTo>
                        <a:pt x="58" y="941"/>
                      </a:lnTo>
                      <a:lnTo>
                        <a:pt x="75" y="952"/>
                      </a:lnTo>
                      <a:lnTo>
                        <a:pt x="93" y="961"/>
                      </a:lnTo>
                      <a:lnTo>
                        <a:pt x="111" y="969"/>
                      </a:lnTo>
                      <a:lnTo>
                        <a:pt x="130" y="976"/>
                      </a:lnTo>
                      <a:lnTo>
                        <a:pt x="115" y="1042"/>
                      </a:lnTo>
                      <a:lnTo>
                        <a:pt x="101" y="1112"/>
                      </a:lnTo>
                      <a:lnTo>
                        <a:pt x="87" y="1186"/>
                      </a:lnTo>
                      <a:lnTo>
                        <a:pt x="75" y="1261"/>
                      </a:lnTo>
                      <a:lnTo>
                        <a:pt x="64" y="1339"/>
                      </a:lnTo>
                      <a:lnTo>
                        <a:pt x="54" y="1415"/>
                      </a:lnTo>
                      <a:lnTo>
                        <a:pt x="46" y="1491"/>
                      </a:lnTo>
                      <a:lnTo>
                        <a:pt x="40" y="1565"/>
                      </a:lnTo>
                      <a:lnTo>
                        <a:pt x="75" y="1582"/>
                      </a:lnTo>
                      <a:lnTo>
                        <a:pt x="109" y="1597"/>
                      </a:lnTo>
                      <a:lnTo>
                        <a:pt x="146" y="1613"/>
                      </a:lnTo>
                      <a:lnTo>
                        <a:pt x="183" y="1628"/>
                      </a:lnTo>
                      <a:lnTo>
                        <a:pt x="221" y="1644"/>
                      </a:lnTo>
                      <a:lnTo>
                        <a:pt x="259" y="1659"/>
                      </a:lnTo>
                      <a:lnTo>
                        <a:pt x="297" y="1674"/>
                      </a:lnTo>
                      <a:lnTo>
                        <a:pt x="335" y="1688"/>
                      </a:lnTo>
                      <a:lnTo>
                        <a:pt x="373" y="1702"/>
                      </a:lnTo>
                      <a:lnTo>
                        <a:pt x="412" y="1716"/>
                      </a:lnTo>
                      <a:lnTo>
                        <a:pt x="450" y="1729"/>
                      </a:lnTo>
                      <a:lnTo>
                        <a:pt x="487" y="1740"/>
                      </a:lnTo>
                      <a:lnTo>
                        <a:pt x="523" y="1752"/>
                      </a:lnTo>
                      <a:lnTo>
                        <a:pt x="559" y="1761"/>
                      </a:lnTo>
                      <a:lnTo>
                        <a:pt x="592" y="1770"/>
                      </a:lnTo>
                      <a:lnTo>
                        <a:pt x="626" y="1779"/>
                      </a:lnTo>
                      <a:lnTo>
                        <a:pt x="626" y="1334"/>
                      </a:lnTo>
                      <a:lnTo>
                        <a:pt x="626" y="889"/>
                      </a:lnTo>
                      <a:lnTo>
                        <a:pt x="626" y="445"/>
                      </a:lnTo>
                      <a:lnTo>
                        <a:pt x="626" y="0"/>
                      </a:lnTo>
                      <a:lnTo>
                        <a:pt x="597" y="1"/>
                      </a:lnTo>
                      <a:lnTo>
                        <a:pt x="568" y="1"/>
                      </a:lnTo>
                      <a:lnTo>
                        <a:pt x="539" y="2"/>
                      </a:lnTo>
                      <a:lnTo>
                        <a:pt x="510" y="3"/>
                      </a:lnTo>
                      <a:lnTo>
                        <a:pt x="481" y="4"/>
                      </a:lnTo>
                      <a:lnTo>
                        <a:pt x="452" y="4"/>
                      </a:lnTo>
                      <a:lnTo>
                        <a:pt x="423" y="6"/>
                      </a:lnTo>
                      <a:lnTo>
                        <a:pt x="394" y="7"/>
                      </a:lnTo>
                      <a:lnTo>
                        <a:pt x="365" y="8"/>
                      </a:lnTo>
                      <a:lnTo>
                        <a:pt x="336" y="8"/>
                      </a:lnTo>
                      <a:lnTo>
                        <a:pt x="307" y="9"/>
                      </a:lnTo>
                      <a:lnTo>
                        <a:pt x="278" y="10"/>
                      </a:lnTo>
                      <a:lnTo>
                        <a:pt x="250" y="10"/>
                      </a:lnTo>
                      <a:lnTo>
                        <a:pt x="221" y="11"/>
                      </a:lnTo>
                      <a:lnTo>
                        <a:pt x="192" y="11"/>
                      </a:lnTo>
                      <a:lnTo>
                        <a:pt x="163" y="13"/>
                      </a:lnTo>
                      <a:close/>
                    </a:path>
                  </a:pathLst>
                </a:custGeom>
                <a:solidFill>
                  <a:srgbClr val="FFFFCC"/>
                </a:solidFill>
                <a:ln w="3175">
                  <a:solidFill>
                    <a:srgbClr val="000000"/>
                  </a:solidFill>
                  <a:prstDash val="solid"/>
                  <a:round/>
                  <a:headEnd/>
                  <a:tailEnd/>
                </a:ln>
              </p:spPr>
              <p:txBody>
                <a:bodyPr/>
                <a:lstStyle/>
                <a:p>
                  <a:endParaRPr lang="sl-SI"/>
                </a:p>
              </p:txBody>
            </p:sp>
            <p:sp>
              <p:nvSpPr>
                <p:cNvPr id="171" name="Freeform 416"/>
                <p:cNvSpPr>
                  <a:spLocks/>
                </p:cNvSpPr>
                <p:nvPr/>
              </p:nvSpPr>
              <p:spPr bwMode="auto">
                <a:xfrm>
                  <a:off x="3737" y="1845"/>
                  <a:ext cx="70" cy="8"/>
                </a:xfrm>
                <a:custGeom>
                  <a:avLst/>
                  <a:gdLst>
                    <a:gd name="T0" fmla="*/ 70 w 212"/>
                    <a:gd name="T1" fmla="*/ 5 h 24"/>
                    <a:gd name="T2" fmla="*/ 65 w 212"/>
                    <a:gd name="T3" fmla="*/ 6 h 24"/>
                    <a:gd name="T4" fmla="*/ 61 w 212"/>
                    <a:gd name="T5" fmla="*/ 7 h 24"/>
                    <a:gd name="T6" fmla="*/ 57 w 212"/>
                    <a:gd name="T7" fmla="*/ 7 h 24"/>
                    <a:gd name="T8" fmla="*/ 52 w 212"/>
                    <a:gd name="T9" fmla="*/ 8 h 24"/>
                    <a:gd name="T10" fmla="*/ 48 w 212"/>
                    <a:gd name="T11" fmla="*/ 8 h 24"/>
                    <a:gd name="T12" fmla="*/ 43 w 212"/>
                    <a:gd name="T13" fmla="*/ 8 h 24"/>
                    <a:gd name="T14" fmla="*/ 39 w 212"/>
                    <a:gd name="T15" fmla="*/ 8 h 24"/>
                    <a:gd name="T16" fmla="*/ 34 w 212"/>
                    <a:gd name="T17" fmla="*/ 8 h 24"/>
                    <a:gd name="T18" fmla="*/ 30 w 212"/>
                    <a:gd name="T19" fmla="*/ 8 h 24"/>
                    <a:gd name="T20" fmla="*/ 25 w 212"/>
                    <a:gd name="T21" fmla="*/ 7 h 24"/>
                    <a:gd name="T22" fmla="*/ 21 w 212"/>
                    <a:gd name="T23" fmla="*/ 6 h 24"/>
                    <a:gd name="T24" fmla="*/ 17 w 212"/>
                    <a:gd name="T25" fmla="*/ 5 h 24"/>
                    <a:gd name="T26" fmla="*/ 12 w 212"/>
                    <a:gd name="T27" fmla="*/ 4 h 24"/>
                    <a:gd name="T28" fmla="*/ 8 w 212"/>
                    <a:gd name="T29" fmla="*/ 3 h 24"/>
                    <a:gd name="T30" fmla="*/ 4 w 212"/>
                    <a:gd name="T31" fmla="*/ 2 h 24"/>
                    <a:gd name="T32" fmla="*/ 0 w 212"/>
                    <a:gd name="T33" fmla="*/ 0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24"/>
                    <a:gd name="T53" fmla="*/ 212 w 212"/>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24">
                      <a:moveTo>
                        <a:pt x="212" y="14"/>
                      </a:moveTo>
                      <a:lnTo>
                        <a:pt x="198" y="17"/>
                      </a:lnTo>
                      <a:lnTo>
                        <a:pt x="186" y="20"/>
                      </a:lnTo>
                      <a:lnTo>
                        <a:pt x="172" y="22"/>
                      </a:lnTo>
                      <a:lnTo>
                        <a:pt x="158" y="23"/>
                      </a:lnTo>
                      <a:lnTo>
                        <a:pt x="145" y="24"/>
                      </a:lnTo>
                      <a:lnTo>
                        <a:pt x="131" y="24"/>
                      </a:lnTo>
                      <a:lnTo>
                        <a:pt x="117" y="24"/>
                      </a:lnTo>
                      <a:lnTo>
                        <a:pt x="103" y="24"/>
                      </a:lnTo>
                      <a:lnTo>
                        <a:pt x="91" y="23"/>
                      </a:lnTo>
                      <a:lnTo>
                        <a:pt x="77" y="21"/>
                      </a:lnTo>
                      <a:lnTo>
                        <a:pt x="64" y="19"/>
                      </a:lnTo>
                      <a:lnTo>
                        <a:pt x="50" y="16"/>
                      </a:lnTo>
                      <a:lnTo>
                        <a:pt x="37" y="13"/>
                      </a:lnTo>
                      <a:lnTo>
                        <a:pt x="25" y="9"/>
                      </a:lnTo>
                      <a:lnTo>
                        <a:pt x="12" y="5"/>
                      </a:lnTo>
                      <a:lnTo>
                        <a:pt x="0" y="0"/>
                      </a:lnTo>
                    </a:path>
                  </a:pathLst>
                </a:custGeom>
                <a:noFill/>
                <a:ln w="3175">
                  <a:solidFill>
                    <a:srgbClr val="000000"/>
                  </a:solidFill>
                  <a:prstDash val="solid"/>
                  <a:round/>
                  <a:headEnd/>
                  <a:tailEnd/>
                </a:ln>
              </p:spPr>
              <p:txBody>
                <a:bodyPr/>
                <a:lstStyle/>
                <a:p>
                  <a:endParaRPr lang="sl-SI"/>
                </a:p>
              </p:txBody>
            </p:sp>
            <p:sp>
              <p:nvSpPr>
                <p:cNvPr id="172" name="Freeform 417"/>
                <p:cNvSpPr>
                  <a:spLocks/>
                </p:cNvSpPr>
                <p:nvPr/>
              </p:nvSpPr>
              <p:spPr bwMode="auto">
                <a:xfrm>
                  <a:off x="3814" y="1806"/>
                  <a:ext cx="69" cy="44"/>
                </a:xfrm>
                <a:custGeom>
                  <a:avLst/>
                  <a:gdLst>
                    <a:gd name="T0" fmla="*/ 0 w 206"/>
                    <a:gd name="T1" fmla="*/ 0 h 131"/>
                    <a:gd name="T2" fmla="*/ 2 w 206"/>
                    <a:gd name="T3" fmla="*/ 5 h 131"/>
                    <a:gd name="T4" fmla="*/ 5 w 206"/>
                    <a:gd name="T5" fmla="*/ 10 h 131"/>
                    <a:gd name="T6" fmla="*/ 8 w 206"/>
                    <a:gd name="T7" fmla="*/ 15 h 131"/>
                    <a:gd name="T8" fmla="*/ 12 w 206"/>
                    <a:gd name="T9" fmla="*/ 19 h 131"/>
                    <a:gd name="T10" fmla="*/ 15 w 206"/>
                    <a:gd name="T11" fmla="*/ 24 h 131"/>
                    <a:gd name="T12" fmla="*/ 20 w 206"/>
                    <a:gd name="T13" fmla="*/ 27 h 131"/>
                    <a:gd name="T14" fmla="*/ 24 w 206"/>
                    <a:gd name="T15" fmla="*/ 31 h 131"/>
                    <a:gd name="T16" fmla="*/ 29 w 206"/>
                    <a:gd name="T17" fmla="*/ 34 h 131"/>
                    <a:gd name="T18" fmla="*/ 34 w 206"/>
                    <a:gd name="T19" fmla="*/ 37 h 131"/>
                    <a:gd name="T20" fmla="*/ 39 w 206"/>
                    <a:gd name="T21" fmla="*/ 39 h 131"/>
                    <a:gd name="T22" fmla="*/ 44 w 206"/>
                    <a:gd name="T23" fmla="*/ 41 h 131"/>
                    <a:gd name="T24" fmla="*/ 49 w 206"/>
                    <a:gd name="T25" fmla="*/ 42 h 131"/>
                    <a:gd name="T26" fmla="*/ 54 w 206"/>
                    <a:gd name="T27" fmla="*/ 44 h 131"/>
                    <a:gd name="T28" fmla="*/ 59 w 206"/>
                    <a:gd name="T29" fmla="*/ 44 h 131"/>
                    <a:gd name="T30" fmla="*/ 64 w 206"/>
                    <a:gd name="T31" fmla="*/ 44 h 131"/>
                    <a:gd name="T32" fmla="*/ 69 w 206"/>
                    <a:gd name="T33" fmla="*/ 44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6"/>
                    <a:gd name="T52" fmla="*/ 0 h 131"/>
                    <a:gd name="T53" fmla="*/ 206 w 206"/>
                    <a:gd name="T54" fmla="*/ 131 h 1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6" h="131">
                      <a:moveTo>
                        <a:pt x="0" y="0"/>
                      </a:moveTo>
                      <a:lnTo>
                        <a:pt x="7" y="15"/>
                      </a:lnTo>
                      <a:lnTo>
                        <a:pt x="15" y="30"/>
                      </a:lnTo>
                      <a:lnTo>
                        <a:pt x="24" y="44"/>
                      </a:lnTo>
                      <a:lnTo>
                        <a:pt x="35" y="57"/>
                      </a:lnTo>
                      <a:lnTo>
                        <a:pt x="46" y="70"/>
                      </a:lnTo>
                      <a:lnTo>
                        <a:pt x="59" y="81"/>
                      </a:lnTo>
                      <a:lnTo>
                        <a:pt x="72" y="92"/>
                      </a:lnTo>
                      <a:lnTo>
                        <a:pt x="86" y="101"/>
                      </a:lnTo>
                      <a:lnTo>
                        <a:pt x="101" y="109"/>
                      </a:lnTo>
                      <a:lnTo>
                        <a:pt x="116" y="116"/>
                      </a:lnTo>
                      <a:lnTo>
                        <a:pt x="131" y="122"/>
                      </a:lnTo>
                      <a:lnTo>
                        <a:pt x="146" y="126"/>
                      </a:lnTo>
                      <a:lnTo>
                        <a:pt x="161" y="130"/>
                      </a:lnTo>
                      <a:lnTo>
                        <a:pt x="176" y="131"/>
                      </a:lnTo>
                      <a:lnTo>
                        <a:pt x="191" y="131"/>
                      </a:lnTo>
                      <a:lnTo>
                        <a:pt x="206" y="130"/>
                      </a:lnTo>
                    </a:path>
                  </a:pathLst>
                </a:custGeom>
                <a:noFill/>
                <a:ln w="3175">
                  <a:solidFill>
                    <a:srgbClr val="000000"/>
                  </a:solidFill>
                  <a:prstDash val="solid"/>
                  <a:round/>
                  <a:headEnd/>
                  <a:tailEnd/>
                </a:ln>
              </p:spPr>
              <p:txBody>
                <a:bodyPr/>
                <a:lstStyle/>
                <a:p>
                  <a:endParaRPr lang="sl-SI"/>
                </a:p>
              </p:txBody>
            </p:sp>
            <p:sp>
              <p:nvSpPr>
                <p:cNvPr id="173" name="Freeform 418"/>
                <p:cNvSpPr>
                  <a:spLocks/>
                </p:cNvSpPr>
                <p:nvPr/>
              </p:nvSpPr>
              <p:spPr bwMode="auto">
                <a:xfrm>
                  <a:off x="3728" y="1474"/>
                  <a:ext cx="118" cy="212"/>
                </a:xfrm>
                <a:custGeom>
                  <a:avLst/>
                  <a:gdLst>
                    <a:gd name="T0" fmla="*/ 110 w 353"/>
                    <a:gd name="T1" fmla="*/ 212 h 634"/>
                    <a:gd name="T2" fmla="*/ 106 w 353"/>
                    <a:gd name="T3" fmla="*/ 205 h 634"/>
                    <a:gd name="T4" fmla="*/ 102 w 353"/>
                    <a:gd name="T5" fmla="*/ 198 h 634"/>
                    <a:gd name="T6" fmla="*/ 98 w 353"/>
                    <a:gd name="T7" fmla="*/ 191 h 634"/>
                    <a:gd name="T8" fmla="*/ 94 w 353"/>
                    <a:gd name="T9" fmla="*/ 184 h 634"/>
                    <a:gd name="T10" fmla="*/ 91 w 353"/>
                    <a:gd name="T11" fmla="*/ 178 h 634"/>
                    <a:gd name="T12" fmla="*/ 87 w 353"/>
                    <a:gd name="T13" fmla="*/ 171 h 634"/>
                    <a:gd name="T14" fmla="*/ 83 w 353"/>
                    <a:gd name="T15" fmla="*/ 166 h 634"/>
                    <a:gd name="T16" fmla="*/ 80 w 353"/>
                    <a:gd name="T17" fmla="*/ 160 h 634"/>
                    <a:gd name="T18" fmla="*/ 76 w 353"/>
                    <a:gd name="T19" fmla="*/ 154 h 634"/>
                    <a:gd name="T20" fmla="*/ 72 w 353"/>
                    <a:gd name="T21" fmla="*/ 149 h 634"/>
                    <a:gd name="T22" fmla="*/ 68 w 353"/>
                    <a:gd name="T23" fmla="*/ 144 h 634"/>
                    <a:gd name="T24" fmla="*/ 64 w 353"/>
                    <a:gd name="T25" fmla="*/ 139 h 634"/>
                    <a:gd name="T26" fmla="*/ 60 w 353"/>
                    <a:gd name="T27" fmla="*/ 134 h 634"/>
                    <a:gd name="T28" fmla="*/ 55 w 353"/>
                    <a:gd name="T29" fmla="*/ 131 h 634"/>
                    <a:gd name="T30" fmla="*/ 50 w 353"/>
                    <a:gd name="T31" fmla="*/ 127 h 634"/>
                    <a:gd name="T32" fmla="*/ 45 w 353"/>
                    <a:gd name="T33" fmla="*/ 123 h 634"/>
                    <a:gd name="T34" fmla="*/ 39 w 353"/>
                    <a:gd name="T35" fmla="*/ 127 h 634"/>
                    <a:gd name="T36" fmla="*/ 34 w 353"/>
                    <a:gd name="T37" fmla="*/ 131 h 634"/>
                    <a:gd name="T38" fmla="*/ 28 w 353"/>
                    <a:gd name="T39" fmla="*/ 136 h 634"/>
                    <a:gd name="T40" fmla="*/ 23 w 353"/>
                    <a:gd name="T41" fmla="*/ 141 h 634"/>
                    <a:gd name="T42" fmla="*/ 18 w 353"/>
                    <a:gd name="T43" fmla="*/ 146 h 634"/>
                    <a:gd name="T44" fmla="*/ 13 w 353"/>
                    <a:gd name="T45" fmla="*/ 152 h 634"/>
                    <a:gd name="T46" fmla="*/ 7 w 353"/>
                    <a:gd name="T47" fmla="*/ 158 h 634"/>
                    <a:gd name="T48" fmla="*/ 2 w 353"/>
                    <a:gd name="T49" fmla="*/ 164 h 634"/>
                    <a:gd name="T50" fmla="*/ 0 w 353"/>
                    <a:gd name="T51" fmla="*/ 137 h 634"/>
                    <a:gd name="T52" fmla="*/ 0 w 353"/>
                    <a:gd name="T53" fmla="*/ 109 h 634"/>
                    <a:gd name="T54" fmla="*/ 3 w 353"/>
                    <a:gd name="T55" fmla="*/ 82 h 634"/>
                    <a:gd name="T56" fmla="*/ 8 w 353"/>
                    <a:gd name="T57" fmla="*/ 59 h 634"/>
                    <a:gd name="T58" fmla="*/ 15 w 353"/>
                    <a:gd name="T59" fmla="*/ 55 h 634"/>
                    <a:gd name="T60" fmla="*/ 22 w 353"/>
                    <a:gd name="T61" fmla="*/ 51 h 634"/>
                    <a:gd name="T62" fmla="*/ 29 w 353"/>
                    <a:gd name="T63" fmla="*/ 48 h 634"/>
                    <a:gd name="T64" fmla="*/ 36 w 353"/>
                    <a:gd name="T65" fmla="*/ 44 h 634"/>
                    <a:gd name="T66" fmla="*/ 43 w 353"/>
                    <a:gd name="T67" fmla="*/ 40 h 634"/>
                    <a:gd name="T68" fmla="*/ 50 w 353"/>
                    <a:gd name="T69" fmla="*/ 37 h 634"/>
                    <a:gd name="T70" fmla="*/ 56 w 353"/>
                    <a:gd name="T71" fmla="*/ 33 h 634"/>
                    <a:gd name="T72" fmla="*/ 64 w 353"/>
                    <a:gd name="T73" fmla="*/ 29 h 634"/>
                    <a:gd name="T74" fmla="*/ 71 w 353"/>
                    <a:gd name="T75" fmla="*/ 26 h 634"/>
                    <a:gd name="T76" fmla="*/ 77 w 353"/>
                    <a:gd name="T77" fmla="*/ 22 h 634"/>
                    <a:gd name="T78" fmla="*/ 84 w 353"/>
                    <a:gd name="T79" fmla="*/ 19 h 634"/>
                    <a:gd name="T80" fmla="*/ 91 w 353"/>
                    <a:gd name="T81" fmla="*/ 15 h 634"/>
                    <a:gd name="T82" fmla="*/ 98 w 353"/>
                    <a:gd name="T83" fmla="*/ 11 h 634"/>
                    <a:gd name="T84" fmla="*/ 104 w 353"/>
                    <a:gd name="T85" fmla="*/ 7 h 634"/>
                    <a:gd name="T86" fmla="*/ 111 w 353"/>
                    <a:gd name="T87" fmla="*/ 4 h 634"/>
                    <a:gd name="T88" fmla="*/ 118 w 353"/>
                    <a:gd name="T89" fmla="*/ 0 h 634"/>
                    <a:gd name="T90" fmla="*/ 116 w 353"/>
                    <a:gd name="T91" fmla="*/ 53 h 634"/>
                    <a:gd name="T92" fmla="*/ 114 w 353"/>
                    <a:gd name="T93" fmla="*/ 106 h 634"/>
                    <a:gd name="T94" fmla="*/ 111 w 353"/>
                    <a:gd name="T95" fmla="*/ 159 h 634"/>
                    <a:gd name="T96" fmla="*/ 110 w 353"/>
                    <a:gd name="T97" fmla="*/ 212 h 6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3"/>
                    <a:gd name="T148" fmla="*/ 0 h 634"/>
                    <a:gd name="T149" fmla="*/ 353 w 353"/>
                    <a:gd name="T150" fmla="*/ 634 h 6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3" h="634">
                      <a:moveTo>
                        <a:pt x="328" y="634"/>
                      </a:moveTo>
                      <a:lnTo>
                        <a:pt x="316" y="612"/>
                      </a:lnTo>
                      <a:lnTo>
                        <a:pt x="304" y="591"/>
                      </a:lnTo>
                      <a:lnTo>
                        <a:pt x="293" y="571"/>
                      </a:lnTo>
                      <a:lnTo>
                        <a:pt x="282" y="550"/>
                      </a:lnTo>
                      <a:lnTo>
                        <a:pt x="271" y="532"/>
                      </a:lnTo>
                      <a:lnTo>
                        <a:pt x="260" y="512"/>
                      </a:lnTo>
                      <a:lnTo>
                        <a:pt x="249" y="495"/>
                      </a:lnTo>
                      <a:lnTo>
                        <a:pt x="238" y="477"/>
                      </a:lnTo>
                      <a:lnTo>
                        <a:pt x="227" y="461"/>
                      </a:lnTo>
                      <a:lnTo>
                        <a:pt x="215" y="445"/>
                      </a:lnTo>
                      <a:lnTo>
                        <a:pt x="204" y="430"/>
                      </a:lnTo>
                      <a:lnTo>
                        <a:pt x="191" y="416"/>
                      </a:lnTo>
                      <a:lnTo>
                        <a:pt x="178" y="402"/>
                      </a:lnTo>
                      <a:lnTo>
                        <a:pt x="164" y="391"/>
                      </a:lnTo>
                      <a:lnTo>
                        <a:pt x="149" y="379"/>
                      </a:lnTo>
                      <a:lnTo>
                        <a:pt x="134" y="369"/>
                      </a:lnTo>
                      <a:lnTo>
                        <a:pt x="118" y="379"/>
                      </a:lnTo>
                      <a:lnTo>
                        <a:pt x="102" y="392"/>
                      </a:lnTo>
                      <a:lnTo>
                        <a:pt x="85" y="406"/>
                      </a:lnTo>
                      <a:lnTo>
                        <a:pt x="70" y="421"/>
                      </a:lnTo>
                      <a:lnTo>
                        <a:pt x="54" y="437"/>
                      </a:lnTo>
                      <a:lnTo>
                        <a:pt x="38" y="454"/>
                      </a:lnTo>
                      <a:lnTo>
                        <a:pt x="22" y="473"/>
                      </a:lnTo>
                      <a:lnTo>
                        <a:pt x="6" y="491"/>
                      </a:lnTo>
                      <a:lnTo>
                        <a:pt x="0" y="410"/>
                      </a:lnTo>
                      <a:lnTo>
                        <a:pt x="1" y="326"/>
                      </a:lnTo>
                      <a:lnTo>
                        <a:pt x="10" y="246"/>
                      </a:lnTo>
                      <a:lnTo>
                        <a:pt x="25" y="175"/>
                      </a:lnTo>
                      <a:lnTo>
                        <a:pt x="46" y="165"/>
                      </a:lnTo>
                      <a:lnTo>
                        <a:pt x="67" y="153"/>
                      </a:lnTo>
                      <a:lnTo>
                        <a:pt x="87" y="143"/>
                      </a:lnTo>
                      <a:lnTo>
                        <a:pt x="107" y="131"/>
                      </a:lnTo>
                      <a:lnTo>
                        <a:pt x="128" y="121"/>
                      </a:lnTo>
                      <a:lnTo>
                        <a:pt x="149" y="110"/>
                      </a:lnTo>
                      <a:lnTo>
                        <a:pt x="169" y="99"/>
                      </a:lnTo>
                      <a:lnTo>
                        <a:pt x="190" y="88"/>
                      </a:lnTo>
                      <a:lnTo>
                        <a:pt x="211" y="77"/>
                      </a:lnTo>
                      <a:lnTo>
                        <a:pt x="230" y="66"/>
                      </a:lnTo>
                      <a:lnTo>
                        <a:pt x="251" y="56"/>
                      </a:lnTo>
                      <a:lnTo>
                        <a:pt x="271" y="44"/>
                      </a:lnTo>
                      <a:lnTo>
                        <a:pt x="292" y="34"/>
                      </a:lnTo>
                      <a:lnTo>
                        <a:pt x="312" y="22"/>
                      </a:lnTo>
                      <a:lnTo>
                        <a:pt x="332" y="12"/>
                      </a:lnTo>
                      <a:lnTo>
                        <a:pt x="353" y="0"/>
                      </a:lnTo>
                      <a:lnTo>
                        <a:pt x="346" y="159"/>
                      </a:lnTo>
                      <a:lnTo>
                        <a:pt x="340" y="318"/>
                      </a:lnTo>
                      <a:lnTo>
                        <a:pt x="333" y="475"/>
                      </a:lnTo>
                      <a:lnTo>
                        <a:pt x="328" y="634"/>
                      </a:lnTo>
                      <a:close/>
                    </a:path>
                  </a:pathLst>
                </a:custGeom>
                <a:solidFill>
                  <a:srgbClr val="FFFFCC"/>
                </a:solidFill>
                <a:ln w="3175">
                  <a:solidFill>
                    <a:srgbClr val="000000"/>
                  </a:solidFill>
                  <a:prstDash val="solid"/>
                  <a:round/>
                  <a:headEnd/>
                  <a:tailEnd/>
                </a:ln>
              </p:spPr>
              <p:txBody>
                <a:bodyPr/>
                <a:lstStyle/>
                <a:p>
                  <a:endParaRPr lang="sl-SI"/>
                </a:p>
              </p:txBody>
            </p:sp>
            <p:sp>
              <p:nvSpPr>
                <p:cNvPr id="174" name="Freeform 419"/>
                <p:cNvSpPr>
                  <a:spLocks/>
                </p:cNvSpPr>
                <p:nvPr/>
              </p:nvSpPr>
              <p:spPr bwMode="auto">
                <a:xfrm>
                  <a:off x="3874" y="1442"/>
                  <a:ext cx="402" cy="619"/>
                </a:xfrm>
                <a:custGeom>
                  <a:avLst/>
                  <a:gdLst>
                    <a:gd name="T0" fmla="*/ 18 w 1206"/>
                    <a:gd name="T1" fmla="*/ 79 h 1858"/>
                    <a:gd name="T2" fmla="*/ 5 w 1206"/>
                    <a:gd name="T3" fmla="*/ 220 h 1858"/>
                    <a:gd name="T4" fmla="*/ 0 w 1206"/>
                    <a:gd name="T5" fmla="*/ 358 h 1858"/>
                    <a:gd name="T6" fmla="*/ 5 w 1206"/>
                    <a:gd name="T7" fmla="*/ 521 h 1858"/>
                    <a:gd name="T8" fmla="*/ 24 w 1206"/>
                    <a:gd name="T9" fmla="*/ 615 h 1858"/>
                    <a:gd name="T10" fmla="*/ 49 w 1206"/>
                    <a:gd name="T11" fmla="*/ 607 h 1858"/>
                    <a:gd name="T12" fmla="*/ 73 w 1206"/>
                    <a:gd name="T13" fmla="*/ 600 h 1858"/>
                    <a:gd name="T14" fmla="*/ 97 w 1206"/>
                    <a:gd name="T15" fmla="*/ 592 h 1858"/>
                    <a:gd name="T16" fmla="*/ 122 w 1206"/>
                    <a:gd name="T17" fmla="*/ 584 h 1858"/>
                    <a:gd name="T18" fmla="*/ 146 w 1206"/>
                    <a:gd name="T19" fmla="*/ 576 h 1858"/>
                    <a:gd name="T20" fmla="*/ 170 w 1206"/>
                    <a:gd name="T21" fmla="*/ 569 h 1858"/>
                    <a:gd name="T22" fmla="*/ 195 w 1206"/>
                    <a:gd name="T23" fmla="*/ 561 h 1858"/>
                    <a:gd name="T24" fmla="*/ 219 w 1206"/>
                    <a:gd name="T25" fmla="*/ 553 h 1858"/>
                    <a:gd name="T26" fmla="*/ 243 w 1206"/>
                    <a:gd name="T27" fmla="*/ 546 h 1858"/>
                    <a:gd name="T28" fmla="*/ 268 w 1206"/>
                    <a:gd name="T29" fmla="*/ 538 h 1858"/>
                    <a:gd name="T30" fmla="*/ 292 w 1206"/>
                    <a:gd name="T31" fmla="*/ 530 h 1858"/>
                    <a:gd name="T32" fmla="*/ 317 w 1206"/>
                    <a:gd name="T33" fmla="*/ 523 h 1858"/>
                    <a:gd name="T34" fmla="*/ 341 w 1206"/>
                    <a:gd name="T35" fmla="*/ 515 h 1858"/>
                    <a:gd name="T36" fmla="*/ 365 w 1206"/>
                    <a:gd name="T37" fmla="*/ 507 h 1858"/>
                    <a:gd name="T38" fmla="*/ 390 w 1206"/>
                    <a:gd name="T39" fmla="*/ 500 h 1858"/>
                    <a:gd name="T40" fmla="*/ 396 w 1206"/>
                    <a:gd name="T41" fmla="*/ 466 h 1858"/>
                    <a:gd name="T42" fmla="*/ 381 w 1206"/>
                    <a:gd name="T43" fmla="*/ 407 h 1858"/>
                    <a:gd name="T44" fmla="*/ 364 w 1206"/>
                    <a:gd name="T45" fmla="*/ 349 h 1858"/>
                    <a:gd name="T46" fmla="*/ 345 w 1206"/>
                    <a:gd name="T47" fmla="*/ 293 h 1858"/>
                    <a:gd name="T48" fmla="*/ 325 w 1206"/>
                    <a:gd name="T49" fmla="*/ 237 h 1858"/>
                    <a:gd name="T50" fmla="*/ 302 w 1206"/>
                    <a:gd name="T51" fmla="*/ 182 h 1858"/>
                    <a:gd name="T52" fmla="*/ 279 w 1206"/>
                    <a:gd name="T53" fmla="*/ 127 h 1858"/>
                    <a:gd name="T54" fmla="*/ 255 w 1206"/>
                    <a:gd name="T55" fmla="*/ 72 h 1858"/>
                    <a:gd name="T56" fmla="*/ 241 w 1206"/>
                    <a:gd name="T57" fmla="*/ 41 h 1858"/>
                    <a:gd name="T58" fmla="*/ 236 w 1206"/>
                    <a:gd name="T59" fmla="*/ 34 h 1858"/>
                    <a:gd name="T60" fmla="*/ 229 w 1206"/>
                    <a:gd name="T61" fmla="*/ 29 h 1858"/>
                    <a:gd name="T62" fmla="*/ 221 w 1206"/>
                    <a:gd name="T63" fmla="*/ 24 h 1858"/>
                    <a:gd name="T64" fmla="*/ 212 w 1206"/>
                    <a:gd name="T65" fmla="*/ 21 h 1858"/>
                    <a:gd name="T66" fmla="*/ 203 w 1206"/>
                    <a:gd name="T67" fmla="*/ 18 h 1858"/>
                    <a:gd name="T68" fmla="*/ 194 w 1206"/>
                    <a:gd name="T69" fmla="*/ 16 h 1858"/>
                    <a:gd name="T70" fmla="*/ 184 w 1206"/>
                    <a:gd name="T71" fmla="*/ 15 h 1858"/>
                    <a:gd name="T72" fmla="*/ 171 w 1206"/>
                    <a:gd name="T73" fmla="*/ 13 h 1858"/>
                    <a:gd name="T74" fmla="*/ 152 w 1206"/>
                    <a:gd name="T75" fmla="*/ 11 h 1858"/>
                    <a:gd name="T76" fmla="*/ 133 w 1206"/>
                    <a:gd name="T77" fmla="*/ 9 h 1858"/>
                    <a:gd name="T78" fmla="*/ 114 w 1206"/>
                    <a:gd name="T79" fmla="*/ 8 h 1858"/>
                    <a:gd name="T80" fmla="*/ 95 w 1206"/>
                    <a:gd name="T81" fmla="*/ 6 h 1858"/>
                    <a:gd name="T82" fmla="*/ 75 w 1206"/>
                    <a:gd name="T83" fmla="*/ 4 h 1858"/>
                    <a:gd name="T84" fmla="*/ 56 w 1206"/>
                    <a:gd name="T85" fmla="*/ 3 h 1858"/>
                    <a:gd name="T86" fmla="*/ 37 w 1206"/>
                    <a:gd name="T87" fmla="*/ 1 h 18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6"/>
                    <a:gd name="T133" fmla="*/ 0 h 1858"/>
                    <a:gd name="T134" fmla="*/ 1206 w 1206"/>
                    <a:gd name="T135" fmla="*/ 1858 h 18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6" h="1858">
                      <a:moveTo>
                        <a:pt x="82" y="0"/>
                      </a:moveTo>
                      <a:lnTo>
                        <a:pt x="54" y="236"/>
                      </a:lnTo>
                      <a:lnTo>
                        <a:pt x="31" y="453"/>
                      </a:lnTo>
                      <a:lnTo>
                        <a:pt x="14" y="659"/>
                      </a:lnTo>
                      <a:lnTo>
                        <a:pt x="4" y="863"/>
                      </a:lnTo>
                      <a:lnTo>
                        <a:pt x="0" y="1076"/>
                      </a:lnTo>
                      <a:lnTo>
                        <a:pt x="4" y="1306"/>
                      </a:lnTo>
                      <a:lnTo>
                        <a:pt x="16" y="1563"/>
                      </a:lnTo>
                      <a:lnTo>
                        <a:pt x="36" y="1858"/>
                      </a:lnTo>
                      <a:lnTo>
                        <a:pt x="73" y="1846"/>
                      </a:lnTo>
                      <a:lnTo>
                        <a:pt x="109" y="1834"/>
                      </a:lnTo>
                      <a:lnTo>
                        <a:pt x="146" y="1823"/>
                      </a:lnTo>
                      <a:lnTo>
                        <a:pt x="182" y="1811"/>
                      </a:lnTo>
                      <a:lnTo>
                        <a:pt x="219" y="1800"/>
                      </a:lnTo>
                      <a:lnTo>
                        <a:pt x="255" y="1788"/>
                      </a:lnTo>
                      <a:lnTo>
                        <a:pt x="292" y="1776"/>
                      </a:lnTo>
                      <a:lnTo>
                        <a:pt x="328" y="1765"/>
                      </a:lnTo>
                      <a:lnTo>
                        <a:pt x="365" y="1753"/>
                      </a:lnTo>
                      <a:lnTo>
                        <a:pt x="401" y="1742"/>
                      </a:lnTo>
                      <a:lnTo>
                        <a:pt x="438" y="1730"/>
                      </a:lnTo>
                      <a:lnTo>
                        <a:pt x="474" y="1719"/>
                      </a:lnTo>
                      <a:lnTo>
                        <a:pt x="511" y="1707"/>
                      </a:lnTo>
                      <a:lnTo>
                        <a:pt x="547" y="1695"/>
                      </a:lnTo>
                      <a:lnTo>
                        <a:pt x="584" y="1684"/>
                      </a:lnTo>
                      <a:lnTo>
                        <a:pt x="621" y="1672"/>
                      </a:lnTo>
                      <a:lnTo>
                        <a:pt x="657" y="1661"/>
                      </a:lnTo>
                      <a:lnTo>
                        <a:pt x="694" y="1649"/>
                      </a:lnTo>
                      <a:lnTo>
                        <a:pt x="730" y="1638"/>
                      </a:lnTo>
                      <a:lnTo>
                        <a:pt x="767" y="1626"/>
                      </a:lnTo>
                      <a:lnTo>
                        <a:pt x="804" y="1614"/>
                      </a:lnTo>
                      <a:lnTo>
                        <a:pt x="840" y="1603"/>
                      </a:lnTo>
                      <a:lnTo>
                        <a:pt x="877" y="1591"/>
                      </a:lnTo>
                      <a:lnTo>
                        <a:pt x="913" y="1581"/>
                      </a:lnTo>
                      <a:lnTo>
                        <a:pt x="950" y="1569"/>
                      </a:lnTo>
                      <a:lnTo>
                        <a:pt x="986" y="1558"/>
                      </a:lnTo>
                      <a:lnTo>
                        <a:pt x="1023" y="1546"/>
                      </a:lnTo>
                      <a:lnTo>
                        <a:pt x="1060" y="1534"/>
                      </a:lnTo>
                      <a:lnTo>
                        <a:pt x="1096" y="1523"/>
                      </a:lnTo>
                      <a:lnTo>
                        <a:pt x="1133" y="1511"/>
                      </a:lnTo>
                      <a:lnTo>
                        <a:pt x="1169" y="1500"/>
                      </a:lnTo>
                      <a:lnTo>
                        <a:pt x="1206" y="1488"/>
                      </a:lnTo>
                      <a:lnTo>
                        <a:pt x="1187" y="1398"/>
                      </a:lnTo>
                      <a:lnTo>
                        <a:pt x="1166" y="1309"/>
                      </a:lnTo>
                      <a:lnTo>
                        <a:pt x="1143" y="1221"/>
                      </a:lnTo>
                      <a:lnTo>
                        <a:pt x="1118" y="1134"/>
                      </a:lnTo>
                      <a:lnTo>
                        <a:pt x="1092" y="1047"/>
                      </a:lnTo>
                      <a:lnTo>
                        <a:pt x="1064" y="962"/>
                      </a:lnTo>
                      <a:lnTo>
                        <a:pt x="1035" y="878"/>
                      </a:lnTo>
                      <a:lnTo>
                        <a:pt x="1005" y="793"/>
                      </a:lnTo>
                      <a:lnTo>
                        <a:pt x="974" y="710"/>
                      </a:lnTo>
                      <a:lnTo>
                        <a:pt x="941" y="628"/>
                      </a:lnTo>
                      <a:lnTo>
                        <a:pt x="907" y="546"/>
                      </a:lnTo>
                      <a:lnTo>
                        <a:pt x="873" y="462"/>
                      </a:lnTo>
                      <a:lnTo>
                        <a:pt x="838" y="380"/>
                      </a:lnTo>
                      <a:lnTo>
                        <a:pt x="802" y="298"/>
                      </a:lnTo>
                      <a:lnTo>
                        <a:pt x="766" y="215"/>
                      </a:lnTo>
                      <a:lnTo>
                        <a:pt x="729" y="133"/>
                      </a:lnTo>
                      <a:lnTo>
                        <a:pt x="723" y="122"/>
                      </a:lnTo>
                      <a:lnTo>
                        <a:pt x="715" y="111"/>
                      </a:lnTo>
                      <a:lnTo>
                        <a:pt x="707" y="102"/>
                      </a:lnTo>
                      <a:lnTo>
                        <a:pt x="697" y="94"/>
                      </a:lnTo>
                      <a:lnTo>
                        <a:pt x="686" y="86"/>
                      </a:lnTo>
                      <a:lnTo>
                        <a:pt x="675" y="79"/>
                      </a:lnTo>
                      <a:lnTo>
                        <a:pt x="662" y="73"/>
                      </a:lnTo>
                      <a:lnTo>
                        <a:pt x="649" y="67"/>
                      </a:lnTo>
                      <a:lnTo>
                        <a:pt x="636" y="63"/>
                      </a:lnTo>
                      <a:lnTo>
                        <a:pt x="623" y="58"/>
                      </a:lnTo>
                      <a:lnTo>
                        <a:pt x="609" y="55"/>
                      </a:lnTo>
                      <a:lnTo>
                        <a:pt x="595" y="51"/>
                      </a:lnTo>
                      <a:lnTo>
                        <a:pt x="581" y="49"/>
                      </a:lnTo>
                      <a:lnTo>
                        <a:pt x="567" y="46"/>
                      </a:lnTo>
                      <a:lnTo>
                        <a:pt x="553" y="44"/>
                      </a:lnTo>
                      <a:lnTo>
                        <a:pt x="540" y="43"/>
                      </a:lnTo>
                      <a:lnTo>
                        <a:pt x="512" y="39"/>
                      </a:lnTo>
                      <a:lnTo>
                        <a:pt x="485" y="37"/>
                      </a:lnTo>
                      <a:lnTo>
                        <a:pt x="457" y="34"/>
                      </a:lnTo>
                      <a:lnTo>
                        <a:pt x="429" y="31"/>
                      </a:lnTo>
                      <a:lnTo>
                        <a:pt x="400" y="28"/>
                      </a:lnTo>
                      <a:lnTo>
                        <a:pt x="371" y="26"/>
                      </a:lnTo>
                      <a:lnTo>
                        <a:pt x="342" y="23"/>
                      </a:lnTo>
                      <a:lnTo>
                        <a:pt x="313" y="20"/>
                      </a:lnTo>
                      <a:lnTo>
                        <a:pt x="284" y="17"/>
                      </a:lnTo>
                      <a:lnTo>
                        <a:pt x="255" y="15"/>
                      </a:lnTo>
                      <a:lnTo>
                        <a:pt x="226" y="13"/>
                      </a:lnTo>
                      <a:lnTo>
                        <a:pt x="197" y="11"/>
                      </a:lnTo>
                      <a:lnTo>
                        <a:pt x="167" y="8"/>
                      </a:lnTo>
                      <a:lnTo>
                        <a:pt x="139" y="5"/>
                      </a:lnTo>
                      <a:lnTo>
                        <a:pt x="110" y="2"/>
                      </a:lnTo>
                      <a:lnTo>
                        <a:pt x="82" y="0"/>
                      </a:lnTo>
                      <a:close/>
                    </a:path>
                  </a:pathLst>
                </a:custGeom>
                <a:solidFill>
                  <a:srgbClr val="558399"/>
                </a:solidFill>
                <a:ln w="3175">
                  <a:solidFill>
                    <a:srgbClr val="000000"/>
                  </a:solidFill>
                  <a:prstDash val="solid"/>
                  <a:round/>
                  <a:headEnd/>
                  <a:tailEnd/>
                </a:ln>
              </p:spPr>
              <p:txBody>
                <a:bodyPr/>
                <a:lstStyle/>
                <a:p>
                  <a:endParaRPr lang="sl-SI"/>
                </a:p>
              </p:txBody>
            </p:sp>
            <p:sp>
              <p:nvSpPr>
                <p:cNvPr id="175" name="Freeform 420"/>
                <p:cNvSpPr>
                  <a:spLocks/>
                </p:cNvSpPr>
                <p:nvPr/>
              </p:nvSpPr>
              <p:spPr bwMode="auto">
                <a:xfrm>
                  <a:off x="3920" y="1467"/>
                  <a:ext cx="61" cy="419"/>
                </a:xfrm>
                <a:custGeom>
                  <a:avLst/>
                  <a:gdLst>
                    <a:gd name="T0" fmla="*/ 21 w 184"/>
                    <a:gd name="T1" fmla="*/ 0 h 1256"/>
                    <a:gd name="T2" fmla="*/ 23 w 184"/>
                    <a:gd name="T3" fmla="*/ 21 h 1256"/>
                    <a:gd name="T4" fmla="*/ 26 w 184"/>
                    <a:gd name="T5" fmla="*/ 41 h 1256"/>
                    <a:gd name="T6" fmla="*/ 29 w 184"/>
                    <a:gd name="T7" fmla="*/ 61 h 1256"/>
                    <a:gd name="T8" fmla="*/ 34 w 184"/>
                    <a:gd name="T9" fmla="*/ 81 h 1256"/>
                    <a:gd name="T10" fmla="*/ 40 w 184"/>
                    <a:gd name="T11" fmla="*/ 101 h 1256"/>
                    <a:gd name="T12" fmla="*/ 46 w 184"/>
                    <a:gd name="T13" fmla="*/ 122 h 1256"/>
                    <a:gd name="T14" fmla="*/ 53 w 184"/>
                    <a:gd name="T15" fmla="*/ 143 h 1256"/>
                    <a:gd name="T16" fmla="*/ 61 w 184"/>
                    <a:gd name="T17" fmla="*/ 164 h 1256"/>
                    <a:gd name="T18" fmla="*/ 54 w 184"/>
                    <a:gd name="T19" fmla="*/ 169 h 1256"/>
                    <a:gd name="T20" fmla="*/ 48 w 184"/>
                    <a:gd name="T21" fmla="*/ 173 h 1256"/>
                    <a:gd name="T22" fmla="*/ 41 w 184"/>
                    <a:gd name="T23" fmla="*/ 178 h 1256"/>
                    <a:gd name="T24" fmla="*/ 34 w 184"/>
                    <a:gd name="T25" fmla="*/ 182 h 1256"/>
                    <a:gd name="T26" fmla="*/ 27 w 184"/>
                    <a:gd name="T27" fmla="*/ 185 h 1256"/>
                    <a:gd name="T28" fmla="*/ 20 w 184"/>
                    <a:gd name="T29" fmla="*/ 189 h 1256"/>
                    <a:gd name="T30" fmla="*/ 13 w 184"/>
                    <a:gd name="T31" fmla="*/ 192 h 1256"/>
                    <a:gd name="T32" fmla="*/ 5 w 184"/>
                    <a:gd name="T33" fmla="*/ 195 h 1256"/>
                    <a:gd name="T34" fmla="*/ 12 w 184"/>
                    <a:gd name="T35" fmla="*/ 197 h 1256"/>
                    <a:gd name="T36" fmla="*/ 17 w 184"/>
                    <a:gd name="T37" fmla="*/ 199 h 1256"/>
                    <a:gd name="T38" fmla="*/ 23 w 184"/>
                    <a:gd name="T39" fmla="*/ 202 h 1256"/>
                    <a:gd name="T40" fmla="*/ 28 w 184"/>
                    <a:gd name="T41" fmla="*/ 205 h 1256"/>
                    <a:gd name="T42" fmla="*/ 33 w 184"/>
                    <a:gd name="T43" fmla="*/ 208 h 1256"/>
                    <a:gd name="T44" fmla="*/ 38 w 184"/>
                    <a:gd name="T45" fmla="*/ 212 h 1256"/>
                    <a:gd name="T46" fmla="*/ 42 w 184"/>
                    <a:gd name="T47" fmla="*/ 217 h 1256"/>
                    <a:gd name="T48" fmla="*/ 46 w 184"/>
                    <a:gd name="T49" fmla="*/ 221 h 1256"/>
                    <a:gd name="T50" fmla="*/ 36 w 184"/>
                    <a:gd name="T51" fmla="*/ 246 h 1256"/>
                    <a:gd name="T52" fmla="*/ 28 w 184"/>
                    <a:gd name="T53" fmla="*/ 269 h 1256"/>
                    <a:gd name="T54" fmla="*/ 21 w 184"/>
                    <a:gd name="T55" fmla="*/ 291 h 1256"/>
                    <a:gd name="T56" fmla="*/ 14 w 184"/>
                    <a:gd name="T57" fmla="*/ 314 h 1256"/>
                    <a:gd name="T58" fmla="*/ 9 w 184"/>
                    <a:gd name="T59" fmla="*/ 338 h 1256"/>
                    <a:gd name="T60" fmla="*/ 6 w 184"/>
                    <a:gd name="T61" fmla="*/ 363 h 1256"/>
                    <a:gd name="T62" fmla="*/ 2 w 184"/>
                    <a:gd name="T63" fmla="*/ 390 h 1256"/>
                    <a:gd name="T64" fmla="*/ 0 w 184"/>
                    <a:gd name="T65" fmla="*/ 419 h 1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4"/>
                    <a:gd name="T100" fmla="*/ 0 h 1256"/>
                    <a:gd name="T101" fmla="*/ 184 w 184"/>
                    <a:gd name="T102" fmla="*/ 1256 h 1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4" h="1256">
                      <a:moveTo>
                        <a:pt x="62" y="0"/>
                      </a:moveTo>
                      <a:lnTo>
                        <a:pt x="69" y="63"/>
                      </a:lnTo>
                      <a:lnTo>
                        <a:pt x="78" y="123"/>
                      </a:lnTo>
                      <a:lnTo>
                        <a:pt x="88" y="183"/>
                      </a:lnTo>
                      <a:lnTo>
                        <a:pt x="102" y="244"/>
                      </a:lnTo>
                      <a:lnTo>
                        <a:pt x="120" y="304"/>
                      </a:lnTo>
                      <a:lnTo>
                        <a:pt x="138" y="365"/>
                      </a:lnTo>
                      <a:lnTo>
                        <a:pt x="160" y="428"/>
                      </a:lnTo>
                      <a:lnTo>
                        <a:pt x="184" y="493"/>
                      </a:lnTo>
                      <a:lnTo>
                        <a:pt x="164" y="506"/>
                      </a:lnTo>
                      <a:lnTo>
                        <a:pt x="144" y="520"/>
                      </a:lnTo>
                      <a:lnTo>
                        <a:pt x="123" y="533"/>
                      </a:lnTo>
                      <a:lnTo>
                        <a:pt x="102" y="545"/>
                      </a:lnTo>
                      <a:lnTo>
                        <a:pt x="81" y="556"/>
                      </a:lnTo>
                      <a:lnTo>
                        <a:pt x="61" y="567"/>
                      </a:lnTo>
                      <a:lnTo>
                        <a:pt x="39" y="576"/>
                      </a:lnTo>
                      <a:lnTo>
                        <a:pt x="15" y="585"/>
                      </a:lnTo>
                      <a:lnTo>
                        <a:pt x="35" y="591"/>
                      </a:lnTo>
                      <a:lnTo>
                        <a:pt x="52" y="598"/>
                      </a:lnTo>
                      <a:lnTo>
                        <a:pt x="70" y="606"/>
                      </a:lnTo>
                      <a:lnTo>
                        <a:pt x="85" y="615"/>
                      </a:lnTo>
                      <a:lnTo>
                        <a:pt x="100" y="625"/>
                      </a:lnTo>
                      <a:lnTo>
                        <a:pt x="114" y="636"/>
                      </a:lnTo>
                      <a:lnTo>
                        <a:pt x="127" y="649"/>
                      </a:lnTo>
                      <a:lnTo>
                        <a:pt x="138" y="663"/>
                      </a:lnTo>
                      <a:lnTo>
                        <a:pt x="108" y="736"/>
                      </a:lnTo>
                      <a:lnTo>
                        <a:pt x="83" y="805"/>
                      </a:lnTo>
                      <a:lnTo>
                        <a:pt x="62" y="873"/>
                      </a:lnTo>
                      <a:lnTo>
                        <a:pt x="43" y="942"/>
                      </a:lnTo>
                      <a:lnTo>
                        <a:pt x="28" y="1012"/>
                      </a:lnTo>
                      <a:lnTo>
                        <a:pt x="17" y="1087"/>
                      </a:lnTo>
                      <a:lnTo>
                        <a:pt x="7" y="1168"/>
                      </a:lnTo>
                      <a:lnTo>
                        <a:pt x="0" y="1256"/>
                      </a:lnTo>
                    </a:path>
                  </a:pathLst>
                </a:custGeom>
                <a:noFill/>
                <a:ln w="3175">
                  <a:solidFill>
                    <a:srgbClr val="000000"/>
                  </a:solidFill>
                  <a:prstDash val="solid"/>
                  <a:round/>
                  <a:headEnd/>
                  <a:tailEnd/>
                </a:ln>
              </p:spPr>
              <p:txBody>
                <a:bodyPr/>
                <a:lstStyle/>
                <a:p>
                  <a:endParaRPr lang="sl-SI"/>
                </a:p>
              </p:txBody>
            </p:sp>
            <p:sp>
              <p:nvSpPr>
                <p:cNvPr id="176" name="Freeform 421"/>
                <p:cNvSpPr>
                  <a:spLocks/>
                </p:cNvSpPr>
                <p:nvPr/>
              </p:nvSpPr>
              <p:spPr bwMode="auto">
                <a:xfrm>
                  <a:off x="4012" y="1657"/>
                  <a:ext cx="41" cy="213"/>
                </a:xfrm>
                <a:custGeom>
                  <a:avLst/>
                  <a:gdLst>
                    <a:gd name="T0" fmla="*/ 0 w 123"/>
                    <a:gd name="T1" fmla="*/ 0 h 639"/>
                    <a:gd name="T2" fmla="*/ 3 w 123"/>
                    <a:gd name="T3" fmla="*/ 26 h 639"/>
                    <a:gd name="T4" fmla="*/ 7 w 123"/>
                    <a:gd name="T5" fmla="*/ 53 h 639"/>
                    <a:gd name="T6" fmla="*/ 12 w 123"/>
                    <a:gd name="T7" fmla="*/ 80 h 639"/>
                    <a:gd name="T8" fmla="*/ 18 w 123"/>
                    <a:gd name="T9" fmla="*/ 108 h 639"/>
                    <a:gd name="T10" fmla="*/ 23 w 123"/>
                    <a:gd name="T11" fmla="*/ 135 h 639"/>
                    <a:gd name="T12" fmla="*/ 29 w 123"/>
                    <a:gd name="T13" fmla="*/ 162 h 639"/>
                    <a:gd name="T14" fmla="*/ 35 w 123"/>
                    <a:gd name="T15" fmla="*/ 188 h 639"/>
                    <a:gd name="T16" fmla="*/ 41 w 123"/>
                    <a:gd name="T17" fmla="*/ 213 h 6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39"/>
                    <a:gd name="T29" fmla="*/ 123 w 123"/>
                    <a:gd name="T30" fmla="*/ 639 h 6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39">
                      <a:moveTo>
                        <a:pt x="0" y="0"/>
                      </a:moveTo>
                      <a:lnTo>
                        <a:pt x="10" y="78"/>
                      </a:lnTo>
                      <a:lnTo>
                        <a:pt x="22" y="158"/>
                      </a:lnTo>
                      <a:lnTo>
                        <a:pt x="37" y="240"/>
                      </a:lnTo>
                      <a:lnTo>
                        <a:pt x="53" y="323"/>
                      </a:lnTo>
                      <a:lnTo>
                        <a:pt x="70" y="405"/>
                      </a:lnTo>
                      <a:lnTo>
                        <a:pt x="87" y="486"/>
                      </a:lnTo>
                      <a:lnTo>
                        <a:pt x="105" y="565"/>
                      </a:lnTo>
                      <a:lnTo>
                        <a:pt x="123" y="639"/>
                      </a:lnTo>
                    </a:path>
                  </a:pathLst>
                </a:custGeom>
                <a:noFill/>
                <a:ln w="3175">
                  <a:solidFill>
                    <a:srgbClr val="000000"/>
                  </a:solidFill>
                  <a:prstDash val="solid"/>
                  <a:round/>
                  <a:headEnd/>
                  <a:tailEnd/>
                </a:ln>
              </p:spPr>
              <p:txBody>
                <a:bodyPr/>
                <a:lstStyle/>
                <a:p>
                  <a:endParaRPr lang="sl-SI"/>
                </a:p>
              </p:txBody>
            </p:sp>
            <p:sp>
              <p:nvSpPr>
                <p:cNvPr id="177" name="Freeform 422"/>
                <p:cNvSpPr>
                  <a:spLocks/>
                </p:cNvSpPr>
                <p:nvPr/>
              </p:nvSpPr>
              <p:spPr bwMode="auto">
                <a:xfrm>
                  <a:off x="4053" y="1819"/>
                  <a:ext cx="86" cy="51"/>
                </a:xfrm>
                <a:custGeom>
                  <a:avLst/>
                  <a:gdLst>
                    <a:gd name="T0" fmla="*/ 73 w 260"/>
                    <a:gd name="T1" fmla="*/ 2 h 153"/>
                    <a:gd name="T2" fmla="*/ 68 w 260"/>
                    <a:gd name="T3" fmla="*/ 1 h 153"/>
                    <a:gd name="T4" fmla="*/ 62 w 260"/>
                    <a:gd name="T5" fmla="*/ 0 h 153"/>
                    <a:gd name="T6" fmla="*/ 56 w 260"/>
                    <a:gd name="T7" fmla="*/ 0 h 153"/>
                    <a:gd name="T8" fmla="*/ 49 w 260"/>
                    <a:gd name="T9" fmla="*/ 1 h 153"/>
                    <a:gd name="T10" fmla="*/ 43 w 260"/>
                    <a:gd name="T11" fmla="*/ 2 h 153"/>
                    <a:gd name="T12" fmla="*/ 37 w 260"/>
                    <a:gd name="T13" fmla="*/ 4 h 153"/>
                    <a:gd name="T14" fmla="*/ 31 w 260"/>
                    <a:gd name="T15" fmla="*/ 6 h 153"/>
                    <a:gd name="T16" fmla="*/ 25 w 260"/>
                    <a:gd name="T17" fmla="*/ 9 h 153"/>
                    <a:gd name="T18" fmla="*/ 20 w 260"/>
                    <a:gd name="T19" fmla="*/ 13 h 153"/>
                    <a:gd name="T20" fmla="*/ 15 w 260"/>
                    <a:gd name="T21" fmla="*/ 17 h 153"/>
                    <a:gd name="T22" fmla="*/ 11 w 260"/>
                    <a:gd name="T23" fmla="*/ 22 h 153"/>
                    <a:gd name="T24" fmla="*/ 7 w 260"/>
                    <a:gd name="T25" fmla="*/ 27 h 153"/>
                    <a:gd name="T26" fmla="*/ 4 w 260"/>
                    <a:gd name="T27" fmla="*/ 33 h 153"/>
                    <a:gd name="T28" fmla="*/ 2 w 260"/>
                    <a:gd name="T29" fmla="*/ 38 h 153"/>
                    <a:gd name="T30" fmla="*/ 0 w 260"/>
                    <a:gd name="T31" fmla="*/ 45 h 153"/>
                    <a:gd name="T32" fmla="*/ 0 w 260"/>
                    <a:gd name="T33" fmla="*/ 51 h 153"/>
                    <a:gd name="T34" fmla="*/ 5 w 260"/>
                    <a:gd name="T35" fmla="*/ 46 h 153"/>
                    <a:gd name="T36" fmla="*/ 10 w 260"/>
                    <a:gd name="T37" fmla="*/ 43 h 153"/>
                    <a:gd name="T38" fmla="*/ 16 w 260"/>
                    <a:gd name="T39" fmla="*/ 39 h 153"/>
                    <a:gd name="T40" fmla="*/ 21 w 260"/>
                    <a:gd name="T41" fmla="*/ 36 h 153"/>
                    <a:gd name="T42" fmla="*/ 25 w 260"/>
                    <a:gd name="T43" fmla="*/ 34 h 153"/>
                    <a:gd name="T44" fmla="*/ 31 w 260"/>
                    <a:gd name="T45" fmla="*/ 33 h 153"/>
                    <a:gd name="T46" fmla="*/ 36 w 260"/>
                    <a:gd name="T47" fmla="*/ 31 h 153"/>
                    <a:gd name="T48" fmla="*/ 41 w 260"/>
                    <a:gd name="T49" fmla="*/ 31 h 153"/>
                    <a:gd name="T50" fmla="*/ 46 w 260"/>
                    <a:gd name="T51" fmla="*/ 31 h 153"/>
                    <a:gd name="T52" fmla="*/ 52 w 260"/>
                    <a:gd name="T53" fmla="*/ 31 h 153"/>
                    <a:gd name="T54" fmla="*/ 57 w 260"/>
                    <a:gd name="T55" fmla="*/ 32 h 153"/>
                    <a:gd name="T56" fmla="*/ 63 w 260"/>
                    <a:gd name="T57" fmla="*/ 33 h 153"/>
                    <a:gd name="T58" fmla="*/ 68 w 260"/>
                    <a:gd name="T59" fmla="*/ 35 h 153"/>
                    <a:gd name="T60" fmla="*/ 74 w 260"/>
                    <a:gd name="T61" fmla="*/ 38 h 153"/>
                    <a:gd name="T62" fmla="*/ 80 w 260"/>
                    <a:gd name="T63" fmla="*/ 40 h 153"/>
                    <a:gd name="T64" fmla="*/ 86 w 260"/>
                    <a:gd name="T65" fmla="*/ 43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153"/>
                    <a:gd name="T101" fmla="*/ 260 w 260"/>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153">
                      <a:moveTo>
                        <a:pt x="222" y="7"/>
                      </a:moveTo>
                      <a:lnTo>
                        <a:pt x="205" y="3"/>
                      </a:lnTo>
                      <a:lnTo>
                        <a:pt x="186" y="0"/>
                      </a:lnTo>
                      <a:lnTo>
                        <a:pt x="168" y="0"/>
                      </a:lnTo>
                      <a:lnTo>
                        <a:pt x="149" y="2"/>
                      </a:lnTo>
                      <a:lnTo>
                        <a:pt x="130" y="6"/>
                      </a:lnTo>
                      <a:lnTo>
                        <a:pt x="112" y="11"/>
                      </a:lnTo>
                      <a:lnTo>
                        <a:pt x="94" y="19"/>
                      </a:lnTo>
                      <a:lnTo>
                        <a:pt x="76" y="28"/>
                      </a:lnTo>
                      <a:lnTo>
                        <a:pt x="61" y="39"/>
                      </a:lnTo>
                      <a:lnTo>
                        <a:pt x="46" y="51"/>
                      </a:lnTo>
                      <a:lnTo>
                        <a:pt x="33" y="65"/>
                      </a:lnTo>
                      <a:lnTo>
                        <a:pt x="22" y="80"/>
                      </a:lnTo>
                      <a:lnTo>
                        <a:pt x="13" y="98"/>
                      </a:lnTo>
                      <a:lnTo>
                        <a:pt x="6" y="115"/>
                      </a:lnTo>
                      <a:lnTo>
                        <a:pt x="1" y="134"/>
                      </a:lnTo>
                      <a:lnTo>
                        <a:pt x="0" y="153"/>
                      </a:lnTo>
                      <a:lnTo>
                        <a:pt x="16" y="139"/>
                      </a:lnTo>
                      <a:lnTo>
                        <a:pt x="31" y="128"/>
                      </a:lnTo>
                      <a:lnTo>
                        <a:pt x="47" y="117"/>
                      </a:lnTo>
                      <a:lnTo>
                        <a:pt x="62" y="109"/>
                      </a:lnTo>
                      <a:lnTo>
                        <a:pt x="77" y="102"/>
                      </a:lnTo>
                      <a:lnTo>
                        <a:pt x="94" y="98"/>
                      </a:lnTo>
                      <a:lnTo>
                        <a:pt x="109" y="94"/>
                      </a:lnTo>
                      <a:lnTo>
                        <a:pt x="125" y="92"/>
                      </a:lnTo>
                      <a:lnTo>
                        <a:pt x="140" y="92"/>
                      </a:lnTo>
                      <a:lnTo>
                        <a:pt x="156" y="93"/>
                      </a:lnTo>
                      <a:lnTo>
                        <a:pt x="172" y="95"/>
                      </a:lnTo>
                      <a:lnTo>
                        <a:pt x="190" y="100"/>
                      </a:lnTo>
                      <a:lnTo>
                        <a:pt x="207" y="106"/>
                      </a:lnTo>
                      <a:lnTo>
                        <a:pt x="225" y="113"/>
                      </a:lnTo>
                      <a:lnTo>
                        <a:pt x="242" y="121"/>
                      </a:lnTo>
                      <a:lnTo>
                        <a:pt x="260" y="130"/>
                      </a:lnTo>
                    </a:path>
                  </a:pathLst>
                </a:custGeom>
                <a:noFill/>
                <a:ln w="3175">
                  <a:solidFill>
                    <a:srgbClr val="000000"/>
                  </a:solidFill>
                  <a:prstDash val="solid"/>
                  <a:round/>
                  <a:headEnd/>
                  <a:tailEnd/>
                </a:ln>
              </p:spPr>
              <p:txBody>
                <a:bodyPr/>
                <a:lstStyle/>
                <a:p>
                  <a:endParaRPr lang="sl-SI"/>
                </a:p>
              </p:txBody>
            </p:sp>
            <p:sp>
              <p:nvSpPr>
                <p:cNvPr id="178" name="Freeform 423"/>
                <p:cNvSpPr>
                  <a:spLocks/>
                </p:cNvSpPr>
                <p:nvPr/>
              </p:nvSpPr>
              <p:spPr bwMode="auto">
                <a:xfrm>
                  <a:off x="3852" y="1587"/>
                  <a:ext cx="635" cy="980"/>
                </a:xfrm>
                <a:custGeom>
                  <a:avLst/>
                  <a:gdLst>
                    <a:gd name="T0" fmla="*/ 558 w 1905"/>
                    <a:gd name="T1" fmla="*/ 20 h 2941"/>
                    <a:gd name="T2" fmla="*/ 533 w 1905"/>
                    <a:gd name="T3" fmla="*/ 78 h 2941"/>
                    <a:gd name="T4" fmla="*/ 511 w 1905"/>
                    <a:gd name="T5" fmla="*/ 160 h 2941"/>
                    <a:gd name="T6" fmla="*/ 492 w 1905"/>
                    <a:gd name="T7" fmla="*/ 254 h 2941"/>
                    <a:gd name="T8" fmla="*/ 478 w 1905"/>
                    <a:gd name="T9" fmla="*/ 351 h 2941"/>
                    <a:gd name="T10" fmla="*/ 465 w 1905"/>
                    <a:gd name="T11" fmla="*/ 409 h 2941"/>
                    <a:gd name="T12" fmla="*/ 446 w 1905"/>
                    <a:gd name="T13" fmla="*/ 404 h 2941"/>
                    <a:gd name="T14" fmla="*/ 427 w 1905"/>
                    <a:gd name="T15" fmla="*/ 400 h 2941"/>
                    <a:gd name="T16" fmla="*/ 406 w 1905"/>
                    <a:gd name="T17" fmla="*/ 397 h 2941"/>
                    <a:gd name="T18" fmla="*/ 387 w 1905"/>
                    <a:gd name="T19" fmla="*/ 396 h 2941"/>
                    <a:gd name="T20" fmla="*/ 369 w 1905"/>
                    <a:gd name="T21" fmla="*/ 396 h 2941"/>
                    <a:gd name="T22" fmla="*/ 331 w 1905"/>
                    <a:gd name="T23" fmla="*/ 405 h 2941"/>
                    <a:gd name="T24" fmla="*/ 293 w 1905"/>
                    <a:gd name="T25" fmla="*/ 415 h 2941"/>
                    <a:gd name="T26" fmla="*/ 256 w 1905"/>
                    <a:gd name="T27" fmla="*/ 425 h 2941"/>
                    <a:gd name="T28" fmla="*/ 220 w 1905"/>
                    <a:gd name="T29" fmla="*/ 436 h 2941"/>
                    <a:gd name="T30" fmla="*/ 185 w 1905"/>
                    <a:gd name="T31" fmla="*/ 447 h 2941"/>
                    <a:gd name="T32" fmla="*/ 151 w 1905"/>
                    <a:gd name="T33" fmla="*/ 459 h 2941"/>
                    <a:gd name="T34" fmla="*/ 118 w 1905"/>
                    <a:gd name="T35" fmla="*/ 472 h 2941"/>
                    <a:gd name="T36" fmla="*/ 86 w 1905"/>
                    <a:gd name="T37" fmla="*/ 487 h 2941"/>
                    <a:gd name="T38" fmla="*/ 55 w 1905"/>
                    <a:gd name="T39" fmla="*/ 502 h 2941"/>
                    <a:gd name="T40" fmla="*/ 25 w 1905"/>
                    <a:gd name="T41" fmla="*/ 519 h 2941"/>
                    <a:gd name="T42" fmla="*/ 1 w 1905"/>
                    <a:gd name="T43" fmla="*/ 552 h 2941"/>
                    <a:gd name="T44" fmla="*/ 2 w 1905"/>
                    <a:gd name="T45" fmla="*/ 624 h 2941"/>
                    <a:gd name="T46" fmla="*/ 4 w 1905"/>
                    <a:gd name="T47" fmla="*/ 638 h 2941"/>
                    <a:gd name="T48" fmla="*/ 8 w 1905"/>
                    <a:gd name="T49" fmla="*/ 653 h 2941"/>
                    <a:gd name="T50" fmla="*/ 21 w 1905"/>
                    <a:gd name="T51" fmla="*/ 664 h 2941"/>
                    <a:gd name="T52" fmla="*/ 43 w 1905"/>
                    <a:gd name="T53" fmla="*/ 673 h 2941"/>
                    <a:gd name="T54" fmla="*/ 66 w 1905"/>
                    <a:gd name="T55" fmla="*/ 681 h 2941"/>
                    <a:gd name="T56" fmla="*/ 72 w 1905"/>
                    <a:gd name="T57" fmla="*/ 816 h 2941"/>
                    <a:gd name="T58" fmla="*/ 82 w 1905"/>
                    <a:gd name="T59" fmla="*/ 957 h 2941"/>
                    <a:gd name="T60" fmla="*/ 99 w 1905"/>
                    <a:gd name="T61" fmla="*/ 961 h 2941"/>
                    <a:gd name="T62" fmla="*/ 115 w 1905"/>
                    <a:gd name="T63" fmla="*/ 966 h 2941"/>
                    <a:gd name="T64" fmla="*/ 132 w 1905"/>
                    <a:gd name="T65" fmla="*/ 971 h 2941"/>
                    <a:gd name="T66" fmla="*/ 149 w 1905"/>
                    <a:gd name="T67" fmla="*/ 975 h 2941"/>
                    <a:gd name="T68" fmla="*/ 167 w 1905"/>
                    <a:gd name="T69" fmla="*/ 980 h 2941"/>
                    <a:gd name="T70" fmla="*/ 196 w 1905"/>
                    <a:gd name="T71" fmla="*/ 964 h 2941"/>
                    <a:gd name="T72" fmla="*/ 224 w 1905"/>
                    <a:gd name="T73" fmla="*/ 950 h 2941"/>
                    <a:gd name="T74" fmla="*/ 252 w 1905"/>
                    <a:gd name="T75" fmla="*/ 935 h 2941"/>
                    <a:gd name="T76" fmla="*/ 280 w 1905"/>
                    <a:gd name="T77" fmla="*/ 921 h 2941"/>
                    <a:gd name="T78" fmla="*/ 308 w 1905"/>
                    <a:gd name="T79" fmla="*/ 908 h 2941"/>
                    <a:gd name="T80" fmla="*/ 337 w 1905"/>
                    <a:gd name="T81" fmla="*/ 895 h 2941"/>
                    <a:gd name="T82" fmla="*/ 366 w 1905"/>
                    <a:gd name="T83" fmla="*/ 882 h 2941"/>
                    <a:gd name="T84" fmla="*/ 395 w 1905"/>
                    <a:gd name="T85" fmla="*/ 870 h 2941"/>
                    <a:gd name="T86" fmla="*/ 425 w 1905"/>
                    <a:gd name="T87" fmla="*/ 859 h 2941"/>
                    <a:gd name="T88" fmla="*/ 456 w 1905"/>
                    <a:gd name="T89" fmla="*/ 849 h 2941"/>
                    <a:gd name="T90" fmla="*/ 487 w 1905"/>
                    <a:gd name="T91" fmla="*/ 808 h 2941"/>
                    <a:gd name="T92" fmla="*/ 510 w 1905"/>
                    <a:gd name="T93" fmla="*/ 703 h 2941"/>
                    <a:gd name="T94" fmla="*/ 520 w 1905"/>
                    <a:gd name="T95" fmla="*/ 604 h 2941"/>
                    <a:gd name="T96" fmla="*/ 533 w 1905"/>
                    <a:gd name="T97" fmla="*/ 566 h 2941"/>
                    <a:gd name="T98" fmla="*/ 551 w 1905"/>
                    <a:gd name="T99" fmla="*/ 553 h 2941"/>
                    <a:gd name="T100" fmla="*/ 559 w 1905"/>
                    <a:gd name="T101" fmla="*/ 536 h 2941"/>
                    <a:gd name="T102" fmla="*/ 560 w 1905"/>
                    <a:gd name="T103" fmla="*/ 449 h 2941"/>
                    <a:gd name="T104" fmla="*/ 571 w 1905"/>
                    <a:gd name="T105" fmla="*/ 359 h 2941"/>
                    <a:gd name="T106" fmla="*/ 589 w 1905"/>
                    <a:gd name="T107" fmla="*/ 265 h 2941"/>
                    <a:gd name="T108" fmla="*/ 610 w 1905"/>
                    <a:gd name="T109" fmla="*/ 167 h 2941"/>
                    <a:gd name="T110" fmla="*/ 630 w 1905"/>
                    <a:gd name="T111" fmla="*/ 63 h 2941"/>
                    <a:gd name="T112" fmla="*/ 620 w 1905"/>
                    <a:gd name="T113" fmla="*/ 21 h 2941"/>
                    <a:gd name="T114" fmla="*/ 598 w 1905"/>
                    <a:gd name="T115" fmla="*/ 10 h 2941"/>
                    <a:gd name="T116" fmla="*/ 57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179" name="Freeform 424"/>
                <p:cNvSpPr>
                  <a:spLocks/>
                </p:cNvSpPr>
                <p:nvPr/>
              </p:nvSpPr>
              <p:spPr bwMode="auto">
                <a:xfrm>
                  <a:off x="3852" y="1587"/>
                  <a:ext cx="635" cy="980"/>
                </a:xfrm>
                <a:custGeom>
                  <a:avLst/>
                  <a:gdLst>
                    <a:gd name="T0" fmla="*/ 459 w 1905"/>
                    <a:gd name="T1" fmla="*/ 407 h 2941"/>
                    <a:gd name="T2" fmla="*/ 440 w 1905"/>
                    <a:gd name="T3" fmla="*/ 402 h 2941"/>
                    <a:gd name="T4" fmla="*/ 420 w 1905"/>
                    <a:gd name="T5" fmla="*/ 399 h 2941"/>
                    <a:gd name="T6" fmla="*/ 400 w 1905"/>
                    <a:gd name="T7" fmla="*/ 397 h 2941"/>
                    <a:gd name="T8" fmla="*/ 381 w 1905"/>
                    <a:gd name="T9" fmla="*/ 396 h 2941"/>
                    <a:gd name="T10" fmla="*/ 356 w 1905"/>
                    <a:gd name="T11" fmla="*/ 399 h 2941"/>
                    <a:gd name="T12" fmla="*/ 318 w 1905"/>
                    <a:gd name="T13" fmla="*/ 409 h 2941"/>
                    <a:gd name="T14" fmla="*/ 281 w 1905"/>
                    <a:gd name="T15" fmla="*/ 418 h 2941"/>
                    <a:gd name="T16" fmla="*/ 244 w 1905"/>
                    <a:gd name="T17" fmla="*/ 429 h 2941"/>
                    <a:gd name="T18" fmla="*/ 209 w 1905"/>
                    <a:gd name="T19" fmla="*/ 439 h 2941"/>
                    <a:gd name="T20" fmla="*/ 174 w 1905"/>
                    <a:gd name="T21" fmla="*/ 451 h 2941"/>
                    <a:gd name="T22" fmla="*/ 140 w 1905"/>
                    <a:gd name="T23" fmla="*/ 463 h 2941"/>
                    <a:gd name="T24" fmla="*/ 107 w 1905"/>
                    <a:gd name="T25" fmla="*/ 477 h 2941"/>
                    <a:gd name="T26" fmla="*/ 75 w 1905"/>
                    <a:gd name="T27" fmla="*/ 491 h 2941"/>
                    <a:gd name="T28" fmla="*/ 44 w 1905"/>
                    <a:gd name="T29" fmla="*/ 507 h 2941"/>
                    <a:gd name="T30" fmla="*/ 15 w 1905"/>
                    <a:gd name="T31" fmla="*/ 524 h 2941"/>
                    <a:gd name="T32" fmla="*/ 0 w 1905"/>
                    <a:gd name="T33" fmla="*/ 576 h 2941"/>
                    <a:gd name="T34" fmla="*/ 3 w 1905"/>
                    <a:gd name="T35" fmla="*/ 628 h 2941"/>
                    <a:gd name="T36" fmla="*/ 5 w 1905"/>
                    <a:gd name="T37" fmla="*/ 643 h 2941"/>
                    <a:gd name="T38" fmla="*/ 11 w 1905"/>
                    <a:gd name="T39" fmla="*/ 656 h 2941"/>
                    <a:gd name="T40" fmla="*/ 28 w 1905"/>
                    <a:gd name="T41" fmla="*/ 668 h 2941"/>
                    <a:gd name="T42" fmla="*/ 51 w 1905"/>
                    <a:gd name="T43" fmla="*/ 676 h 2941"/>
                    <a:gd name="T44" fmla="*/ 74 w 1905"/>
                    <a:gd name="T45" fmla="*/ 683 h 2941"/>
                    <a:gd name="T46" fmla="*/ 73 w 1905"/>
                    <a:gd name="T47" fmla="*/ 885 h 2941"/>
                    <a:gd name="T48" fmla="*/ 88 w 1905"/>
                    <a:gd name="T49" fmla="*/ 959 h 2941"/>
                    <a:gd name="T50" fmla="*/ 105 w 1905"/>
                    <a:gd name="T51" fmla="*/ 963 h 2941"/>
                    <a:gd name="T52" fmla="*/ 121 w 1905"/>
                    <a:gd name="T53" fmla="*/ 968 h 2941"/>
                    <a:gd name="T54" fmla="*/ 138 w 1905"/>
                    <a:gd name="T55" fmla="*/ 972 h 2941"/>
                    <a:gd name="T56" fmla="*/ 155 w 1905"/>
                    <a:gd name="T57" fmla="*/ 977 h 2941"/>
                    <a:gd name="T58" fmla="*/ 176 w 1905"/>
                    <a:gd name="T59" fmla="*/ 975 h 2941"/>
                    <a:gd name="T60" fmla="*/ 205 w 1905"/>
                    <a:gd name="T61" fmla="*/ 959 h 2941"/>
                    <a:gd name="T62" fmla="*/ 233 w 1905"/>
                    <a:gd name="T63" fmla="*/ 945 h 2941"/>
                    <a:gd name="T64" fmla="*/ 262 w 1905"/>
                    <a:gd name="T65" fmla="*/ 930 h 2941"/>
                    <a:gd name="T66" fmla="*/ 289 w 1905"/>
                    <a:gd name="T67" fmla="*/ 917 h 2941"/>
                    <a:gd name="T68" fmla="*/ 318 w 1905"/>
                    <a:gd name="T69" fmla="*/ 903 h 2941"/>
                    <a:gd name="T70" fmla="*/ 347 w 1905"/>
                    <a:gd name="T71" fmla="*/ 890 h 2941"/>
                    <a:gd name="T72" fmla="*/ 376 w 1905"/>
                    <a:gd name="T73" fmla="*/ 878 h 2941"/>
                    <a:gd name="T74" fmla="*/ 405 w 1905"/>
                    <a:gd name="T75" fmla="*/ 867 h 2941"/>
                    <a:gd name="T76" fmla="*/ 435 w 1905"/>
                    <a:gd name="T77" fmla="*/ 856 h 2941"/>
                    <a:gd name="T78" fmla="*/ 467 w 1905"/>
                    <a:gd name="T79" fmla="*/ 846 h 2941"/>
                    <a:gd name="T80" fmla="*/ 496 w 1905"/>
                    <a:gd name="T81" fmla="*/ 773 h 2941"/>
                    <a:gd name="T82" fmla="*/ 515 w 1905"/>
                    <a:gd name="T83" fmla="*/ 669 h 2941"/>
                    <a:gd name="T84" fmla="*/ 521 w 1905"/>
                    <a:gd name="T85" fmla="*/ 575 h 2941"/>
                    <a:gd name="T86" fmla="*/ 539 w 1905"/>
                    <a:gd name="T87" fmla="*/ 561 h 2941"/>
                    <a:gd name="T88" fmla="*/ 556 w 1905"/>
                    <a:gd name="T89" fmla="*/ 548 h 2941"/>
                    <a:gd name="T90" fmla="*/ 558 w 1905"/>
                    <a:gd name="T91" fmla="*/ 507 h 2941"/>
                    <a:gd name="T92" fmla="*/ 562 w 1905"/>
                    <a:gd name="T93" fmla="*/ 419 h 2941"/>
                    <a:gd name="T94" fmla="*/ 576 w 1905"/>
                    <a:gd name="T95" fmla="*/ 328 h 2941"/>
                    <a:gd name="T96" fmla="*/ 596 w 1905"/>
                    <a:gd name="T97" fmla="*/ 233 h 2941"/>
                    <a:gd name="T98" fmla="*/ 617 w 1905"/>
                    <a:gd name="T99" fmla="*/ 133 h 2941"/>
                    <a:gd name="T100" fmla="*/ 635 w 1905"/>
                    <a:gd name="T101" fmla="*/ 28 h 2941"/>
                    <a:gd name="T102" fmla="*/ 613 w 1905"/>
                    <a:gd name="T103" fmla="*/ 17 h 2941"/>
                    <a:gd name="T104" fmla="*/ 590 w 1905"/>
                    <a:gd name="T105" fmla="*/ 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180" name="Freeform 425"/>
                <p:cNvSpPr>
                  <a:spLocks/>
                </p:cNvSpPr>
                <p:nvPr/>
              </p:nvSpPr>
              <p:spPr bwMode="auto">
                <a:xfrm>
                  <a:off x="4324" y="1587"/>
                  <a:ext cx="104" cy="367"/>
                </a:xfrm>
                <a:custGeom>
                  <a:avLst/>
                  <a:gdLst>
                    <a:gd name="T0" fmla="*/ 0 w 311"/>
                    <a:gd name="T1" fmla="*/ 367 h 1102"/>
                    <a:gd name="T2" fmla="*/ 7 w 311"/>
                    <a:gd name="T3" fmla="*/ 332 h 1102"/>
                    <a:gd name="T4" fmla="*/ 14 w 311"/>
                    <a:gd name="T5" fmla="*/ 299 h 1102"/>
                    <a:gd name="T6" fmla="*/ 20 w 311"/>
                    <a:gd name="T7" fmla="*/ 266 h 1102"/>
                    <a:gd name="T8" fmla="*/ 26 w 311"/>
                    <a:gd name="T9" fmla="*/ 234 h 1102"/>
                    <a:gd name="T10" fmla="*/ 32 w 311"/>
                    <a:gd name="T11" fmla="*/ 204 h 1102"/>
                    <a:gd name="T12" fmla="*/ 38 w 311"/>
                    <a:gd name="T13" fmla="*/ 175 h 1102"/>
                    <a:gd name="T14" fmla="*/ 44 w 311"/>
                    <a:gd name="T15" fmla="*/ 148 h 1102"/>
                    <a:gd name="T16" fmla="*/ 50 w 311"/>
                    <a:gd name="T17" fmla="*/ 122 h 1102"/>
                    <a:gd name="T18" fmla="*/ 56 w 311"/>
                    <a:gd name="T19" fmla="*/ 98 h 1102"/>
                    <a:gd name="T20" fmla="*/ 62 w 311"/>
                    <a:gd name="T21" fmla="*/ 77 h 1102"/>
                    <a:gd name="T22" fmla="*/ 68 w 311"/>
                    <a:gd name="T23" fmla="*/ 58 h 1102"/>
                    <a:gd name="T24" fmla="*/ 75 w 311"/>
                    <a:gd name="T25" fmla="*/ 41 h 1102"/>
                    <a:gd name="T26" fmla="*/ 82 w 311"/>
                    <a:gd name="T27" fmla="*/ 26 h 1102"/>
                    <a:gd name="T28" fmla="*/ 89 w 311"/>
                    <a:gd name="T29" fmla="*/ 14 h 1102"/>
                    <a:gd name="T30" fmla="*/ 96 w 311"/>
                    <a:gd name="T31" fmla="*/ 6 h 1102"/>
                    <a:gd name="T32" fmla="*/ 104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181" name="Freeform 426"/>
                <p:cNvSpPr>
                  <a:spLocks/>
                </p:cNvSpPr>
                <p:nvPr/>
              </p:nvSpPr>
              <p:spPr bwMode="auto">
                <a:xfrm>
                  <a:off x="3962" y="2027"/>
                  <a:ext cx="383" cy="540"/>
                </a:xfrm>
                <a:custGeom>
                  <a:avLst/>
                  <a:gdLst>
                    <a:gd name="T0" fmla="*/ 373 w 1147"/>
                    <a:gd name="T1" fmla="*/ 2 h 1622"/>
                    <a:gd name="T2" fmla="*/ 354 w 1147"/>
                    <a:gd name="T3" fmla="*/ 7 h 1622"/>
                    <a:gd name="T4" fmla="*/ 334 w 1147"/>
                    <a:gd name="T5" fmla="*/ 11 h 1622"/>
                    <a:gd name="T6" fmla="*/ 314 w 1147"/>
                    <a:gd name="T7" fmla="*/ 16 h 1622"/>
                    <a:gd name="T8" fmla="*/ 294 w 1147"/>
                    <a:gd name="T9" fmla="*/ 21 h 1622"/>
                    <a:gd name="T10" fmla="*/ 274 w 1147"/>
                    <a:gd name="T11" fmla="*/ 27 h 1622"/>
                    <a:gd name="T12" fmla="*/ 253 w 1147"/>
                    <a:gd name="T13" fmla="*/ 32 h 1622"/>
                    <a:gd name="T14" fmla="*/ 233 w 1147"/>
                    <a:gd name="T15" fmla="*/ 38 h 1622"/>
                    <a:gd name="T16" fmla="*/ 213 w 1147"/>
                    <a:gd name="T17" fmla="*/ 45 h 1622"/>
                    <a:gd name="T18" fmla="*/ 193 w 1147"/>
                    <a:gd name="T19" fmla="*/ 51 h 1622"/>
                    <a:gd name="T20" fmla="*/ 172 w 1147"/>
                    <a:gd name="T21" fmla="*/ 58 h 1622"/>
                    <a:gd name="T22" fmla="*/ 152 w 1147"/>
                    <a:gd name="T23" fmla="*/ 66 h 1622"/>
                    <a:gd name="T24" fmla="*/ 132 w 1147"/>
                    <a:gd name="T25" fmla="*/ 74 h 1622"/>
                    <a:gd name="T26" fmla="*/ 112 w 1147"/>
                    <a:gd name="T27" fmla="*/ 82 h 1622"/>
                    <a:gd name="T28" fmla="*/ 91 w 1147"/>
                    <a:gd name="T29" fmla="*/ 90 h 1622"/>
                    <a:gd name="T30" fmla="*/ 72 w 1147"/>
                    <a:gd name="T31" fmla="*/ 99 h 1622"/>
                    <a:gd name="T32" fmla="*/ 57 w 1147"/>
                    <a:gd name="T33" fmla="*/ 106 h 1622"/>
                    <a:gd name="T34" fmla="*/ 46 w 1147"/>
                    <a:gd name="T35" fmla="*/ 111 h 1622"/>
                    <a:gd name="T36" fmla="*/ 36 w 1147"/>
                    <a:gd name="T37" fmla="*/ 117 h 1622"/>
                    <a:gd name="T38" fmla="*/ 25 w 1147"/>
                    <a:gd name="T39" fmla="*/ 124 h 1622"/>
                    <a:gd name="T40" fmla="*/ 17 w 1147"/>
                    <a:gd name="T41" fmla="*/ 131 h 1622"/>
                    <a:gd name="T42" fmla="*/ 9 w 1147"/>
                    <a:gd name="T43" fmla="*/ 139 h 1622"/>
                    <a:gd name="T44" fmla="*/ 3 w 1147"/>
                    <a:gd name="T45" fmla="*/ 148 h 1622"/>
                    <a:gd name="T46" fmla="*/ 0 w 1147"/>
                    <a:gd name="T47" fmla="*/ 158 h 1622"/>
                    <a:gd name="T48" fmla="*/ 1 w 1147"/>
                    <a:gd name="T49" fmla="*/ 187 h 1622"/>
                    <a:gd name="T50" fmla="*/ 4 w 1147"/>
                    <a:gd name="T51" fmla="*/ 228 h 1622"/>
                    <a:gd name="T52" fmla="*/ 10 w 1147"/>
                    <a:gd name="T53" fmla="*/ 248 h 1622"/>
                    <a:gd name="T54" fmla="*/ 20 w 1147"/>
                    <a:gd name="T55" fmla="*/ 249 h 1622"/>
                    <a:gd name="T56" fmla="*/ 28 w 1147"/>
                    <a:gd name="T57" fmla="*/ 249 h 1622"/>
                    <a:gd name="T58" fmla="*/ 37 w 1147"/>
                    <a:gd name="T59" fmla="*/ 248 h 1622"/>
                    <a:gd name="T60" fmla="*/ 36 w 1147"/>
                    <a:gd name="T61" fmla="*/ 254 h 1622"/>
                    <a:gd name="T62" fmla="*/ 28 w 1147"/>
                    <a:gd name="T63" fmla="*/ 268 h 1622"/>
                    <a:gd name="T64" fmla="*/ 24 w 1147"/>
                    <a:gd name="T65" fmla="*/ 284 h 1622"/>
                    <a:gd name="T66" fmla="*/ 22 w 1147"/>
                    <a:gd name="T67" fmla="*/ 301 h 1622"/>
                    <a:gd name="T68" fmla="*/ 25 w 1147"/>
                    <a:gd name="T69" fmla="*/ 341 h 1622"/>
                    <a:gd name="T70" fmla="*/ 34 w 1147"/>
                    <a:gd name="T71" fmla="*/ 397 h 1622"/>
                    <a:gd name="T72" fmla="*/ 44 w 1147"/>
                    <a:gd name="T73" fmla="*/ 448 h 1622"/>
                    <a:gd name="T74" fmla="*/ 53 w 1147"/>
                    <a:gd name="T75" fmla="*/ 506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182" name="Freeform 427"/>
                <p:cNvSpPr>
                  <a:spLocks/>
                </p:cNvSpPr>
                <p:nvPr/>
              </p:nvSpPr>
              <p:spPr bwMode="auto">
                <a:xfrm>
                  <a:off x="3926" y="2271"/>
                  <a:ext cx="42" cy="3"/>
                </a:xfrm>
                <a:custGeom>
                  <a:avLst/>
                  <a:gdLst>
                    <a:gd name="T0" fmla="*/ 0 w 125"/>
                    <a:gd name="T1" fmla="*/ 0 h 11"/>
                    <a:gd name="T2" fmla="*/ 5 w 125"/>
                    <a:gd name="T3" fmla="*/ 1 h 11"/>
                    <a:gd name="T4" fmla="*/ 11 w 125"/>
                    <a:gd name="T5" fmla="*/ 2 h 11"/>
                    <a:gd name="T6" fmla="*/ 16 w 125"/>
                    <a:gd name="T7" fmla="*/ 2 h 11"/>
                    <a:gd name="T8" fmla="*/ 22 w 125"/>
                    <a:gd name="T9" fmla="*/ 3 h 11"/>
                    <a:gd name="T10" fmla="*/ 27 w 125"/>
                    <a:gd name="T11" fmla="*/ 3 h 11"/>
                    <a:gd name="T12" fmla="*/ 32 w 125"/>
                    <a:gd name="T13" fmla="*/ 3 h 11"/>
                    <a:gd name="T14" fmla="*/ 37 w 125"/>
                    <a:gd name="T15" fmla="*/ 3 h 11"/>
                    <a:gd name="T16" fmla="*/ 42 w 125"/>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183" name="Freeform 428"/>
                <p:cNvSpPr>
                  <a:spLocks/>
                </p:cNvSpPr>
                <p:nvPr/>
              </p:nvSpPr>
              <p:spPr bwMode="auto">
                <a:xfrm>
                  <a:off x="3798" y="1966"/>
                  <a:ext cx="235" cy="289"/>
                </a:xfrm>
                <a:custGeom>
                  <a:avLst/>
                  <a:gdLst>
                    <a:gd name="T0" fmla="*/ 172 w 707"/>
                    <a:gd name="T1" fmla="*/ 21 h 867"/>
                    <a:gd name="T2" fmla="*/ 153 w 707"/>
                    <a:gd name="T3" fmla="*/ 17 h 867"/>
                    <a:gd name="T4" fmla="*/ 134 w 707"/>
                    <a:gd name="T5" fmla="*/ 13 h 867"/>
                    <a:gd name="T6" fmla="*/ 114 w 707"/>
                    <a:gd name="T7" fmla="*/ 8 h 867"/>
                    <a:gd name="T8" fmla="*/ 94 w 707"/>
                    <a:gd name="T9" fmla="*/ 5 h 867"/>
                    <a:gd name="T10" fmla="*/ 76 w 707"/>
                    <a:gd name="T11" fmla="*/ 2 h 867"/>
                    <a:gd name="T12" fmla="*/ 59 w 707"/>
                    <a:gd name="T13" fmla="*/ 0 h 867"/>
                    <a:gd name="T14" fmla="*/ 43 w 707"/>
                    <a:gd name="T15" fmla="*/ 0 h 867"/>
                    <a:gd name="T16" fmla="*/ 31 w 707"/>
                    <a:gd name="T17" fmla="*/ 4 h 867"/>
                    <a:gd name="T18" fmla="*/ 23 w 707"/>
                    <a:gd name="T19" fmla="*/ 15 h 867"/>
                    <a:gd name="T20" fmla="*/ 17 w 707"/>
                    <a:gd name="T21" fmla="*/ 29 h 867"/>
                    <a:gd name="T22" fmla="*/ 13 w 707"/>
                    <a:gd name="T23" fmla="*/ 44 h 867"/>
                    <a:gd name="T24" fmla="*/ 9 w 707"/>
                    <a:gd name="T25" fmla="*/ 74 h 867"/>
                    <a:gd name="T26" fmla="*/ 4 w 707"/>
                    <a:gd name="T27" fmla="*/ 118 h 867"/>
                    <a:gd name="T28" fmla="*/ 1 w 707"/>
                    <a:gd name="T29" fmla="*/ 162 h 867"/>
                    <a:gd name="T30" fmla="*/ 0 w 707"/>
                    <a:gd name="T31" fmla="*/ 208 h 867"/>
                    <a:gd name="T32" fmla="*/ 1 w 707"/>
                    <a:gd name="T33" fmla="*/ 238 h 867"/>
                    <a:gd name="T34" fmla="*/ 7 w 707"/>
                    <a:gd name="T35" fmla="*/ 250 h 867"/>
                    <a:gd name="T36" fmla="*/ 17 w 707"/>
                    <a:gd name="T37" fmla="*/ 252 h 867"/>
                    <a:gd name="T38" fmla="*/ 27 w 707"/>
                    <a:gd name="T39" fmla="*/ 242 h 867"/>
                    <a:gd name="T40" fmla="*/ 36 w 707"/>
                    <a:gd name="T41" fmla="*/ 231 h 867"/>
                    <a:gd name="T42" fmla="*/ 44 w 707"/>
                    <a:gd name="T43" fmla="*/ 216 h 867"/>
                    <a:gd name="T44" fmla="*/ 50 w 707"/>
                    <a:gd name="T45" fmla="*/ 219 h 867"/>
                    <a:gd name="T46" fmla="*/ 54 w 707"/>
                    <a:gd name="T47" fmla="*/ 241 h 867"/>
                    <a:gd name="T48" fmla="*/ 57 w 707"/>
                    <a:gd name="T49" fmla="*/ 259 h 867"/>
                    <a:gd name="T50" fmla="*/ 62 w 707"/>
                    <a:gd name="T51" fmla="*/ 274 h 867"/>
                    <a:gd name="T52" fmla="*/ 72 w 707"/>
                    <a:gd name="T53" fmla="*/ 276 h 867"/>
                    <a:gd name="T54" fmla="*/ 82 w 707"/>
                    <a:gd name="T55" fmla="*/ 266 h 867"/>
                    <a:gd name="T56" fmla="*/ 90 w 707"/>
                    <a:gd name="T57" fmla="*/ 255 h 867"/>
                    <a:gd name="T58" fmla="*/ 96 w 707"/>
                    <a:gd name="T59" fmla="*/ 242 h 867"/>
                    <a:gd name="T60" fmla="*/ 102 w 707"/>
                    <a:gd name="T61" fmla="*/ 244 h 867"/>
                    <a:gd name="T62" fmla="*/ 107 w 707"/>
                    <a:gd name="T63" fmla="*/ 260 h 867"/>
                    <a:gd name="T64" fmla="*/ 114 w 707"/>
                    <a:gd name="T65" fmla="*/ 274 h 867"/>
                    <a:gd name="T66" fmla="*/ 121 w 707"/>
                    <a:gd name="T67" fmla="*/ 284 h 867"/>
                    <a:gd name="T68" fmla="*/ 129 w 707"/>
                    <a:gd name="T69" fmla="*/ 285 h 867"/>
                    <a:gd name="T70" fmla="*/ 137 w 707"/>
                    <a:gd name="T71" fmla="*/ 274 h 867"/>
                    <a:gd name="T72" fmla="*/ 143 w 707"/>
                    <a:gd name="T73" fmla="*/ 262 h 867"/>
                    <a:gd name="T74" fmla="*/ 148 w 707"/>
                    <a:gd name="T75" fmla="*/ 248 h 867"/>
                    <a:gd name="T76" fmla="*/ 150 w 707"/>
                    <a:gd name="T77" fmla="*/ 222 h 867"/>
                    <a:gd name="T78" fmla="*/ 151 w 707"/>
                    <a:gd name="T79" fmla="*/ 185 h 867"/>
                    <a:gd name="T80" fmla="*/ 157 w 707"/>
                    <a:gd name="T81" fmla="*/ 166 h 867"/>
                    <a:gd name="T82" fmla="*/ 170 w 707"/>
                    <a:gd name="T83" fmla="*/ 160 h 867"/>
                    <a:gd name="T84" fmla="*/ 182 w 707"/>
                    <a:gd name="T85" fmla="*/ 153 h 867"/>
                    <a:gd name="T86" fmla="*/ 192 w 707"/>
                    <a:gd name="T87" fmla="*/ 144 h 867"/>
                    <a:gd name="T88" fmla="*/ 203 w 707"/>
                    <a:gd name="T89" fmla="*/ 133 h 867"/>
                    <a:gd name="T90" fmla="*/ 213 w 707"/>
                    <a:gd name="T91" fmla="*/ 121 h 867"/>
                    <a:gd name="T92" fmla="*/ 222 w 707"/>
                    <a:gd name="T93" fmla="*/ 108 h 867"/>
                    <a:gd name="T94" fmla="*/ 231 w 707"/>
                    <a:gd name="T95" fmla="*/ 94 h 867"/>
                    <a:gd name="T96" fmla="*/ 227 w 707"/>
                    <a:gd name="T97" fmla="*/ 78 h 867"/>
                    <a:gd name="T98" fmla="*/ 214 w 707"/>
                    <a:gd name="T99" fmla="*/ 62 h 867"/>
                    <a:gd name="T100" fmla="*/ 202 w 707"/>
                    <a:gd name="T101" fmla="*/ 47 h 867"/>
                    <a:gd name="T102" fmla="*/ 189 w 707"/>
                    <a:gd name="T103" fmla="*/ 32 h 8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07"/>
                    <a:gd name="T157" fmla="*/ 0 h 867"/>
                    <a:gd name="T158" fmla="*/ 707 w 707"/>
                    <a:gd name="T159" fmla="*/ 867 h 8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07" h="867">
                      <a:moveTo>
                        <a:pt x="545" y="71"/>
                      </a:moveTo>
                      <a:lnTo>
                        <a:pt x="518" y="64"/>
                      </a:lnTo>
                      <a:lnTo>
                        <a:pt x="490" y="57"/>
                      </a:lnTo>
                      <a:lnTo>
                        <a:pt x="461" y="52"/>
                      </a:lnTo>
                      <a:lnTo>
                        <a:pt x="432" y="45"/>
                      </a:lnTo>
                      <a:lnTo>
                        <a:pt x="403" y="38"/>
                      </a:lnTo>
                      <a:lnTo>
                        <a:pt x="373" y="32"/>
                      </a:lnTo>
                      <a:lnTo>
                        <a:pt x="343" y="25"/>
                      </a:lnTo>
                      <a:lnTo>
                        <a:pt x="314" y="20"/>
                      </a:lnTo>
                      <a:lnTo>
                        <a:pt x="284" y="15"/>
                      </a:lnTo>
                      <a:lnTo>
                        <a:pt x="256" y="10"/>
                      </a:lnTo>
                      <a:lnTo>
                        <a:pt x="228" y="6"/>
                      </a:lnTo>
                      <a:lnTo>
                        <a:pt x="202" y="3"/>
                      </a:lnTo>
                      <a:lnTo>
                        <a:pt x="176" y="1"/>
                      </a:lnTo>
                      <a:lnTo>
                        <a:pt x="152" y="0"/>
                      </a:lnTo>
                      <a:lnTo>
                        <a:pt x="130" y="0"/>
                      </a:lnTo>
                      <a:lnTo>
                        <a:pt x="110" y="1"/>
                      </a:lnTo>
                      <a:lnTo>
                        <a:pt x="94" y="11"/>
                      </a:lnTo>
                      <a:lnTo>
                        <a:pt x="80" y="26"/>
                      </a:lnTo>
                      <a:lnTo>
                        <a:pt x="69" y="45"/>
                      </a:lnTo>
                      <a:lnTo>
                        <a:pt x="59" y="64"/>
                      </a:lnTo>
                      <a:lnTo>
                        <a:pt x="50" y="86"/>
                      </a:lnTo>
                      <a:lnTo>
                        <a:pt x="44" y="110"/>
                      </a:lnTo>
                      <a:lnTo>
                        <a:pt x="38" y="133"/>
                      </a:lnTo>
                      <a:lnTo>
                        <a:pt x="35" y="155"/>
                      </a:lnTo>
                      <a:lnTo>
                        <a:pt x="26" y="221"/>
                      </a:lnTo>
                      <a:lnTo>
                        <a:pt x="18" y="287"/>
                      </a:lnTo>
                      <a:lnTo>
                        <a:pt x="11" y="353"/>
                      </a:lnTo>
                      <a:lnTo>
                        <a:pt x="6" y="420"/>
                      </a:lnTo>
                      <a:lnTo>
                        <a:pt x="4" y="487"/>
                      </a:lnTo>
                      <a:lnTo>
                        <a:pt x="1" y="555"/>
                      </a:lnTo>
                      <a:lnTo>
                        <a:pt x="0" y="624"/>
                      </a:lnTo>
                      <a:lnTo>
                        <a:pt x="1" y="693"/>
                      </a:lnTo>
                      <a:lnTo>
                        <a:pt x="4" y="713"/>
                      </a:lnTo>
                      <a:lnTo>
                        <a:pt x="12" y="733"/>
                      </a:lnTo>
                      <a:lnTo>
                        <a:pt x="22" y="751"/>
                      </a:lnTo>
                      <a:lnTo>
                        <a:pt x="35" y="768"/>
                      </a:lnTo>
                      <a:lnTo>
                        <a:pt x="52" y="756"/>
                      </a:lnTo>
                      <a:lnTo>
                        <a:pt x="69" y="742"/>
                      </a:lnTo>
                      <a:lnTo>
                        <a:pt x="82" y="727"/>
                      </a:lnTo>
                      <a:lnTo>
                        <a:pt x="96" y="711"/>
                      </a:lnTo>
                      <a:lnTo>
                        <a:pt x="109" y="692"/>
                      </a:lnTo>
                      <a:lnTo>
                        <a:pt x="121" y="671"/>
                      </a:lnTo>
                      <a:lnTo>
                        <a:pt x="132" y="648"/>
                      </a:lnTo>
                      <a:lnTo>
                        <a:pt x="145" y="621"/>
                      </a:lnTo>
                      <a:lnTo>
                        <a:pt x="151" y="658"/>
                      </a:lnTo>
                      <a:lnTo>
                        <a:pt x="157" y="692"/>
                      </a:lnTo>
                      <a:lnTo>
                        <a:pt x="161" y="722"/>
                      </a:lnTo>
                      <a:lnTo>
                        <a:pt x="166" y="751"/>
                      </a:lnTo>
                      <a:lnTo>
                        <a:pt x="172" y="777"/>
                      </a:lnTo>
                      <a:lnTo>
                        <a:pt x="179" y="800"/>
                      </a:lnTo>
                      <a:lnTo>
                        <a:pt x="188" y="821"/>
                      </a:lnTo>
                      <a:lnTo>
                        <a:pt x="201" y="840"/>
                      </a:lnTo>
                      <a:lnTo>
                        <a:pt x="218" y="828"/>
                      </a:lnTo>
                      <a:lnTo>
                        <a:pt x="234" y="814"/>
                      </a:lnTo>
                      <a:lnTo>
                        <a:pt x="248" y="799"/>
                      </a:lnTo>
                      <a:lnTo>
                        <a:pt x="260" y="783"/>
                      </a:lnTo>
                      <a:lnTo>
                        <a:pt x="271" y="766"/>
                      </a:lnTo>
                      <a:lnTo>
                        <a:pt x="281" y="748"/>
                      </a:lnTo>
                      <a:lnTo>
                        <a:pt x="290" y="727"/>
                      </a:lnTo>
                      <a:lnTo>
                        <a:pt x="299" y="704"/>
                      </a:lnTo>
                      <a:lnTo>
                        <a:pt x="306" y="731"/>
                      </a:lnTo>
                      <a:lnTo>
                        <a:pt x="314" y="757"/>
                      </a:lnTo>
                      <a:lnTo>
                        <a:pt x="323" y="780"/>
                      </a:lnTo>
                      <a:lnTo>
                        <a:pt x="333" y="801"/>
                      </a:lnTo>
                      <a:lnTo>
                        <a:pt x="343" y="821"/>
                      </a:lnTo>
                      <a:lnTo>
                        <a:pt x="354" y="838"/>
                      </a:lnTo>
                      <a:lnTo>
                        <a:pt x="365" y="853"/>
                      </a:lnTo>
                      <a:lnTo>
                        <a:pt x="378" y="867"/>
                      </a:lnTo>
                      <a:lnTo>
                        <a:pt x="389" y="854"/>
                      </a:lnTo>
                      <a:lnTo>
                        <a:pt x="401" y="839"/>
                      </a:lnTo>
                      <a:lnTo>
                        <a:pt x="413" y="823"/>
                      </a:lnTo>
                      <a:lnTo>
                        <a:pt x="423" y="805"/>
                      </a:lnTo>
                      <a:lnTo>
                        <a:pt x="431" y="787"/>
                      </a:lnTo>
                      <a:lnTo>
                        <a:pt x="438" y="766"/>
                      </a:lnTo>
                      <a:lnTo>
                        <a:pt x="444" y="744"/>
                      </a:lnTo>
                      <a:lnTo>
                        <a:pt x="446" y="720"/>
                      </a:lnTo>
                      <a:lnTo>
                        <a:pt x="450" y="665"/>
                      </a:lnTo>
                      <a:lnTo>
                        <a:pt x="452" y="610"/>
                      </a:lnTo>
                      <a:lnTo>
                        <a:pt x="453" y="555"/>
                      </a:lnTo>
                      <a:lnTo>
                        <a:pt x="453" y="503"/>
                      </a:lnTo>
                      <a:lnTo>
                        <a:pt x="473" y="497"/>
                      </a:lnTo>
                      <a:lnTo>
                        <a:pt x="493" y="489"/>
                      </a:lnTo>
                      <a:lnTo>
                        <a:pt x="511" y="480"/>
                      </a:lnTo>
                      <a:lnTo>
                        <a:pt x="530" y="470"/>
                      </a:lnTo>
                      <a:lnTo>
                        <a:pt x="547" y="458"/>
                      </a:lnTo>
                      <a:lnTo>
                        <a:pt x="563" y="445"/>
                      </a:lnTo>
                      <a:lnTo>
                        <a:pt x="579" y="431"/>
                      </a:lnTo>
                      <a:lnTo>
                        <a:pt x="596" y="416"/>
                      </a:lnTo>
                      <a:lnTo>
                        <a:pt x="611" y="400"/>
                      </a:lnTo>
                      <a:lnTo>
                        <a:pt x="626" y="383"/>
                      </a:lnTo>
                      <a:lnTo>
                        <a:pt x="640" y="364"/>
                      </a:lnTo>
                      <a:lnTo>
                        <a:pt x="654" y="345"/>
                      </a:lnTo>
                      <a:lnTo>
                        <a:pt x="667" y="324"/>
                      </a:lnTo>
                      <a:lnTo>
                        <a:pt x="681" y="303"/>
                      </a:lnTo>
                      <a:lnTo>
                        <a:pt x="694" y="281"/>
                      </a:lnTo>
                      <a:lnTo>
                        <a:pt x="707" y="258"/>
                      </a:lnTo>
                      <a:lnTo>
                        <a:pt x="683" y="233"/>
                      </a:lnTo>
                      <a:lnTo>
                        <a:pt x="662" y="210"/>
                      </a:lnTo>
                      <a:lnTo>
                        <a:pt x="643" y="187"/>
                      </a:lnTo>
                      <a:lnTo>
                        <a:pt x="626" y="164"/>
                      </a:lnTo>
                      <a:lnTo>
                        <a:pt x="607" y="142"/>
                      </a:lnTo>
                      <a:lnTo>
                        <a:pt x="589" y="119"/>
                      </a:lnTo>
                      <a:lnTo>
                        <a:pt x="568" y="96"/>
                      </a:lnTo>
                      <a:lnTo>
                        <a:pt x="545" y="71"/>
                      </a:lnTo>
                      <a:close/>
                    </a:path>
                  </a:pathLst>
                </a:custGeom>
                <a:solidFill>
                  <a:srgbClr val="FFE6C7"/>
                </a:solidFill>
                <a:ln w="3175">
                  <a:solidFill>
                    <a:srgbClr val="000000"/>
                  </a:solidFill>
                  <a:prstDash val="solid"/>
                  <a:round/>
                  <a:headEnd/>
                  <a:tailEnd/>
                </a:ln>
              </p:spPr>
              <p:txBody>
                <a:bodyPr/>
                <a:lstStyle/>
                <a:p>
                  <a:endParaRPr lang="sl-SI"/>
                </a:p>
              </p:txBody>
            </p:sp>
            <p:sp>
              <p:nvSpPr>
                <p:cNvPr id="184" name="Freeform 429"/>
                <p:cNvSpPr>
                  <a:spLocks/>
                </p:cNvSpPr>
                <p:nvPr/>
              </p:nvSpPr>
              <p:spPr bwMode="auto">
                <a:xfrm>
                  <a:off x="3843" y="2028"/>
                  <a:ext cx="12" cy="145"/>
                </a:xfrm>
                <a:custGeom>
                  <a:avLst/>
                  <a:gdLst>
                    <a:gd name="T0" fmla="*/ 12 w 35"/>
                    <a:gd name="T1" fmla="*/ 0 h 435"/>
                    <a:gd name="T2" fmla="*/ 8 w 35"/>
                    <a:gd name="T3" fmla="*/ 12 h 435"/>
                    <a:gd name="T4" fmla="*/ 4 w 35"/>
                    <a:gd name="T5" fmla="*/ 25 h 435"/>
                    <a:gd name="T6" fmla="*/ 2 w 35"/>
                    <a:gd name="T7" fmla="*/ 41 h 435"/>
                    <a:gd name="T8" fmla="*/ 0 w 35"/>
                    <a:gd name="T9" fmla="*/ 58 h 435"/>
                    <a:gd name="T10" fmla="*/ 0 w 35"/>
                    <a:gd name="T11" fmla="*/ 77 h 435"/>
                    <a:gd name="T12" fmla="*/ 0 w 35"/>
                    <a:gd name="T13" fmla="*/ 98 h 435"/>
                    <a:gd name="T14" fmla="*/ 1 w 35"/>
                    <a:gd name="T15" fmla="*/ 120 h 435"/>
                    <a:gd name="T16" fmla="*/ 3 w 35"/>
                    <a:gd name="T17" fmla="*/ 145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435"/>
                    <a:gd name="T29" fmla="*/ 35 w 35"/>
                    <a:gd name="T30" fmla="*/ 435 h 4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435">
                      <a:moveTo>
                        <a:pt x="35" y="0"/>
                      </a:moveTo>
                      <a:lnTo>
                        <a:pt x="22" y="35"/>
                      </a:lnTo>
                      <a:lnTo>
                        <a:pt x="13" y="75"/>
                      </a:lnTo>
                      <a:lnTo>
                        <a:pt x="6" y="122"/>
                      </a:lnTo>
                      <a:lnTo>
                        <a:pt x="1" y="174"/>
                      </a:lnTo>
                      <a:lnTo>
                        <a:pt x="0" y="230"/>
                      </a:lnTo>
                      <a:lnTo>
                        <a:pt x="0" y="293"/>
                      </a:lnTo>
                      <a:lnTo>
                        <a:pt x="3" y="361"/>
                      </a:lnTo>
                      <a:lnTo>
                        <a:pt x="8" y="435"/>
                      </a:lnTo>
                    </a:path>
                  </a:pathLst>
                </a:custGeom>
                <a:noFill/>
                <a:ln w="3175">
                  <a:solidFill>
                    <a:srgbClr val="000000"/>
                  </a:solidFill>
                  <a:prstDash val="solid"/>
                  <a:round/>
                  <a:headEnd/>
                  <a:tailEnd/>
                </a:ln>
              </p:spPr>
              <p:txBody>
                <a:bodyPr/>
                <a:lstStyle/>
                <a:p>
                  <a:endParaRPr lang="sl-SI"/>
                </a:p>
              </p:txBody>
            </p:sp>
            <p:sp>
              <p:nvSpPr>
                <p:cNvPr id="185" name="Freeform 430"/>
                <p:cNvSpPr>
                  <a:spLocks/>
                </p:cNvSpPr>
                <p:nvPr/>
              </p:nvSpPr>
              <p:spPr bwMode="auto">
                <a:xfrm>
                  <a:off x="3886" y="2038"/>
                  <a:ext cx="11" cy="163"/>
                </a:xfrm>
                <a:custGeom>
                  <a:avLst/>
                  <a:gdLst>
                    <a:gd name="T0" fmla="*/ 4 w 35"/>
                    <a:gd name="T1" fmla="*/ 0 h 488"/>
                    <a:gd name="T2" fmla="*/ 2 w 35"/>
                    <a:gd name="T3" fmla="*/ 18 h 488"/>
                    <a:gd name="T4" fmla="*/ 1 w 35"/>
                    <a:gd name="T5" fmla="*/ 37 h 488"/>
                    <a:gd name="T6" fmla="*/ 0 w 35"/>
                    <a:gd name="T7" fmla="*/ 56 h 488"/>
                    <a:gd name="T8" fmla="*/ 1 w 35"/>
                    <a:gd name="T9" fmla="*/ 75 h 488"/>
                    <a:gd name="T10" fmla="*/ 2 w 35"/>
                    <a:gd name="T11" fmla="*/ 96 h 488"/>
                    <a:gd name="T12" fmla="*/ 3 w 35"/>
                    <a:gd name="T13" fmla="*/ 117 h 488"/>
                    <a:gd name="T14" fmla="*/ 7 w 35"/>
                    <a:gd name="T15" fmla="*/ 139 h 488"/>
                    <a:gd name="T16" fmla="*/ 11 w 35"/>
                    <a:gd name="T17" fmla="*/ 163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488"/>
                    <a:gd name="T29" fmla="*/ 35 w 35"/>
                    <a:gd name="T30" fmla="*/ 488 h 4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488">
                      <a:moveTo>
                        <a:pt x="13" y="0"/>
                      </a:moveTo>
                      <a:lnTo>
                        <a:pt x="6" y="54"/>
                      </a:lnTo>
                      <a:lnTo>
                        <a:pt x="3" y="110"/>
                      </a:lnTo>
                      <a:lnTo>
                        <a:pt x="0" y="167"/>
                      </a:lnTo>
                      <a:lnTo>
                        <a:pt x="2" y="226"/>
                      </a:lnTo>
                      <a:lnTo>
                        <a:pt x="5" y="287"/>
                      </a:lnTo>
                      <a:lnTo>
                        <a:pt x="11" y="351"/>
                      </a:lnTo>
                      <a:lnTo>
                        <a:pt x="21" y="417"/>
                      </a:lnTo>
                      <a:lnTo>
                        <a:pt x="35" y="488"/>
                      </a:lnTo>
                    </a:path>
                  </a:pathLst>
                </a:custGeom>
                <a:noFill/>
                <a:ln w="3175">
                  <a:solidFill>
                    <a:srgbClr val="000000"/>
                  </a:solidFill>
                  <a:prstDash val="solid"/>
                  <a:round/>
                  <a:headEnd/>
                  <a:tailEnd/>
                </a:ln>
              </p:spPr>
              <p:txBody>
                <a:bodyPr/>
                <a:lstStyle/>
                <a:p>
                  <a:endParaRPr lang="sl-SI"/>
                </a:p>
              </p:txBody>
            </p:sp>
            <p:sp>
              <p:nvSpPr>
                <p:cNvPr id="186" name="Freeform 431"/>
                <p:cNvSpPr>
                  <a:spLocks/>
                </p:cNvSpPr>
                <p:nvPr/>
              </p:nvSpPr>
              <p:spPr bwMode="auto">
                <a:xfrm>
                  <a:off x="3921" y="1941"/>
                  <a:ext cx="189" cy="137"/>
                </a:xfrm>
                <a:custGeom>
                  <a:avLst/>
                  <a:gdLst>
                    <a:gd name="T0" fmla="*/ 81 w 566"/>
                    <a:gd name="T1" fmla="*/ 1 h 412"/>
                    <a:gd name="T2" fmla="*/ 69 w 566"/>
                    <a:gd name="T3" fmla="*/ 4 h 412"/>
                    <a:gd name="T4" fmla="*/ 58 w 566"/>
                    <a:gd name="T5" fmla="*/ 8 h 412"/>
                    <a:gd name="T6" fmla="*/ 46 w 566"/>
                    <a:gd name="T7" fmla="*/ 12 h 412"/>
                    <a:gd name="T8" fmla="*/ 36 w 566"/>
                    <a:gd name="T9" fmla="*/ 17 h 412"/>
                    <a:gd name="T10" fmla="*/ 25 w 566"/>
                    <a:gd name="T11" fmla="*/ 22 h 412"/>
                    <a:gd name="T12" fmla="*/ 15 w 566"/>
                    <a:gd name="T13" fmla="*/ 28 h 412"/>
                    <a:gd name="T14" fmla="*/ 5 w 566"/>
                    <a:gd name="T15" fmla="*/ 34 h 412"/>
                    <a:gd name="T16" fmla="*/ 10 w 566"/>
                    <a:gd name="T17" fmla="*/ 39 h 412"/>
                    <a:gd name="T18" fmla="*/ 28 w 566"/>
                    <a:gd name="T19" fmla="*/ 47 h 412"/>
                    <a:gd name="T20" fmla="*/ 44 w 566"/>
                    <a:gd name="T21" fmla="*/ 57 h 412"/>
                    <a:gd name="T22" fmla="*/ 58 w 566"/>
                    <a:gd name="T23" fmla="*/ 69 h 412"/>
                    <a:gd name="T24" fmla="*/ 70 w 566"/>
                    <a:gd name="T25" fmla="*/ 82 h 412"/>
                    <a:gd name="T26" fmla="*/ 80 w 566"/>
                    <a:gd name="T27" fmla="*/ 97 h 412"/>
                    <a:gd name="T28" fmla="*/ 88 w 566"/>
                    <a:gd name="T29" fmla="*/ 113 h 412"/>
                    <a:gd name="T30" fmla="*/ 94 w 566"/>
                    <a:gd name="T31" fmla="*/ 129 h 412"/>
                    <a:gd name="T32" fmla="*/ 102 w 566"/>
                    <a:gd name="T33" fmla="*/ 137 h 412"/>
                    <a:gd name="T34" fmla="*/ 115 w 566"/>
                    <a:gd name="T35" fmla="*/ 137 h 412"/>
                    <a:gd name="T36" fmla="*/ 127 w 566"/>
                    <a:gd name="T37" fmla="*/ 136 h 412"/>
                    <a:gd name="T38" fmla="*/ 139 w 566"/>
                    <a:gd name="T39" fmla="*/ 134 h 412"/>
                    <a:gd name="T40" fmla="*/ 151 w 566"/>
                    <a:gd name="T41" fmla="*/ 131 h 412"/>
                    <a:gd name="T42" fmla="*/ 163 w 566"/>
                    <a:gd name="T43" fmla="*/ 128 h 412"/>
                    <a:gd name="T44" fmla="*/ 174 w 566"/>
                    <a:gd name="T45" fmla="*/ 124 h 412"/>
                    <a:gd name="T46" fmla="*/ 184 w 566"/>
                    <a:gd name="T47" fmla="*/ 119 h 412"/>
                    <a:gd name="T48" fmla="*/ 186 w 566"/>
                    <a:gd name="T49" fmla="*/ 109 h 412"/>
                    <a:gd name="T50" fmla="*/ 177 w 566"/>
                    <a:gd name="T51" fmla="*/ 92 h 412"/>
                    <a:gd name="T52" fmla="*/ 166 w 566"/>
                    <a:gd name="T53" fmla="*/ 75 h 412"/>
                    <a:gd name="T54" fmla="*/ 154 w 566"/>
                    <a:gd name="T55" fmla="*/ 59 h 412"/>
                    <a:gd name="T56" fmla="*/ 140 w 566"/>
                    <a:gd name="T57" fmla="*/ 44 h 412"/>
                    <a:gd name="T58" fmla="*/ 126 w 566"/>
                    <a:gd name="T59" fmla="*/ 29 h 412"/>
                    <a:gd name="T60" fmla="*/ 110 w 566"/>
                    <a:gd name="T61" fmla="*/ 16 h 412"/>
                    <a:gd name="T62" fmla="*/ 95 w 566"/>
                    <a:gd name="T63" fmla="*/ 5 h 4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412"/>
                    <a:gd name="T98" fmla="*/ 566 w 566"/>
                    <a:gd name="T99" fmla="*/ 412 h 4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412">
                      <a:moveTo>
                        <a:pt x="261" y="0"/>
                      </a:moveTo>
                      <a:lnTo>
                        <a:pt x="243" y="4"/>
                      </a:lnTo>
                      <a:lnTo>
                        <a:pt x="225" y="7"/>
                      </a:lnTo>
                      <a:lnTo>
                        <a:pt x="207" y="12"/>
                      </a:lnTo>
                      <a:lnTo>
                        <a:pt x="190" y="18"/>
                      </a:lnTo>
                      <a:lnTo>
                        <a:pt x="174" y="23"/>
                      </a:lnTo>
                      <a:lnTo>
                        <a:pt x="156" y="29"/>
                      </a:lnTo>
                      <a:lnTo>
                        <a:pt x="139" y="36"/>
                      </a:lnTo>
                      <a:lnTo>
                        <a:pt x="123" y="43"/>
                      </a:lnTo>
                      <a:lnTo>
                        <a:pt x="107" y="51"/>
                      </a:lnTo>
                      <a:lnTo>
                        <a:pt x="90" y="59"/>
                      </a:lnTo>
                      <a:lnTo>
                        <a:pt x="74" y="67"/>
                      </a:lnTo>
                      <a:lnTo>
                        <a:pt x="59" y="76"/>
                      </a:lnTo>
                      <a:lnTo>
                        <a:pt x="44" y="84"/>
                      </a:lnTo>
                      <a:lnTo>
                        <a:pt x="29" y="93"/>
                      </a:lnTo>
                      <a:lnTo>
                        <a:pt x="14" y="101"/>
                      </a:lnTo>
                      <a:lnTo>
                        <a:pt x="0" y="110"/>
                      </a:lnTo>
                      <a:lnTo>
                        <a:pt x="29" y="118"/>
                      </a:lnTo>
                      <a:lnTo>
                        <a:pt x="57" y="129"/>
                      </a:lnTo>
                      <a:lnTo>
                        <a:pt x="83" y="140"/>
                      </a:lnTo>
                      <a:lnTo>
                        <a:pt x="108" y="155"/>
                      </a:lnTo>
                      <a:lnTo>
                        <a:pt x="132" y="170"/>
                      </a:lnTo>
                      <a:lnTo>
                        <a:pt x="154" y="188"/>
                      </a:lnTo>
                      <a:lnTo>
                        <a:pt x="174" y="208"/>
                      </a:lnTo>
                      <a:lnTo>
                        <a:pt x="193" y="227"/>
                      </a:lnTo>
                      <a:lnTo>
                        <a:pt x="211" y="248"/>
                      </a:lnTo>
                      <a:lnTo>
                        <a:pt x="227" y="270"/>
                      </a:lnTo>
                      <a:lnTo>
                        <a:pt x="241" y="293"/>
                      </a:lnTo>
                      <a:lnTo>
                        <a:pt x="254" y="316"/>
                      </a:lnTo>
                      <a:lnTo>
                        <a:pt x="264" y="340"/>
                      </a:lnTo>
                      <a:lnTo>
                        <a:pt x="273" y="364"/>
                      </a:lnTo>
                      <a:lnTo>
                        <a:pt x="281" y="388"/>
                      </a:lnTo>
                      <a:lnTo>
                        <a:pt x="287" y="412"/>
                      </a:lnTo>
                      <a:lnTo>
                        <a:pt x="306" y="412"/>
                      </a:lnTo>
                      <a:lnTo>
                        <a:pt x="324" y="412"/>
                      </a:lnTo>
                      <a:lnTo>
                        <a:pt x="343" y="412"/>
                      </a:lnTo>
                      <a:lnTo>
                        <a:pt x="361" y="410"/>
                      </a:lnTo>
                      <a:lnTo>
                        <a:pt x="380" y="408"/>
                      </a:lnTo>
                      <a:lnTo>
                        <a:pt x="398" y="406"/>
                      </a:lnTo>
                      <a:lnTo>
                        <a:pt x="417" y="402"/>
                      </a:lnTo>
                      <a:lnTo>
                        <a:pt x="434" y="399"/>
                      </a:lnTo>
                      <a:lnTo>
                        <a:pt x="453" y="394"/>
                      </a:lnTo>
                      <a:lnTo>
                        <a:pt x="470" y="389"/>
                      </a:lnTo>
                      <a:lnTo>
                        <a:pt x="488" y="384"/>
                      </a:lnTo>
                      <a:lnTo>
                        <a:pt x="504" y="379"/>
                      </a:lnTo>
                      <a:lnTo>
                        <a:pt x="520" y="372"/>
                      </a:lnTo>
                      <a:lnTo>
                        <a:pt x="536" y="366"/>
                      </a:lnTo>
                      <a:lnTo>
                        <a:pt x="551" y="359"/>
                      </a:lnTo>
                      <a:lnTo>
                        <a:pt x="566" y="352"/>
                      </a:lnTo>
                      <a:lnTo>
                        <a:pt x="556" y="327"/>
                      </a:lnTo>
                      <a:lnTo>
                        <a:pt x="544" y="301"/>
                      </a:lnTo>
                      <a:lnTo>
                        <a:pt x="530" y="276"/>
                      </a:lnTo>
                      <a:lnTo>
                        <a:pt x="515" y="250"/>
                      </a:lnTo>
                      <a:lnTo>
                        <a:pt x="498" y="225"/>
                      </a:lnTo>
                      <a:lnTo>
                        <a:pt x="481" y="201"/>
                      </a:lnTo>
                      <a:lnTo>
                        <a:pt x="461" y="176"/>
                      </a:lnTo>
                      <a:lnTo>
                        <a:pt x="441" y="153"/>
                      </a:lnTo>
                      <a:lnTo>
                        <a:pt x="420" y="131"/>
                      </a:lnTo>
                      <a:lnTo>
                        <a:pt x="398" y="109"/>
                      </a:lnTo>
                      <a:lnTo>
                        <a:pt x="376" y="88"/>
                      </a:lnTo>
                      <a:lnTo>
                        <a:pt x="353" y="67"/>
                      </a:lnTo>
                      <a:lnTo>
                        <a:pt x="330" y="49"/>
                      </a:lnTo>
                      <a:lnTo>
                        <a:pt x="307" y="32"/>
                      </a:lnTo>
                      <a:lnTo>
                        <a:pt x="284" y="15"/>
                      </a:lnTo>
                      <a:lnTo>
                        <a:pt x="261" y="0"/>
                      </a:lnTo>
                      <a:close/>
                    </a:path>
                  </a:pathLst>
                </a:custGeom>
                <a:solidFill>
                  <a:srgbClr val="FFFFCC"/>
                </a:solidFill>
                <a:ln w="3175">
                  <a:solidFill>
                    <a:srgbClr val="000000"/>
                  </a:solidFill>
                  <a:prstDash val="solid"/>
                  <a:round/>
                  <a:headEnd/>
                  <a:tailEnd/>
                </a:ln>
              </p:spPr>
              <p:txBody>
                <a:bodyPr/>
                <a:lstStyle/>
                <a:p>
                  <a:endParaRPr lang="sl-SI"/>
                </a:p>
              </p:txBody>
            </p:sp>
            <p:sp>
              <p:nvSpPr>
                <p:cNvPr id="187" name="Freeform 432"/>
                <p:cNvSpPr>
                  <a:spLocks/>
                </p:cNvSpPr>
                <p:nvPr/>
              </p:nvSpPr>
              <p:spPr bwMode="auto">
                <a:xfrm>
                  <a:off x="4041" y="2035"/>
                  <a:ext cx="24" cy="10"/>
                </a:xfrm>
                <a:custGeom>
                  <a:avLst/>
                  <a:gdLst>
                    <a:gd name="T0" fmla="*/ 24 w 72"/>
                    <a:gd name="T1" fmla="*/ 0 h 30"/>
                    <a:gd name="T2" fmla="*/ 22 w 72"/>
                    <a:gd name="T3" fmla="*/ 3 h 30"/>
                    <a:gd name="T4" fmla="*/ 19 w 72"/>
                    <a:gd name="T5" fmla="*/ 5 h 30"/>
                    <a:gd name="T6" fmla="*/ 17 w 72"/>
                    <a:gd name="T7" fmla="*/ 7 h 30"/>
                    <a:gd name="T8" fmla="*/ 13 w 72"/>
                    <a:gd name="T9" fmla="*/ 8 h 30"/>
                    <a:gd name="T10" fmla="*/ 10 w 72"/>
                    <a:gd name="T11" fmla="*/ 9 h 30"/>
                    <a:gd name="T12" fmla="*/ 7 w 72"/>
                    <a:gd name="T13" fmla="*/ 10 h 30"/>
                    <a:gd name="T14" fmla="*/ 3 w 72"/>
                    <a:gd name="T15" fmla="*/ 10 h 30"/>
                    <a:gd name="T16" fmla="*/ 0 w 72"/>
                    <a:gd name="T17" fmla="*/ 1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sp>
              <p:nvSpPr>
                <p:cNvPr id="188" name="Freeform 433"/>
                <p:cNvSpPr>
                  <a:spLocks/>
                </p:cNvSpPr>
                <p:nvPr/>
              </p:nvSpPr>
              <p:spPr bwMode="auto">
                <a:xfrm>
                  <a:off x="3938" y="1876"/>
                  <a:ext cx="338" cy="223"/>
                </a:xfrm>
                <a:custGeom>
                  <a:avLst/>
                  <a:gdLst>
                    <a:gd name="T0" fmla="*/ 13 w 1014"/>
                    <a:gd name="T1" fmla="*/ 69 h 667"/>
                    <a:gd name="T2" fmla="*/ 38 w 1014"/>
                    <a:gd name="T3" fmla="*/ 75 h 667"/>
                    <a:gd name="T4" fmla="*/ 62 w 1014"/>
                    <a:gd name="T5" fmla="*/ 86 h 667"/>
                    <a:gd name="T6" fmla="*/ 84 w 1014"/>
                    <a:gd name="T7" fmla="*/ 102 h 667"/>
                    <a:gd name="T8" fmla="*/ 104 w 1014"/>
                    <a:gd name="T9" fmla="*/ 122 h 667"/>
                    <a:gd name="T10" fmla="*/ 121 w 1014"/>
                    <a:gd name="T11" fmla="*/ 147 h 667"/>
                    <a:gd name="T12" fmla="*/ 138 w 1014"/>
                    <a:gd name="T13" fmla="*/ 175 h 667"/>
                    <a:gd name="T14" fmla="*/ 152 w 1014"/>
                    <a:gd name="T15" fmla="*/ 206 h 667"/>
                    <a:gd name="T16" fmla="*/ 170 w 1014"/>
                    <a:gd name="T17" fmla="*/ 213 h 667"/>
                    <a:gd name="T18" fmla="*/ 194 w 1014"/>
                    <a:gd name="T19" fmla="*/ 193 h 667"/>
                    <a:gd name="T20" fmla="*/ 217 w 1014"/>
                    <a:gd name="T21" fmla="*/ 173 h 667"/>
                    <a:gd name="T22" fmla="*/ 240 w 1014"/>
                    <a:gd name="T23" fmla="*/ 152 h 667"/>
                    <a:gd name="T24" fmla="*/ 264 w 1014"/>
                    <a:gd name="T25" fmla="*/ 132 h 667"/>
                    <a:gd name="T26" fmla="*/ 286 w 1014"/>
                    <a:gd name="T27" fmla="*/ 112 h 667"/>
                    <a:gd name="T28" fmla="*/ 307 w 1014"/>
                    <a:gd name="T29" fmla="*/ 92 h 667"/>
                    <a:gd name="T30" fmla="*/ 328 w 1014"/>
                    <a:gd name="T31" fmla="*/ 72 h 667"/>
                    <a:gd name="T32" fmla="*/ 325 w 1014"/>
                    <a:gd name="T33" fmla="*/ 58 h 667"/>
                    <a:gd name="T34" fmla="*/ 300 w 1014"/>
                    <a:gd name="T35" fmla="*/ 50 h 667"/>
                    <a:gd name="T36" fmla="*/ 274 w 1014"/>
                    <a:gd name="T37" fmla="*/ 42 h 667"/>
                    <a:gd name="T38" fmla="*/ 248 w 1014"/>
                    <a:gd name="T39" fmla="*/ 35 h 667"/>
                    <a:gd name="T40" fmla="*/ 222 w 1014"/>
                    <a:gd name="T41" fmla="*/ 27 h 667"/>
                    <a:gd name="T42" fmla="*/ 196 w 1014"/>
                    <a:gd name="T43" fmla="*/ 19 h 667"/>
                    <a:gd name="T44" fmla="*/ 171 w 1014"/>
                    <a:gd name="T45" fmla="*/ 12 h 667"/>
                    <a:gd name="T46" fmla="*/ 145 w 1014"/>
                    <a:gd name="T47" fmla="*/ 4 h 667"/>
                    <a:gd name="T48" fmla="*/ 123 w 1014"/>
                    <a:gd name="T49" fmla="*/ 3 h 667"/>
                    <a:gd name="T50" fmla="*/ 106 w 1014"/>
                    <a:gd name="T51" fmla="*/ 8 h 667"/>
                    <a:gd name="T52" fmla="*/ 88 w 1014"/>
                    <a:gd name="T53" fmla="*/ 16 h 667"/>
                    <a:gd name="T54" fmla="*/ 71 w 1014"/>
                    <a:gd name="T55" fmla="*/ 23 h 667"/>
                    <a:gd name="T56" fmla="*/ 54 w 1014"/>
                    <a:gd name="T57" fmla="*/ 33 h 667"/>
                    <a:gd name="T58" fmla="*/ 37 w 1014"/>
                    <a:gd name="T59" fmla="*/ 42 h 667"/>
                    <a:gd name="T60" fmla="*/ 21 w 1014"/>
                    <a:gd name="T61" fmla="*/ 52 h 667"/>
                    <a:gd name="T62" fmla="*/ 7 w 1014"/>
                    <a:gd name="T63" fmla="*/ 63 h 6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14"/>
                    <a:gd name="T97" fmla="*/ 0 h 667"/>
                    <a:gd name="T98" fmla="*/ 1014 w 1014"/>
                    <a:gd name="T99" fmla="*/ 667 h 6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14" h="667">
                      <a:moveTo>
                        <a:pt x="0" y="205"/>
                      </a:moveTo>
                      <a:lnTo>
                        <a:pt x="39" y="207"/>
                      </a:lnTo>
                      <a:lnTo>
                        <a:pt x="78" y="213"/>
                      </a:lnTo>
                      <a:lnTo>
                        <a:pt x="115" y="225"/>
                      </a:lnTo>
                      <a:lnTo>
                        <a:pt x="151" y="238"/>
                      </a:lnTo>
                      <a:lnTo>
                        <a:pt x="186" y="257"/>
                      </a:lnTo>
                      <a:lnTo>
                        <a:pt x="219" y="279"/>
                      </a:lnTo>
                      <a:lnTo>
                        <a:pt x="251" y="304"/>
                      </a:lnTo>
                      <a:lnTo>
                        <a:pt x="281" y="333"/>
                      </a:lnTo>
                      <a:lnTo>
                        <a:pt x="311" y="366"/>
                      </a:lnTo>
                      <a:lnTo>
                        <a:pt x="339" y="401"/>
                      </a:lnTo>
                      <a:lnTo>
                        <a:pt x="364" y="439"/>
                      </a:lnTo>
                      <a:lnTo>
                        <a:pt x="390" y="479"/>
                      </a:lnTo>
                      <a:lnTo>
                        <a:pt x="413" y="523"/>
                      </a:lnTo>
                      <a:lnTo>
                        <a:pt x="436" y="568"/>
                      </a:lnTo>
                      <a:lnTo>
                        <a:pt x="456" y="617"/>
                      </a:lnTo>
                      <a:lnTo>
                        <a:pt x="476" y="667"/>
                      </a:lnTo>
                      <a:lnTo>
                        <a:pt x="510" y="637"/>
                      </a:lnTo>
                      <a:lnTo>
                        <a:pt x="546" y="607"/>
                      </a:lnTo>
                      <a:lnTo>
                        <a:pt x="581" y="577"/>
                      </a:lnTo>
                      <a:lnTo>
                        <a:pt x="617" y="546"/>
                      </a:lnTo>
                      <a:lnTo>
                        <a:pt x="652" y="516"/>
                      </a:lnTo>
                      <a:lnTo>
                        <a:pt x="687" y="486"/>
                      </a:lnTo>
                      <a:lnTo>
                        <a:pt x="721" y="456"/>
                      </a:lnTo>
                      <a:lnTo>
                        <a:pt x="756" y="426"/>
                      </a:lnTo>
                      <a:lnTo>
                        <a:pt x="791" y="396"/>
                      </a:lnTo>
                      <a:lnTo>
                        <a:pt x="824" y="366"/>
                      </a:lnTo>
                      <a:lnTo>
                        <a:pt x="858" y="336"/>
                      </a:lnTo>
                      <a:lnTo>
                        <a:pt x="890" y="306"/>
                      </a:lnTo>
                      <a:lnTo>
                        <a:pt x="922" y="275"/>
                      </a:lnTo>
                      <a:lnTo>
                        <a:pt x="954" y="245"/>
                      </a:lnTo>
                      <a:lnTo>
                        <a:pt x="984" y="215"/>
                      </a:lnTo>
                      <a:lnTo>
                        <a:pt x="1014" y="185"/>
                      </a:lnTo>
                      <a:lnTo>
                        <a:pt x="976" y="174"/>
                      </a:lnTo>
                      <a:lnTo>
                        <a:pt x="937" y="162"/>
                      </a:lnTo>
                      <a:lnTo>
                        <a:pt x="899" y="150"/>
                      </a:lnTo>
                      <a:lnTo>
                        <a:pt x="860" y="139"/>
                      </a:lnTo>
                      <a:lnTo>
                        <a:pt x="821" y="127"/>
                      </a:lnTo>
                      <a:lnTo>
                        <a:pt x="783" y="116"/>
                      </a:lnTo>
                      <a:lnTo>
                        <a:pt x="743" y="104"/>
                      </a:lnTo>
                      <a:lnTo>
                        <a:pt x="705" y="92"/>
                      </a:lnTo>
                      <a:lnTo>
                        <a:pt x="667" y="81"/>
                      </a:lnTo>
                      <a:lnTo>
                        <a:pt x="627" y="69"/>
                      </a:lnTo>
                      <a:lnTo>
                        <a:pt x="589" y="58"/>
                      </a:lnTo>
                      <a:lnTo>
                        <a:pt x="551" y="46"/>
                      </a:lnTo>
                      <a:lnTo>
                        <a:pt x="512" y="35"/>
                      </a:lnTo>
                      <a:lnTo>
                        <a:pt x="473" y="23"/>
                      </a:lnTo>
                      <a:lnTo>
                        <a:pt x="434" y="11"/>
                      </a:lnTo>
                      <a:lnTo>
                        <a:pt x="396" y="0"/>
                      </a:lnTo>
                      <a:lnTo>
                        <a:pt x="369" y="8"/>
                      </a:lnTo>
                      <a:lnTo>
                        <a:pt x="344" y="16"/>
                      </a:lnTo>
                      <a:lnTo>
                        <a:pt x="317" y="25"/>
                      </a:lnTo>
                      <a:lnTo>
                        <a:pt x="290" y="36"/>
                      </a:lnTo>
                      <a:lnTo>
                        <a:pt x="264" y="47"/>
                      </a:lnTo>
                      <a:lnTo>
                        <a:pt x="237" y="59"/>
                      </a:lnTo>
                      <a:lnTo>
                        <a:pt x="212" y="70"/>
                      </a:lnTo>
                      <a:lnTo>
                        <a:pt x="186" y="84"/>
                      </a:lnTo>
                      <a:lnTo>
                        <a:pt x="161" y="98"/>
                      </a:lnTo>
                      <a:lnTo>
                        <a:pt x="135" y="112"/>
                      </a:lnTo>
                      <a:lnTo>
                        <a:pt x="111" y="126"/>
                      </a:lnTo>
                      <a:lnTo>
                        <a:pt x="86" y="141"/>
                      </a:lnTo>
                      <a:lnTo>
                        <a:pt x="63" y="157"/>
                      </a:lnTo>
                      <a:lnTo>
                        <a:pt x="41" y="172"/>
                      </a:lnTo>
                      <a:lnTo>
                        <a:pt x="20" y="189"/>
                      </a:lnTo>
                      <a:lnTo>
                        <a:pt x="0" y="205"/>
                      </a:lnTo>
                      <a:close/>
                    </a:path>
                  </a:pathLst>
                </a:custGeom>
                <a:solidFill>
                  <a:srgbClr val="558399"/>
                </a:solidFill>
                <a:ln w="3175">
                  <a:solidFill>
                    <a:schemeClr val="tx1"/>
                  </a:solidFill>
                  <a:round/>
                  <a:headEnd/>
                  <a:tailEnd/>
                </a:ln>
              </p:spPr>
              <p:txBody>
                <a:bodyPr/>
                <a:lstStyle/>
                <a:p>
                  <a:endParaRPr lang="sl-SI"/>
                </a:p>
              </p:txBody>
            </p:sp>
            <p:sp>
              <p:nvSpPr>
                <p:cNvPr id="189" name="Freeform 434"/>
                <p:cNvSpPr>
                  <a:spLocks/>
                </p:cNvSpPr>
                <p:nvPr/>
              </p:nvSpPr>
              <p:spPr bwMode="auto">
                <a:xfrm>
                  <a:off x="3938" y="1876"/>
                  <a:ext cx="338" cy="223"/>
                </a:xfrm>
                <a:custGeom>
                  <a:avLst/>
                  <a:gdLst>
                    <a:gd name="T0" fmla="*/ 132 w 1014"/>
                    <a:gd name="T1" fmla="*/ 0 h 667"/>
                    <a:gd name="T2" fmla="*/ 123 w 1014"/>
                    <a:gd name="T3" fmla="*/ 3 h 667"/>
                    <a:gd name="T4" fmla="*/ 115 w 1014"/>
                    <a:gd name="T5" fmla="*/ 5 h 667"/>
                    <a:gd name="T6" fmla="*/ 106 w 1014"/>
                    <a:gd name="T7" fmla="*/ 8 h 667"/>
                    <a:gd name="T8" fmla="*/ 97 w 1014"/>
                    <a:gd name="T9" fmla="*/ 12 h 667"/>
                    <a:gd name="T10" fmla="*/ 88 w 1014"/>
                    <a:gd name="T11" fmla="*/ 16 h 667"/>
                    <a:gd name="T12" fmla="*/ 79 w 1014"/>
                    <a:gd name="T13" fmla="*/ 20 h 667"/>
                    <a:gd name="T14" fmla="*/ 71 w 1014"/>
                    <a:gd name="T15" fmla="*/ 23 h 667"/>
                    <a:gd name="T16" fmla="*/ 62 w 1014"/>
                    <a:gd name="T17" fmla="*/ 28 h 667"/>
                    <a:gd name="T18" fmla="*/ 54 w 1014"/>
                    <a:gd name="T19" fmla="*/ 33 h 667"/>
                    <a:gd name="T20" fmla="*/ 45 w 1014"/>
                    <a:gd name="T21" fmla="*/ 37 h 667"/>
                    <a:gd name="T22" fmla="*/ 37 w 1014"/>
                    <a:gd name="T23" fmla="*/ 42 h 667"/>
                    <a:gd name="T24" fmla="*/ 29 w 1014"/>
                    <a:gd name="T25" fmla="*/ 47 h 667"/>
                    <a:gd name="T26" fmla="*/ 21 w 1014"/>
                    <a:gd name="T27" fmla="*/ 52 h 667"/>
                    <a:gd name="T28" fmla="*/ 14 w 1014"/>
                    <a:gd name="T29" fmla="*/ 58 h 667"/>
                    <a:gd name="T30" fmla="*/ 7 w 1014"/>
                    <a:gd name="T31" fmla="*/ 63 h 667"/>
                    <a:gd name="T32" fmla="*/ 0 w 1014"/>
                    <a:gd name="T33" fmla="*/ 69 h 667"/>
                    <a:gd name="T34" fmla="*/ 13 w 1014"/>
                    <a:gd name="T35" fmla="*/ 69 h 667"/>
                    <a:gd name="T36" fmla="*/ 26 w 1014"/>
                    <a:gd name="T37" fmla="*/ 71 h 667"/>
                    <a:gd name="T38" fmla="*/ 38 w 1014"/>
                    <a:gd name="T39" fmla="*/ 75 h 667"/>
                    <a:gd name="T40" fmla="*/ 50 w 1014"/>
                    <a:gd name="T41" fmla="*/ 80 h 667"/>
                    <a:gd name="T42" fmla="*/ 62 w 1014"/>
                    <a:gd name="T43" fmla="*/ 86 h 667"/>
                    <a:gd name="T44" fmla="*/ 73 w 1014"/>
                    <a:gd name="T45" fmla="*/ 93 h 667"/>
                    <a:gd name="T46" fmla="*/ 84 w 1014"/>
                    <a:gd name="T47" fmla="*/ 102 h 667"/>
                    <a:gd name="T48" fmla="*/ 94 w 1014"/>
                    <a:gd name="T49" fmla="*/ 111 h 667"/>
                    <a:gd name="T50" fmla="*/ 104 w 1014"/>
                    <a:gd name="T51" fmla="*/ 122 h 667"/>
                    <a:gd name="T52" fmla="*/ 113 w 1014"/>
                    <a:gd name="T53" fmla="*/ 134 h 667"/>
                    <a:gd name="T54" fmla="*/ 121 w 1014"/>
                    <a:gd name="T55" fmla="*/ 147 h 667"/>
                    <a:gd name="T56" fmla="*/ 130 w 1014"/>
                    <a:gd name="T57" fmla="*/ 160 h 667"/>
                    <a:gd name="T58" fmla="*/ 138 w 1014"/>
                    <a:gd name="T59" fmla="*/ 175 h 667"/>
                    <a:gd name="T60" fmla="*/ 145 w 1014"/>
                    <a:gd name="T61" fmla="*/ 190 h 667"/>
                    <a:gd name="T62" fmla="*/ 152 w 1014"/>
                    <a:gd name="T63" fmla="*/ 206 h 667"/>
                    <a:gd name="T64" fmla="*/ 159 w 1014"/>
                    <a:gd name="T65" fmla="*/ 223 h 667"/>
                    <a:gd name="T66" fmla="*/ 170 w 1014"/>
                    <a:gd name="T67" fmla="*/ 213 h 667"/>
                    <a:gd name="T68" fmla="*/ 182 w 1014"/>
                    <a:gd name="T69" fmla="*/ 203 h 667"/>
                    <a:gd name="T70" fmla="*/ 194 w 1014"/>
                    <a:gd name="T71" fmla="*/ 193 h 667"/>
                    <a:gd name="T72" fmla="*/ 206 w 1014"/>
                    <a:gd name="T73" fmla="*/ 183 h 667"/>
                    <a:gd name="T74" fmla="*/ 217 w 1014"/>
                    <a:gd name="T75" fmla="*/ 173 h 667"/>
                    <a:gd name="T76" fmla="*/ 229 w 1014"/>
                    <a:gd name="T77" fmla="*/ 162 h 667"/>
                    <a:gd name="T78" fmla="*/ 240 w 1014"/>
                    <a:gd name="T79" fmla="*/ 152 h 667"/>
                    <a:gd name="T80" fmla="*/ 252 w 1014"/>
                    <a:gd name="T81" fmla="*/ 142 h 667"/>
                    <a:gd name="T82" fmla="*/ 264 w 1014"/>
                    <a:gd name="T83" fmla="*/ 132 h 667"/>
                    <a:gd name="T84" fmla="*/ 275 w 1014"/>
                    <a:gd name="T85" fmla="*/ 122 h 667"/>
                    <a:gd name="T86" fmla="*/ 286 w 1014"/>
                    <a:gd name="T87" fmla="*/ 112 h 667"/>
                    <a:gd name="T88" fmla="*/ 297 w 1014"/>
                    <a:gd name="T89" fmla="*/ 102 h 667"/>
                    <a:gd name="T90" fmla="*/ 307 w 1014"/>
                    <a:gd name="T91" fmla="*/ 92 h 667"/>
                    <a:gd name="T92" fmla="*/ 318 w 1014"/>
                    <a:gd name="T93" fmla="*/ 82 h 667"/>
                    <a:gd name="T94" fmla="*/ 328 w 1014"/>
                    <a:gd name="T95" fmla="*/ 72 h 667"/>
                    <a:gd name="T96" fmla="*/ 338 w 1014"/>
                    <a:gd name="T97" fmla="*/ 62 h 6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14"/>
                    <a:gd name="T148" fmla="*/ 0 h 667"/>
                    <a:gd name="T149" fmla="*/ 1014 w 1014"/>
                    <a:gd name="T150" fmla="*/ 667 h 6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14" h="667">
                      <a:moveTo>
                        <a:pt x="396" y="0"/>
                      </a:moveTo>
                      <a:lnTo>
                        <a:pt x="369" y="8"/>
                      </a:lnTo>
                      <a:lnTo>
                        <a:pt x="344" y="16"/>
                      </a:lnTo>
                      <a:lnTo>
                        <a:pt x="317" y="25"/>
                      </a:lnTo>
                      <a:lnTo>
                        <a:pt x="290" y="36"/>
                      </a:lnTo>
                      <a:lnTo>
                        <a:pt x="264" y="47"/>
                      </a:lnTo>
                      <a:lnTo>
                        <a:pt x="237" y="59"/>
                      </a:lnTo>
                      <a:lnTo>
                        <a:pt x="212" y="70"/>
                      </a:lnTo>
                      <a:lnTo>
                        <a:pt x="186" y="84"/>
                      </a:lnTo>
                      <a:lnTo>
                        <a:pt x="161" y="98"/>
                      </a:lnTo>
                      <a:lnTo>
                        <a:pt x="135" y="112"/>
                      </a:lnTo>
                      <a:lnTo>
                        <a:pt x="111" y="126"/>
                      </a:lnTo>
                      <a:lnTo>
                        <a:pt x="86" y="141"/>
                      </a:lnTo>
                      <a:lnTo>
                        <a:pt x="63" y="157"/>
                      </a:lnTo>
                      <a:lnTo>
                        <a:pt x="41" y="172"/>
                      </a:lnTo>
                      <a:lnTo>
                        <a:pt x="20" y="189"/>
                      </a:lnTo>
                      <a:lnTo>
                        <a:pt x="0" y="205"/>
                      </a:lnTo>
                      <a:lnTo>
                        <a:pt x="39" y="207"/>
                      </a:lnTo>
                      <a:lnTo>
                        <a:pt x="78" y="213"/>
                      </a:lnTo>
                      <a:lnTo>
                        <a:pt x="115" y="225"/>
                      </a:lnTo>
                      <a:lnTo>
                        <a:pt x="151" y="238"/>
                      </a:lnTo>
                      <a:lnTo>
                        <a:pt x="186" y="257"/>
                      </a:lnTo>
                      <a:lnTo>
                        <a:pt x="219" y="279"/>
                      </a:lnTo>
                      <a:lnTo>
                        <a:pt x="251" y="304"/>
                      </a:lnTo>
                      <a:lnTo>
                        <a:pt x="281" y="333"/>
                      </a:lnTo>
                      <a:lnTo>
                        <a:pt x="311" y="366"/>
                      </a:lnTo>
                      <a:lnTo>
                        <a:pt x="339" y="401"/>
                      </a:lnTo>
                      <a:lnTo>
                        <a:pt x="364" y="439"/>
                      </a:lnTo>
                      <a:lnTo>
                        <a:pt x="390" y="479"/>
                      </a:lnTo>
                      <a:lnTo>
                        <a:pt x="413" y="523"/>
                      </a:lnTo>
                      <a:lnTo>
                        <a:pt x="436" y="568"/>
                      </a:lnTo>
                      <a:lnTo>
                        <a:pt x="456" y="617"/>
                      </a:lnTo>
                      <a:lnTo>
                        <a:pt x="476" y="667"/>
                      </a:lnTo>
                      <a:lnTo>
                        <a:pt x="510" y="637"/>
                      </a:lnTo>
                      <a:lnTo>
                        <a:pt x="546" y="607"/>
                      </a:lnTo>
                      <a:lnTo>
                        <a:pt x="581" y="577"/>
                      </a:lnTo>
                      <a:lnTo>
                        <a:pt x="617" y="546"/>
                      </a:lnTo>
                      <a:lnTo>
                        <a:pt x="652" y="516"/>
                      </a:lnTo>
                      <a:lnTo>
                        <a:pt x="687" y="486"/>
                      </a:lnTo>
                      <a:lnTo>
                        <a:pt x="721" y="456"/>
                      </a:lnTo>
                      <a:lnTo>
                        <a:pt x="756" y="426"/>
                      </a:lnTo>
                      <a:lnTo>
                        <a:pt x="791" y="396"/>
                      </a:lnTo>
                      <a:lnTo>
                        <a:pt x="824" y="366"/>
                      </a:lnTo>
                      <a:lnTo>
                        <a:pt x="858" y="336"/>
                      </a:lnTo>
                      <a:lnTo>
                        <a:pt x="890" y="306"/>
                      </a:lnTo>
                      <a:lnTo>
                        <a:pt x="922" y="275"/>
                      </a:lnTo>
                      <a:lnTo>
                        <a:pt x="954" y="245"/>
                      </a:lnTo>
                      <a:lnTo>
                        <a:pt x="984" y="215"/>
                      </a:lnTo>
                      <a:lnTo>
                        <a:pt x="1014" y="185"/>
                      </a:lnTo>
                    </a:path>
                  </a:pathLst>
                </a:custGeom>
                <a:noFill/>
                <a:ln w="3175">
                  <a:solidFill>
                    <a:srgbClr val="000000"/>
                  </a:solidFill>
                  <a:prstDash val="solid"/>
                  <a:round/>
                  <a:headEnd/>
                  <a:tailEnd/>
                </a:ln>
              </p:spPr>
              <p:txBody>
                <a:bodyPr/>
                <a:lstStyle/>
                <a:p>
                  <a:endParaRPr lang="sl-SI"/>
                </a:p>
              </p:txBody>
            </p:sp>
            <p:grpSp>
              <p:nvGrpSpPr>
                <p:cNvPr id="190" name="Group 435"/>
                <p:cNvGrpSpPr>
                  <a:grpSpLocks/>
                </p:cNvGrpSpPr>
                <p:nvPr/>
              </p:nvGrpSpPr>
              <p:grpSpPr bwMode="auto">
                <a:xfrm>
                  <a:off x="3507" y="791"/>
                  <a:ext cx="606" cy="781"/>
                  <a:chOff x="2547" y="629"/>
                  <a:chExt cx="606" cy="781"/>
                </a:xfrm>
              </p:grpSpPr>
              <p:grpSp>
                <p:nvGrpSpPr>
                  <p:cNvPr id="191" name="Group 436"/>
                  <p:cNvGrpSpPr>
                    <a:grpSpLocks/>
                  </p:cNvGrpSpPr>
                  <p:nvPr/>
                </p:nvGrpSpPr>
                <p:grpSpPr bwMode="auto">
                  <a:xfrm>
                    <a:off x="2652" y="777"/>
                    <a:ext cx="321" cy="633"/>
                    <a:chOff x="3114" y="951"/>
                    <a:chExt cx="321" cy="633"/>
                  </a:xfrm>
                </p:grpSpPr>
                <p:sp>
                  <p:nvSpPr>
                    <p:cNvPr id="194" name="Freeform 437"/>
                    <p:cNvSpPr>
                      <a:spLocks/>
                    </p:cNvSpPr>
                    <p:nvPr/>
                  </p:nvSpPr>
                  <p:spPr bwMode="auto">
                    <a:xfrm>
                      <a:off x="3114" y="951"/>
                      <a:ext cx="321" cy="633"/>
                    </a:xfrm>
                    <a:custGeom>
                      <a:avLst/>
                      <a:gdLst>
                        <a:gd name="T0" fmla="*/ 180 w 321"/>
                        <a:gd name="T1" fmla="*/ 582 h 633"/>
                        <a:gd name="T2" fmla="*/ 180 w 321"/>
                        <a:gd name="T3" fmla="*/ 546 h 633"/>
                        <a:gd name="T4" fmla="*/ 177 w 321"/>
                        <a:gd name="T5" fmla="*/ 513 h 633"/>
                        <a:gd name="T6" fmla="*/ 162 w 321"/>
                        <a:gd name="T7" fmla="*/ 462 h 633"/>
                        <a:gd name="T8" fmla="*/ 147 w 321"/>
                        <a:gd name="T9" fmla="*/ 423 h 633"/>
                        <a:gd name="T10" fmla="*/ 132 w 321"/>
                        <a:gd name="T11" fmla="*/ 399 h 633"/>
                        <a:gd name="T12" fmla="*/ 111 w 321"/>
                        <a:gd name="T13" fmla="*/ 411 h 633"/>
                        <a:gd name="T14" fmla="*/ 90 w 321"/>
                        <a:gd name="T15" fmla="*/ 408 h 633"/>
                        <a:gd name="T16" fmla="*/ 63 w 321"/>
                        <a:gd name="T17" fmla="*/ 393 h 633"/>
                        <a:gd name="T18" fmla="*/ 42 w 321"/>
                        <a:gd name="T19" fmla="*/ 375 h 633"/>
                        <a:gd name="T20" fmla="*/ 36 w 321"/>
                        <a:gd name="T21" fmla="*/ 354 h 633"/>
                        <a:gd name="T22" fmla="*/ 27 w 321"/>
                        <a:gd name="T23" fmla="*/ 312 h 633"/>
                        <a:gd name="T24" fmla="*/ 27 w 321"/>
                        <a:gd name="T25" fmla="*/ 294 h 633"/>
                        <a:gd name="T26" fmla="*/ 24 w 321"/>
                        <a:gd name="T27" fmla="*/ 273 h 633"/>
                        <a:gd name="T28" fmla="*/ 15 w 321"/>
                        <a:gd name="T29" fmla="*/ 255 h 633"/>
                        <a:gd name="T30" fmla="*/ 0 w 321"/>
                        <a:gd name="T31" fmla="*/ 243 h 633"/>
                        <a:gd name="T32" fmla="*/ 9 w 321"/>
                        <a:gd name="T33" fmla="*/ 204 h 633"/>
                        <a:gd name="T34" fmla="*/ 21 w 321"/>
                        <a:gd name="T35" fmla="*/ 183 h 633"/>
                        <a:gd name="T36" fmla="*/ 18 w 321"/>
                        <a:gd name="T37" fmla="*/ 156 h 633"/>
                        <a:gd name="T38" fmla="*/ 12 w 321"/>
                        <a:gd name="T39" fmla="*/ 126 h 633"/>
                        <a:gd name="T40" fmla="*/ 24 w 321"/>
                        <a:gd name="T41" fmla="*/ 87 h 633"/>
                        <a:gd name="T42" fmla="*/ 36 w 321"/>
                        <a:gd name="T43" fmla="*/ 57 h 633"/>
                        <a:gd name="T44" fmla="*/ 51 w 321"/>
                        <a:gd name="T45" fmla="*/ 30 h 633"/>
                        <a:gd name="T46" fmla="*/ 87 w 321"/>
                        <a:gd name="T47" fmla="*/ 12 h 633"/>
                        <a:gd name="T48" fmla="*/ 132 w 321"/>
                        <a:gd name="T49" fmla="*/ 0 h 633"/>
                        <a:gd name="T50" fmla="*/ 189 w 321"/>
                        <a:gd name="T51" fmla="*/ 3 h 633"/>
                        <a:gd name="T52" fmla="*/ 243 w 321"/>
                        <a:gd name="T53" fmla="*/ 21 h 633"/>
                        <a:gd name="T54" fmla="*/ 276 w 321"/>
                        <a:gd name="T55" fmla="*/ 57 h 633"/>
                        <a:gd name="T56" fmla="*/ 303 w 321"/>
                        <a:gd name="T57" fmla="*/ 102 h 633"/>
                        <a:gd name="T58" fmla="*/ 321 w 321"/>
                        <a:gd name="T59" fmla="*/ 156 h 633"/>
                        <a:gd name="T60" fmla="*/ 318 w 321"/>
                        <a:gd name="T61" fmla="*/ 207 h 633"/>
                        <a:gd name="T62" fmla="*/ 315 w 321"/>
                        <a:gd name="T63" fmla="*/ 267 h 633"/>
                        <a:gd name="T64" fmla="*/ 294 w 321"/>
                        <a:gd name="T65" fmla="*/ 309 h 633"/>
                        <a:gd name="T66" fmla="*/ 267 w 321"/>
                        <a:gd name="T67" fmla="*/ 342 h 633"/>
                        <a:gd name="T68" fmla="*/ 246 w 321"/>
                        <a:gd name="T69" fmla="*/ 375 h 633"/>
                        <a:gd name="T70" fmla="*/ 252 w 321"/>
                        <a:gd name="T71" fmla="*/ 417 h 633"/>
                        <a:gd name="T72" fmla="*/ 270 w 321"/>
                        <a:gd name="T73" fmla="*/ 459 h 633"/>
                        <a:gd name="T74" fmla="*/ 291 w 321"/>
                        <a:gd name="T75" fmla="*/ 501 h 633"/>
                        <a:gd name="T76" fmla="*/ 300 w 321"/>
                        <a:gd name="T77" fmla="*/ 528 h 633"/>
                        <a:gd name="T78" fmla="*/ 291 w 321"/>
                        <a:gd name="T79" fmla="*/ 567 h 633"/>
                        <a:gd name="T80" fmla="*/ 222 w 321"/>
                        <a:gd name="T81" fmla="*/ 633 h 633"/>
                        <a:gd name="T82" fmla="*/ 180 w 321"/>
                        <a:gd name="T83" fmla="*/ 582 h 6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1"/>
                        <a:gd name="T127" fmla="*/ 0 h 633"/>
                        <a:gd name="T128" fmla="*/ 321 w 321"/>
                        <a:gd name="T129" fmla="*/ 633 h 6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1" h="633">
                          <a:moveTo>
                            <a:pt x="180" y="582"/>
                          </a:moveTo>
                          <a:lnTo>
                            <a:pt x="180" y="546"/>
                          </a:lnTo>
                          <a:lnTo>
                            <a:pt x="177" y="513"/>
                          </a:lnTo>
                          <a:lnTo>
                            <a:pt x="162" y="462"/>
                          </a:lnTo>
                          <a:lnTo>
                            <a:pt x="147" y="423"/>
                          </a:lnTo>
                          <a:lnTo>
                            <a:pt x="132" y="399"/>
                          </a:lnTo>
                          <a:lnTo>
                            <a:pt x="111" y="411"/>
                          </a:lnTo>
                          <a:lnTo>
                            <a:pt x="90" y="408"/>
                          </a:lnTo>
                          <a:lnTo>
                            <a:pt x="63" y="393"/>
                          </a:lnTo>
                          <a:lnTo>
                            <a:pt x="42" y="375"/>
                          </a:lnTo>
                          <a:lnTo>
                            <a:pt x="36" y="354"/>
                          </a:lnTo>
                          <a:lnTo>
                            <a:pt x="27" y="312"/>
                          </a:lnTo>
                          <a:lnTo>
                            <a:pt x="27" y="294"/>
                          </a:lnTo>
                          <a:lnTo>
                            <a:pt x="24" y="273"/>
                          </a:lnTo>
                          <a:lnTo>
                            <a:pt x="15" y="255"/>
                          </a:lnTo>
                          <a:lnTo>
                            <a:pt x="0" y="243"/>
                          </a:lnTo>
                          <a:lnTo>
                            <a:pt x="9" y="204"/>
                          </a:lnTo>
                          <a:lnTo>
                            <a:pt x="21" y="183"/>
                          </a:lnTo>
                          <a:lnTo>
                            <a:pt x="18" y="156"/>
                          </a:lnTo>
                          <a:lnTo>
                            <a:pt x="12" y="126"/>
                          </a:lnTo>
                          <a:lnTo>
                            <a:pt x="24" y="87"/>
                          </a:lnTo>
                          <a:lnTo>
                            <a:pt x="36" y="57"/>
                          </a:lnTo>
                          <a:lnTo>
                            <a:pt x="51" y="30"/>
                          </a:lnTo>
                          <a:lnTo>
                            <a:pt x="87" y="12"/>
                          </a:lnTo>
                          <a:lnTo>
                            <a:pt x="132" y="0"/>
                          </a:lnTo>
                          <a:lnTo>
                            <a:pt x="189" y="3"/>
                          </a:lnTo>
                          <a:lnTo>
                            <a:pt x="243" y="21"/>
                          </a:lnTo>
                          <a:lnTo>
                            <a:pt x="276" y="57"/>
                          </a:lnTo>
                          <a:lnTo>
                            <a:pt x="303" y="102"/>
                          </a:lnTo>
                          <a:lnTo>
                            <a:pt x="321" y="156"/>
                          </a:lnTo>
                          <a:lnTo>
                            <a:pt x="318" y="207"/>
                          </a:lnTo>
                          <a:lnTo>
                            <a:pt x="315" y="267"/>
                          </a:lnTo>
                          <a:lnTo>
                            <a:pt x="294" y="309"/>
                          </a:lnTo>
                          <a:lnTo>
                            <a:pt x="267" y="342"/>
                          </a:lnTo>
                          <a:lnTo>
                            <a:pt x="246" y="375"/>
                          </a:lnTo>
                          <a:lnTo>
                            <a:pt x="252" y="417"/>
                          </a:lnTo>
                          <a:lnTo>
                            <a:pt x="270" y="459"/>
                          </a:lnTo>
                          <a:lnTo>
                            <a:pt x="291" y="501"/>
                          </a:lnTo>
                          <a:lnTo>
                            <a:pt x="300" y="528"/>
                          </a:lnTo>
                          <a:lnTo>
                            <a:pt x="291" y="567"/>
                          </a:lnTo>
                          <a:lnTo>
                            <a:pt x="222" y="633"/>
                          </a:lnTo>
                          <a:lnTo>
                            <a:pt x="180" y="582"/>
                          </a:lnTo>
                          <a:close/>
                        </a:path>
                      </a:pathLst>
                    </a:custGeom>
                    <a:solidFill>
                      <a:srgbClr val="FFE6C7"/>
                    </a:solidFill>
                    <a:ln w="3175" cmpd="sng">
                      <a:solidFill>
                        <a:schemeClr val="tx1"/>
                      </a:solidFill>
                      <a:round/>
                      <a:headEnd/>
                      <a:tailEnd/>
                    </a:ln>
                  </p:spPr>
                  <p:txBody>
                    <a:bodyPr wrap="none" anchor="ctr"/>
                    <a:lstStyle/>
                    <a:p>
                      <a:endParaRPr lang="sl-SI"/>
                    </a:p>
                  </p:txBody>
                </p:sp>
                <p:sp>
                  <p:nvSpPr>
                    <p:cNvPr id="195" name="Freeform 438"/>
                    <p:cNvSpPr>
                      <a:spLocks/>
                    </p:cNvSpPr>
                    <p:nvPr/>
                  </p:nvSpPr>
                  <p:spPr bwMode="auto">
                    <a:xfrm>
                      <a:off x="3171" y="1077"/>
                      <a:ext cx="87" cy="24"/>
                    </a:xfrm>
                    <a:custGeom>
                      <a:avLst/>
                      <a:gdLst>
                        <a:gd name="T0" fmla="*/ 0 w 87"/>
                        <a:gd name="T1" fmla="*/ 0 h 24"/>
                        <a:gd name="T2" fmla="*/ 39 w 87"/>
                        <a:gd name="T3" fmla="*/ 3 h 24"/>
                        <a:gd name="T4" fmla="*/ 87 w 87"/>
                        <a:gd name="T5" fmla="*/ 24 h 24"/>
                        <a:gd name="T6" fmla="*/ 0 60000 65536"/>
                        <a:gd name="T7" fmla="*/ 0 60000 65536"/>
                        <a:gd name="T8" fmla="*/ 0 60000 65536"/>
                        <a:gd name="T9" fmla="*/ 0 w 87"/>
                        <a:gd name="T10" fmla="*/ 0 h 24"/>
                        <a:gd name="T11" fmla="*/ 87 w 87"/>
                        <a:gd name="T12" fmla="*/ 24 h 24"/>
                      </a:gdLst>
                      <a:ahLst/>
                      <a:cxnLst>
                        <a:cxn ang="T6">
                          <a:pos x="T0" y="T1"/>
                        </a:cxn>
                        <a:cxn ang="T7">
                          <a:pos x="T2" y="T3"/>
                        </a:cxn>
                        <a:cxn ang="T8">
                          <a:pos x="T4" y="T5"/>
                        </a:cxn>
                      </a:cxnLst>
                      <a:rect l="T9" t="T10" r="T11" b="T12"/>
                      <a:pathLst>
                        <a:path w="87" h="24">
                          <a:moveTo>
                            <a:pt x="0" y="0"/>
                          </a:moveTo>
                          <a:lnTo>
                            <a:pt x="39" y="3"/>
                          </a:lnTo>
                          <a:lnTo>
                            <a:pt x="87" y="24"/>
                          </a:lnTo>
                        </a:path>
                      </a:pathLst>
                    </a:custGeom>
                    <a:noFill/>
                    <a:ln w="3175" cmpd="sng">
                      <a:solidFill>
                        <a:schemeClr val="tx1"/>
                      </a:solidFill>
                      <a:round/>
                      <a:headEnd/>
                      <a:tailEnd/>
                    </a:ln>
                  </p:spPr>
                  <p:txBody>
                    <a:bodyPr wrap="none" anchor="ctr"/>
                    <a:lstStyle/>
                    <a:p>
                      <a:endParaRPr lang="sl-SI"/>
                    </a:p>
                  </p:txBody>
                </p:sp>
                <p:sp>
                  <p:nvSpPr>
                    <p:cNvPr id="196" name="Freeform 439"/>
                    <p:cNvSpPr>
                      <a:spLocks/>
                    </p:cNvSpPr>
                    <p:nvPr/>
                  </p:nvSpPr>
                  <p:spPr bwMode="auto">
                    <a:xfrm>
                      <a:off x="3141" y="1236"/>
                      <a:ext cx="75" cy="48"/>
                    </a:xfrm>
                    <a:custGeom>
                      <a:avLst/>
                      <a:gdLst>
                        <a:gd name="T0" fmla="*/ 0 w 75"/>
                        <a:gd name="T1" fmla="*/ 15 h 48"/>
                        <a:gd name="T2" fmla="*/ 24 w 75"/>
                        <a:gd name="T3" fmla="*/ 0 h 48"/>
                        <a:gd name="T4" fmla="*/ 45 w 75"/>
                        <a:gd name="T5" fmla="*/ 12 h 48"/>
                        <a:gd name="T6" fmla="*/ 75 w 75"/>
                        <a:gd name="T7" fmla="*/ 30 h 48"/>
                        <a:gd name="T8" fmla="*/ 48 w 75"/>
                        <a:gd name="T9" fmla="*/ 42 h 48"/>
                        <a:gd name="T10" fmla="*/ 30 w 75"/>
                        <a:gd name="T11" fmla="*/ 48 h 48"/>
                        <a:gd name="T12" fmla="*/ 9 w 75"/>
                        <a:gd name="T13" fmla="*/ 48 h 48"/>
                        <a:gd name="T14" fmla="*/ 0 w 75"/>
                        <a:gd name="T15" fmla="*/ 15 h 48"/>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48"/>
                        <a:gd name="T26" fmla="*/ 75 w 75"/>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48">
                          <a:moveTo>
                            <a:pt x="0" y="15"/>
                          </a:moveTo>
                          <a:lnTo>
                            <a:pt x="24" y="0"/>
                          </a:lnTo>
                          <a:lnTo>
                            <a:pt x="45" y="12"/>
                          </a:lnTo>
                          <a:lnTo>
                            <a:pt x="75" y="30"/>
                          </a:lnTo>
                          <a:lnTo>
                            <a:pt x="48" y="42"/>
                          </a:lnTo>
                          <a:lnTo>
                            <a:pt x="30" y="48"/>
                          </a:lnTo>
                          <a:lnTo>
                            <a:pt x="9" y="48"/>
                          </a:lnTo>
                          <a:lnTo>
                            <a:pt x="0" y="15"/>
                          </a:lnTo>
                          <a:close/>
                        </a:path>
                      </a:pathLst>
                    </a:custGeom>
                    <a:solidFill>
                      <a:srgbClr val="FF3300"/>
                    </a:solidFill>
                    <a:ln w="3175" cmpd="sng">
                      <a:solidFill>
                        <a:schemeClr val="tx1"/>
                      </a:solidFill>
                      <a:round/>
                      <a:headEnd/>
                      <a:tailEnd/>
                    </a:ln>
                  </p:spPr>
                  <p:txBody>
                    <a:bodyPr wrap="none" anchor="ctr"/>
                    <a:lstStyle/>
                    <a:p>
                      <a:endParaRPr lang="sl-SI"/>
                    </a:p>
                  </p:txBody>
                </p:sp>
                <p:sp>
                  <p:nvSpPr>
                    <p:cNvPr id="197" name="Freeform 440"/>
                    <p:cNvSpPr>
                      <a:spLocks/>
                    </p:cNvSpPr>
                    <p:nvPr/>
                  </p:nvSpPr>
                  <p:spPr bwMode="auto">
                    <a:xfrm>
                      <a:off x="3171" y="1107"/>
                      <a:ext cx="54" cy="27"/>
                    </a:xfrm>
                    <a:custGeom>
                      <a:avLst/>
                      <a:gdLst>
                        <a:gd name="T0" fmla="*/ 3 w 54"/>
                        <a:gd name="T1" fmla="*/ 0 h 27"/>
                        <a:gd name="T2" fmla="*/ 0 w 54"/>
                        <a:gd name="T3" fmla="*/ 24 h 27"/>
                        <a:gd name="T4" fmla="*/ 21 w 54"/>
                        <a:gd name="T5" fmla="*/ 27 h 27"/>
                        <a:gd name="T6" fmla="*/ 54 w 54"/>
                        <a:gd name="T7" fmla="*/ 18 h 27"/>
                        <a:gd name="T8" fmla="*/ 36 w 54"/>
                        <a:gd name="T9" fmla="*/ 9 h 27"/>
                        <a:gd name="T10" fmla="*/ 3 w 54"/>
                        <a:gd name="T11" fmla="*/ 0 h 27"/>
                        <a:gd name="T12" fmla="*/ 0 60000 65536"/>
                        <a:gd name="T13" fmla="*/ 0 60000 65536"/>
                        <a:gd name="T14" fmla="*/ 0 60000 65536"/>
                        <a:gd name="T15" fmla="*/ 0 60000 65536"/>
                        <a:gd name="T16" fmla="*/ 0 60000 65536"/>
                        <a:gd name="T17" fmla="*/ 0 60000 65536"/>
                        <a:gd name="T18" fmla="*/ 0 w 54"/>
                        <a:gd name="T19" fmla="*/ 0 h 27"/>
                        <a:gd name="T20" fmla="*/ 54 w 54"/>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54" h="27">
                          <a:moveTo>
                            <a:pt x="3" y="0"/>
                          </a:moveTo>
                          <a:lnTo>
                            <a:pt x="0" y="24"/>
                          </a:lnTo>
                          <a:lnTo>
                            <a:pt x="21" y="27"/>
                          </a:lnTo>
                          <a:lnTo>
                            <a:pt x="54" y="18"/>
                          </a:lnTo>
                          <a:lnTo>
                            <a:pt x="36" y="9"/>
                          </a:lnTo>
                          <a:lnTo>
                            <a:pt x="3" y="0"/>
                          </a:lnTo>
                          <a:close/>
                        </a:path>
                      </a:pathLst>
                    </a:custGeom>
                    <a:solidFill>
                      <a:schemeClr val="bg1"/>
                    </a:solidFill>
                    <a:ln w="3175" cmpd="sng">
                      <a:solidFill>
                        <a:schemeClr val="tx1"/>
                      </a:solidFill>
                      <a:round/>
                      <a:headEnd/>
                      <a:tailEnd/>
                    </a:ln>
                  </p:spPr>
                  <p:txBody>
                    <a:bodyPr wrap="none" anchor="ctr"/>
                    <a:lstStyle/>
                    <a:p>
                      <a:endParaRPr lang="sl-SI"/>
                    </a:p>
                  </p:txBody>
                </p:sp>
                <p:sp>
                  <p:nvSpPr>
                    <p:cNvPr id="198" name="Freeform 441"/>
                    <p:cNvSpPr>
                      <a:spLocks/>
                    </p:cNvSpPr>
                    <p:nvPr/>
                  </p:nvSpPr>
                  <p:spPr bwMode="auto">
                    <a:xfrm>
                      <a:off x="3156" y="108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199" name="Freeform 442"/>
                    <p:cNvSpPr>
                      <a:spLocks/>
                    </p:cNvSpPr>
                    <p:nvPr/>
                  </p:nvSpPr>
                  <p:spPr bwMode="auto">
                    <a:xfrm>
                      <a:off x="3169" y="108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200" name="Freeform 443"/>
                    <p:cNvSpPr>
                      <a:spLocks/>
                    </p:cNvSpPr>
                    <p:nvPr/>
                  </p:nvSpPr>
                  <p:spPr bwMode="auto">
                    <a:xfrm>
                      <a:off x="3186" y="1092"/>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sp>
                  <p:nvSpPr>
                    <p:cNvPr id="201" name="Freeform 444"/>
                    <p:cNvSpPr>
                      <a:spLocks/>
                    </p:cNvSpPr>
                    <p:nvPr/>
                  </p:nvSpPr>
                  <p:spPr bwMode="auto">
                    <a:xfrm>
                      <a:off x="3204" y="1099"/>
                      <a:ext cx="18" cy="18"/>
                    </a:xfrm>
                    <a:custGeom>
                      <a:avLst/>
                      <a:gdLst>
                        <a:gd name="T0" fmla="*/ 18 w 18"/>
                        <a:gd name="T1" fmla="*/ 18 h 18"/>
                        <a:gd name="T2" fmla="*/ 6 w 18"/>
                        <a:gd name="T3" fmla="*/ 14 h 18"/>
                        <a:gd name="T4" fmla="*/ 0 w 18"/>
                        <a:gd name="T5" fmla="*/ 0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8" y="18"/>
                          </a:moveTo>
                          <a:lnTo>
                            <a:pt x="6" y="14"/>
                          </a:lnTo>
                          <a:lnTo>
                            <a:pt x="0" y="0"/>
                          </a:lnTo>
                        </a:path>
                      </a:pathLst>
                    </a:custGeom>
                    <a:noFill/>
                    <a:ln w="3175" cmpd="sng">
                      <a:solidFill>
                        <a:schemeClr val="tx1"/>
                      </a:solidFill>
                      <a:round/>
                      <a:headEnd/>
                      <a:tailEnd/>
                    </a:ln>
                  </p:spPr>
                  <p:txBody>
                    <a:bodyPr wrap="none" anchor="ctr"/>
                    <a:lstStyle/>
                    <a:p>
                      <a:endParaRPr lang="sl-SI"/>
                    </a:p>
                  </p:txBody>
                </p:sp>
              </p:grpSp>
              <p:sp>
                <p:nvSpPr>
                  <p:cNvPr id="192" name="Freeform 445"/>
                  <p:cNvSpPr>
                    <a:spLocks/>
                  </p:cNvSpPr>
                  <p:nvPr/>
                </p:nvSpPr>
                <p:spPr bwMode="auto">
                  <a:xfrm>
                    <a:off x="2547" y="629"/>
                    <a:ext cx="606" cy="581"/>
                  </a:xfrm>
                  <a:custGeom>
                    <a:avLst/>
                    <a:gdLst>
                      <a:gd name="T0" fmla="*/ 249 w 606"/>
                      <a:gd name="T1" fmla="*/ 220 h 581"/>
                      <a:gd name="T2" fmla="*/ 309 w 606"/>
                      <a:gd name="T3" fmla="*/ 196 h 581"/>
                      <a:gd name="T4" fmla="*/ 393 w 606"/>
                      <a:gd name="T5" fmla="*/ 274 h 581"/>
                      <a:gd name="T6" fmla="*/ 477 w 606"/>
                      <a:gd name="T7" fmla="*/ 316 h 581"/>
                      <a:gd name="T8" fmla="*/ 393 w 606"/>
                      <a:gd name="T9" fmla="*/ 208 h 581"/>
                      <a:gd name="T10" fmla="*/ 381 w 606"/>
                      <a:gd name="T11" fmla="*/ 196 h 581"/>
                      <a:gd name="T12" fmla="*/ 243 w 606"/>
                      <a:gd name="T13" fmla="*/ 142 h 581"/>
                      <a:gd name="T14" fmla="*/ 243 w 606"/>
                      <a:gd name="T15" fmla="*/ 208 h 581"/>
                      <a:gd name="T16" fmla="*/ 189 w 606"/>
                      <a:gd name="T17" fmla="*/ 184 h 581"/>
                      <a:gd name="T18" fmla="*/ 357 w 606"/>
                      <a:gd name="T19" fmla="*/ 106 h 581"/>
                      <a:gd name="T20" fmla="*/ 435 w 606"/>
                      <a:gd name="T21" fmla="*/ 160 h 581"/>
                      <a:gd name="T22" fmla="*/ 441 w 606"/>
                      <a:gd name="T23" fmla="*/ 208 h 581"/>
                      <a:gd name="T24" fmla="*/ 273 w 606"/>
                      <a:gd name="T25" fmla="*/ 238 h 581"/>
                      <a:gd name="T26" fmla="*/ 375 w 606"/>
                      <a:gd name="T27" fmla="*/ 334 h 581"/>
                      <a:gd name="T28" fmla="*/ 333 w 606"/>
                      <a:gd name="T29" fmla="*/ 388 h 581"/>
                      <a:gd name="T30" fmla="*/ 381 w 606"/>
                      <a:gd name="T31" fmla="*/ 484 h 581"/>
                      <a:gd name="T32" fmla="*/ 441 w 606"/>
                      <a:gd name="T33" fmla="*/ 478 h 581"/>
                      <a:gd name="T34" fmla="*/ 483 w 606"/>
                      <a:gd name="T35" fmla="*/ 442 h 581"/>
                      <a:gd name="T36" fmla="*/ 375 w 606"/>
                      <a:gd name="T37" fmla="*/ 352 h 581"/>
                      <a:gd name="T38" fmla="*/ 495 w 606"/>
                      <a:gd name="T39" fmla="*/ 382 h 581"/>
                      <a:gd name="T40" fmla="*/ 537 w 606"/>
                      <a:gd name="T41" fmla="*/ 292 h 581"/>
                      <a:gd name="T42" fmla="*/ 477 w 606"/>
                      <a:gd name="T43" fmla="*/ 244 h 581"/>
                      <a:gd name="T44" fmla="*/ 393 w 606"/>
                      <a:gd name="T45" fmla="*/ 154 h 581"/>
                      <a:gd name="T46" fmla="*/ 279 w 606"/>
                      <a:gd name="T47" fmla="*/ 154 h 581"/>
                      <a:gd name="T48" fmla="*/ 189 w 606"/>
                      <a:gd name="T49" fmla="*/ 148 h 581"/>
                      <a:gd name="T50" fmla="*/ 153 w 606"/>
                      <a:gd name="T51" fmla="*/ 184 h 581"/>
                      <a:gd name="T52" fmla="*/ 99 w 606"/>
                      <a:gd name="T53" fmla="*/ 196 h 581"/>
                      <a:gd name="T54" fmla="*/ 69 w 606"/>
                      <a:gd name="T55" fmla="*/ 250 h 581"/>
                      <a:gd name="T56" fmla="*/ 33 w 606"/>
                      <a:gd name="T57" fmla="*/ 262 h 581"/>
                      <a:gd name="T58" fmla="*/ 87 w 606"/>
                      <a:gd name="T59" fmla="*/ 304 h 581"/>
                      <a:gd name="T60" fmla="*/ 81 w 606"/>
                      <a:gd name="T61" fmla="*/ 274 h 581"/>
                      <a:gd name="T62" fmla="*/ 111 w 606"/>
                      <a:gd name="T63" fmla="*/ 136 h 581"/>
                      <a:gd name="T64" fmla="*/ 225 w 606"/>
                      <a:gd name="T65" fmla="*/ 136 h 581"/>
                      <a:gd name="T66" fmla="*/ 249 w 606"/>
                      <a:gd name="T67" fmla="*/ 64 h 581"/>
                      <a:gd name="T68" fmla="*/ 273 w 606"/>
                      <a:gd name="T69" fmla="*/ 40 h 581"/>
                      <a:gd name="T70" fmla="*/ 303 w 606"/>
                      <a:gd name="T71" fmla="*/ 58 h 581"/>
                      <a:gd name="T72" fmla="*/ 375 w 606"/>
                      <a:gd name="T73" fmla="*/ 70 h 581"/>
                      <a:gd name="T74" fmla="*/ 519 w 606"/>
                      <a:gd name="T75" fmla="*/ 190 h 581"/>
                      <a:gd name="T76" fmla="*/ 531 w 606"/>
                      <a:gd name="T77" fmla="*/ 262 h 581"/>
                      <a:gd name="T78" fmla="*/ 531 w 606"/>
                      <a:gd name="T79" fmla="*/ 406 h 581"/>
                      <a:gd name="T80" fmla="*/ 513 w 606"/>
                      <a:gd name="T81" fmla="*/ 484 h 581"/>
                      <a:gd name="T82" fmla="*/ 477 w 606"/>
                      <a:gd name="T83" fmla="*/ 556 h 581"/>
                      <a:gd name="T84" fmla="*/ 513 w 606"/>
                      <a:gd name="T85" fmla="*/ 442 h 581"/>
                      <a:gd name="T86" fmla="*/ 525 w 606"/>
                      <a:gd name="T87" fmla="*/ 268 h 581"/>
                      <a:gd name="T88" fmla="*/ 525 w 606"/>
                      <a:gd name="T89" fmla="*/ 208 h 581"/>
                      <a:gd name="T90" fmla="*/ 471 w 606"/>
                      <a:gd name="T91" fmla="*/ 154 h 581"/>
                      <a:gd name="T92" fmla="*/ 393 w 606"/>
                      <a:gd name="T93" fmla="*/ 70 h 581"/>
                      <a:gd name="T94" fmla="*/ 369 w 606"/>
                      <a:gd name="T95" fmla="*/ 34 h 581"/>
                      <a:gd name="T96" fmla="*/ 267 w 606"/>
                      <a:gd name="T97" fmla="*/ 94 h 581"/>
                      <a:gd name="T98" fmla="*/ 285 w 606"/>
                      <a:gd name="T99" fmla="*/ 64 h 581"/>
                      <a:gd name="T100" fmla="*/ 483 w 606"/>
                      <a:gd name="T101" fmla="*/ 136 h 581"/>
                      <a:gd name="T102" fmla="*/ 483 w 606"/>
                      <a:gd name="T103" fmla="*/ 64 h 581"/>
                      <a:gd name="T104" fmla="*/ 507 w 606"/>
                      <a:gd name="T105" fmla="*/ 112 h 581"/>
                      <a:gd name="T106" fmla="*/ 537 w 606"/>
                      <a:gd name="T107" fmla="*/ 208 h 581"/>
                      <a:gd name="T108" fmla="*/ 573 w 606"/>
                      <a:gd name="T109" fmla="*/ 352 h 581"/>
                      <a:gd name="T110" fmla="*/ 585 w 606"/>
                      <a:gd name="T111" fmla="*/ 424 h 581"/>
                      <a:gd name="T112" fmla="*/ 501 w 606"/>
                      <a:gd name="T113" fmla="*/ 190 h 581"/>
                      <a:gd name="T114" fmla="*/ 411 w 606"/>
                      <a:gd name="T115" fmla="*/ 52 h 581"/>
                      <a:gd name="T116" fmla="*/ 453 w 606"/>
                      <a:gd name="T117" fmla="*/ 46 h 581"/>
                      <a:gd name="T118" fmla="*/ 255 w 606"/>
                      <a:gd name="T119" fmla="*/ 16 h 581"/>
                      <a:gd name="T120" fmla="*/ 189 w 606"/>
                      <a:gd name="T121" fmla="*/ 118 h 581"/>
                      <a:gd name="T122" fmla="*/ 375 w 606"/>
                      <a:gd name="T123" fmla="*/ 178 h 581"/>
                      <a:gd name="T124" fmla="*/ 453 w 606"/>
                      <a:gd name="T125" fmla="*/ 370 h 5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06"/>
                      <a:gd name="T190" fmla="*/ 0 h 581"/>
                      <a:gd name="T191" fmla="*/ 606 w 606"/>
                      <a:gd name="T192" fmla="*/ 581 h 5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06" h="581">
                        <a:moveTo>
                          <a:pt x="147" y="244"/>
                        </a:moveTo>
                        <a:cubicBezTo>
                          <a:pt x="159" y="209"/>
                          <a:pt x="152" y="238"/>
                          <a:pt x="189" y="226"/>
                        </a:cubicBezTo>
                        <a:cubicBezTo>
                          <a:pt x="139" y="193"/>
                          <a:pt x="207" y="241"/>
                          <a:pt x="213" y="244"/>
                        </a:cubicBezTo>
                        <a:cubicBezTo>
                          <a:pt x="210" y="235"/>
                          <a:pt x="204" y="203"/>
                          <a:pt x="183" y="214"/>
                        </a:cubicBezTo>
                        <a:cubicBezTo>
                          <a:pt x="177" y="217"/>
                          <a:pt x="189" y="227"/>
                          <a:pt x="195" y="232"/>
                        </a:cubicBezTo>
                        <a:cubicBezTo>
                          <a:pt x="202" y="238"/>
                          <a:pt x="211" y="240"/>
                          <a:pt x="219" y="244"/>
                        </a:cubicBezTo>
                        <a:cubicBezTo>
                          <a:pt x="233" y="242"/>
                          <a:pt x="250" y="247"/>
                          <a:pt x="261" y="238"/>
                        </a:cubicBezTo>
                        <a:cubicBezTo>
                          <a:pt x="267" y="233"/>
                          <a:pt x="254" y="225"/>
                          <a:pt x="249" y="220"/>
                        </a:cubicBezTo>
                        <a:cubicBezTo>
                          <a:pt x="242" y="211"/>
                          <a:pt x="235" y="201"/>
                          <a:pt x="225" y="196"/>
                        </a:cubicBezTo>
                        <a:cubicBezTo>
                          <a:pt x="219" y="193"/>
                          <a:pt x="231" y="210"/>
                          <a:pt x="237" y="214"/>
                        </a:cubicBezTo>
                        <a:cubicBezTo>
                          <a:pt x="246" y="220"/>
                          <a:pt x="257" y="222"/>
                          <a:pt x="267" y="226"/>
                        </a:cubicBezTo>
                        <a:cubicBezTo>
                          <a:pt x="273" y="224"/>
                          <a:pt x="285" y="226"/>
                          <a:pt x="285" y="220"/>
                        </a:cubicBezTo>
                        <a:cubicBezTo>
                          <a:pt x="285" y="212"/>
                          <a:pt x="259" y="202"/>
                          <a:pt x="267" y="202"/>
                        </a:cubicBezTo>
                        <a:cubicBezTo>
                          <a:pt x="285" y="202"/>
                          <a:pt x="298" y="220"/>
                          <a:pt x="315" y="226"/>
                        </a:cubicBezTo>
                        <a:cubicBezTo>
                          <a:pt x="319" y="220"/>
                          <a:pt x="328" y="215"/>
                          <a:pt x="327" y="208"/>
                        </a:cubicBezTo>
                        <a:cubicBezTo>
                          <a:pt x="326" y="201"/>
                          <a:pt x="315" y="193"/>
                          <a:pt x="309" y="196"/>
                        </a:cubicBezTo>
                        <a:cubicBezTo>
                          <a:pt x="303" y="199"/>
                          <a:pt x="311" y="210"/>
                          <a:pt x="315" y="214"/>
                        </a:cubicBezTo>
                        <a:cubicBezTo>
                          <a:pt x="329" y="228"/>
                          <a:pt x="345" y="232"/>
                          <a:pt x="363" y="238"/>
                        </a:cubicBezTo>
                        <a:cubicBezTo>
                          <a:pt x="357" y="221"/>
                          <a:pt x="353" y="178"/>
                          <a:pt x="339" y="220"/>
                        </a:cubicBezTo>
                        <a:cubicBezTo>
                          <a:pt x="345" y="228"/>
                          <a:pt x="349" y="238"/>
                          <a:pt x="357" y="244"/>
                        </a:cubicBezTo>
                        <a:cubicBezTo>
                          <a:pt x="368" y="251"/>
                          <a:pt x="393" y="256"/>
                          <a:pt x="393" y="256"/>
                        </a:cubicBezTo>
                        <a:cubicBezTo>
                          <a:pt x="385" y="250"/>
                          <a:pt x="378" y="243"/>
                          <a:pt x="369" y="238"/>
                        </a:cubicBezTo>
                        <a:cubicBezTo>
                          <a:pt x="364" y="235"/>
                          <a:pt x="353" y="226"/>
                          <a:pt x="351" y="232"/>
                        </a:cubicBezTo>
                        <a:cubicBezTo>
                          <a:pt x="343" y="263"/>
                          <a:pt x="377" y="267"/>
                          <a:pt x="393" y="274"/>
                        </a:cubicBezTo>
                        <a:cubicBezTo>
                          <a:pt x="389" y="268"/>
                          <a:pt x="386" y="251"/>
                          <a:pt x="381" y="256"/>
                        </a:cubicBezTo>
                        <a:cubicBezTo>
                          <a:pt x="375" y="262"/>
                          <a:pt x="382" y="273"/>
                          <a:pt x="387" y="280"/>
                        </a:cubicBezTo>
                        <a:cubicBezTo>
                          <a:pt x="393" y="288"/>
                          <a:pt x="403" y="292"/>
                          <a:pt x="411" y="298"/>
                        </a:cubicBezTo>
                        <a:cubicBezTo>
                          <a:pt x="439" y="279"/>
                          <a:pt x="436" y="272"/>
                          <a:pt x="405" y="262"/>
                        </a:cubicBezTo>
                        <a:cubicBezTo>
                          <a:pt x="408" y="267"/>
                          <a:pt x="425" y="312"/>
                          <a:pt x="441" y="304"/>
                        </a:cubicBezTo>
                        <a:cubicBezTo>
                          <a:pt x="449" y="300"/>
                          <a:pt x="420" y="280"/>
                          <a:pt x="429" y="280"/>
                        </a:cubicBezTo>
                        <a:cubicBezTo>
                          <a:pt x="439" y="280"/>
                          <a:pt x="439" y="298"/>
                          <a:pt x="447" y="304"/>
                        </a:cubicBezTo>
                        <a:cubicBezTo>
                          <a:pt x="456" y="310"/>
                          <a:pt x="467" y="312"/>
                          <a:pt x="477" y="316"/>
                        </a:cubicBezTo>
                        <a:cubicBezTo>
                          <a:pt x="473" y="304"/>
                          <a:pt x="473" y="290"/>
                          <a:pt x="465" y="280"/>
                        </a:cubicBezTo>
                        <a:cubicBezTo>
                          <a:pt x="456" y="269"/>
                          <a:pt x="429" y="256"/>
                          <a:pt x="429" y="256"/>
                        </a:cubicBezTo>
                        <a:cubicBezTo>
                          <a:pt x="433" y="279"/>
                          <a:pt x="434" y="315"/>
                          <a:pt x="453" y="310"/>
                        </a:cubicBezTo>
                        <a:cubicBezTo>
                          <a:pt x="461" y="308"/>
                          <a:pt x="457" y="294"/>
                          <a:pt x="459" y="286"/>
                        </a:cubicBezTo>
                        <a:cubicBezTo>
                          <a:pt x="455" y="280"/>
                          <a:pt x="452" y="273"/>
                          <a:pt x="447" y="268"/>
                        </a:cubicBezTo>
                        <a:cubicBezTo>
                          <a:pt x="436" y="259"/>
                          <a:pt x="411" y="244"/>
                          <a:pt x="411" y="244"/>
                        </a:cubicBezTo>
                        <a:cubicBezTo>
                          <a:pt x="355" y="281"/>
                          <a:pt x="426" y="264"/>
                          <a:pt x="441" y="256"/>
                        </a:cubicBezTo>
                        <a:cubicBezTo>
                          <a:pt x="425" y="234"/>
                          <a:pt x="419" y="217"/>
                          <a:pt x="393" y="208"/>
                        </a:cubicBezTo>
                        <a:cubicBezTo>
                          <a:pt x="395" y="214"/>
                          <a:pt x="395" y="222"/>
                          <a:pt x="399" y="226"/>
                        </a:cubicBezTo>
                        <a:cubicBezTo>
                          <a:pt x="409" y="236"/>
                          <a:pt x="435" y="250"/>
                          <a:pt x="435" y="250"/>
                        </a:cubicBezTo>
                        <a:cubicBezTo>
                          <a:pt x="443" y="248"/>
                          <a:pt x="456" y="252"/>
                          <a:pt x="459" y="244"/>
                        </a:cubicBezTo>
                        <a:cubicBezTo>
                          <a:pt x="469" y="215"/>
                          <a:pt x="421" y="198"/>
                          <a:pt x="405" y="190"/>
                        </a:cubicBezTo>
                        <a:cubicBezTo>
                          <a:pt x="384" y="221"/>
                          <a:pt x="398" y="235"/>
                          <a:pt x="429" y="214"/>
                        </a:cubicBezTo>
                        <a:cubicBezTo>
                          <a:pt x="401" y="191"/>
                          <a:pt x="384" y="177"/>
                          <a:pt x="351" y="166"/>
                        </a:cubicBezTo>
                        <a:cubicBezTo>
                          <a:pt x="329" y="198"/>
                          <a:pt x="341" y="207"/>
                          <a:pt x="375" y="220"/>
                        </a:cubicBezTo>
                        <a:cubicBezTo>
                          <a:pt x="377" y="212"/>
                          <a:pt x="384" y="204"/>
                          <a:pt x="381" y="196"/>
                        </a:cubicBezTo>
                        <a:cubicBezTo>
                          <a:pt x="379" y="189"/>
                          <a:pt x="324" y="158"/>
                          <a:pt x="315" y="154"/>
                        </a:cubicBezTo>
                        <a:cubicBezTo>
                          <a:pt x="307" y="158"/>
                          <a:pt x="292" y="157"/>
                          <a:pt x="291" y="166"/>
                        </a:cubicBezTo>
                        <a:cubicBezTo>
                          <a:pt x="288" y="187"/>
                          <a:pt x="332" y="204"/>
                          <a:pt x="345" y="208"/>
                        </a:cubicBezTo>
                        <a:cubicBezTo>
                          <a:pt x="337" y="170"/>
                          <a:pt x="325" y="165"/>
                          <a:pt x="291" y="148"/>
                        </a:cubicBezTo>
                        <a:cubicBezTo>
                          <a:pt x="283" y="152"/>
                          <a:pt x="268" y="151"/>
                          <a:pt x="267" y="160"/>
                        </a:cubicBezTo>
                        <a:cubicBezTo>
                          <a:pt x="264" y="181"/>
                          <a:pt x="291" y="186"/>
                          <a:pt x="303" y="190"/>
                        </a:cubicBezTo>
                        <a:cubicBezTo>
                          <a:pt x="305" y="184"/>
                          <a:pt x="311" y="178"/>
                          <a:pt x="309" y="172"/>
                        </a:cubicBezTo>
                        <a:cubicBezTo>
                          <a:pt x="302" y="155"/>
                          <a:pt x="258" y="146"/>
                          <a:pt x="243" y="142"/>
                        </a:cubicBezTo>
                        <a:cubicBezTo>
                          <a:pt x="233" y="144"/>
                          <a:pt x="216" y="138"/>
                          <a:pt x="213" y="148"/>
                        </a:cubicBezTo>
                        <a:cubicBezTo>
                          <a:pt x="209" y="159"/>
                          <a:pt x="223" y="170"/>
                          <a:pt x="231" y="178"/>
                        </a:cubicBezTo>
                        <a:cubicBezTo>
                          <a:pt x="237" y="184"/>
                          <a:pt x="247" y="186"/>
                          <a:pt x="255" y="190"/>
                        </a:cubicBezTo>
                        <a:cubicBezTo>
                          <a:pt x="261" y="192"/>
                          <a:pt x="277" y="200"/>
                          <a:pt x="273" y="196"/>
                        </a:cubicBezTo>
                        <a:cubicBezTo>
                          <a:pt x="263" y="186"/>
                          <a:pt x="249" y="179"/>
                          <a:pt x="237" y="172"/>
                        </a:cubicBezTo>
                        <a:cubicBezTo>
                          <a:pt x="229" y="167"/>
                          <a:pt x="221" y="164"/>
                          <a:pt x="213" y="160"/>
                        </a:cubicBezTo>
                        <a:cubicBezTo>
                          <a:pt x="217" y="172"/>
                          <a:pt x="218" y="185"/>
                          <a:pt x="225" y="196"/>
                        </a:cubicBezTo>
                        <a:cubicBezTo>
                          <a:pt x="229" y="202"/>
                          <a:pt x="243" y="215"/>
                          <a:pt x="243" y="208"/>
                        </a:cubicBezTo>
                        <a:cubicBezTo>
                          <a:pt x="243" y="186"/>
                          <a:pt x="189" y="172"/>
                          <a:pt x="189" y="172"/>
                        </a:cubicBezTo>
                        <a:cubicBezTo>
                          <a:pt x="193" y="186"/>
                          <a:pt x="193" y="202"/>
                          <a:pt x="201" y="214"/>
                        </a:cubicBezTo>
                        <a:cubicBezTo>
                          <a:pt x="206" y="221"/>
                          <a:pt x="221" y="234"/>
                          <a:pt x="225" y="226"/>
                        </a:cubicBezTo>
                        <a:cubicBezTo>
                          <a:pt x="228" y="221"/>
                          <a:pt x="192" y="187"/>
                          <a:pt x="189" y="184"/>
                        </a:cubicBezTo>
                        <a:cubicBezTo>
                          <a:pt x="183" y="188"/>
                          <a:pt x="171" y="189"/>
                          <a:pt x="171" y="196"/>
                        </a:cubicBezTo>
                        <a:cubicBezTo>
                          <a:pt x="171" y="204"/>
                          <a:pt x="181" y="214"/>
                          <a:pt x="189" y="214"/>
                        </a:cubicBezTo>
                        <a:cubicBezTo>
                          <a:pt x="202" y="214"/>
                          <a:pt x="213" y="202"/>
                          <a:pt x="225" y="196"/>
                        </a:cubicBezTo>
                        <a:cubicBezTo>
                          <a:pt x="209" y="180"/>
                          <a:pt x="161" y="114"/>
                          <a:pt x="189" y="184"/>
                        </a:cubicBezTo>
                        <a:cubicBezTo>
                          <a:pt x="209" y="182"/>
                          <a:pt x="231" y="186"/>
                          <a:pt x="249" y="178"/>
                        </a:cubicBezTo>
                        <a:cubicBezTo>
                          <a:pt x="295" y="157"/>
                          <a:pt x="214" y="134"/>
                          <a:pt x="201" y="130"/>
                        </a:cubicBezTo>
                        <a:cubicBezTo>
                          <a:pt x="239" y="177"/>
                          <a:pt x="248" y="173"/>
                          <a:pt x="309" y="160"/>
                        </a:cubicBezTo>
                        <a:cubicBezTo>
                          <a:pt x="296" y="128"/>
                          <a:pt x="292" y="122"/>
                          <a:pt x="261" y="112"/>
                        </a:cubicBezTo>
                        <a:cubicBezTo>
                          <a:pt x="272" y="145"/>
                          <a:pt x="297" y="144"/>
                          <a:pt x="327" y="154"/>
                        </a:cubicBezTo>
                        <a:cubicBezTo>
                          <a:pt x="368" y="127"/>
                          <a:pt x="342" y="119"/>
                          <a:pt x="309" y="112"/>
                        </a:cubicBezTo>
                        <a:cubicBezTo>
                          <a:pt x="334" y="153"/>
                          <a:pt x="329" y="141"/>
                          <a:pt x="369" y="154"/>
                        </a:cubicBezTo>
                        <a:cubicBezTo>
                          <a:pt x="412" y="140"/>
                          <a:pt x="377" y="121"/>
                          <a:pt x="357" y="106"/>
                        </a:cubicBezTo>
                        <a:cubicBezTo>
                          <a:pt x="347" y="108"/>
                          <a:pt x="329" y="102"/>
                          <a:pt x="327" y="112"/>
                        </a:cubicBezTo>
                        <a:cubicBezTo>
                          <a:pt x="317" y="152"/>
                          <a:pt x="363" y="164"/>
                          <a:pt x="387" y="172"/>
                        </a:cubicBezTo>
                        <a:cubicBezTo>
                          <a:pt x="410" y="160"/>
                          <a:pt x="424" y="163"/>
                          <a:pt x="405" y="130"/>
                        </a:cubicBezTo>
                        <a:cubicBezTo>
                          <a:pt x="401" y="124"/>
                          <a:pt x="385" y="111"/>
                          <a:pt x="387" y="118"/>
                        </a:cubicBezTo>
                        <a:cubicBezTo>
                          <a:pt x="392" y="132"/>
                          <a:pt x="414" y="153"/>
                          <a:pt x="429" y="160"/>
                        </a:cubicBezTo>
                        <a:cubicBezTo>
                          <a:pt x="441" y="165"/>
                          <a:pt x="465" y="172"/>
                          <a:pt x="465" y="172"/>
                        </a:cubicBezTo>
                        <a:cubicBezTo>
                          <a:pt x="469" y="159"/>
                          <a:pt x="486" y="128"/>
                          <a:pt x="441" y="136"/>
                        </a:cubicBezTo>
                        <a:cubicBezTo>
                          <a:pt x="433" y="137"/>
                          <a:pt x="437" y="152"/>
                          <a:pt x="435" y="160"/>
                        </a:cubicBezTo>
                        <a:cubicBezTo>
                          <a:pt x="455" y="175"/>
                          <a:pt x="471" y="188"/>
                          <a:pt x="495" y="196"/>
                        </a:cubicBezTo>
                        <a:cubicBezTo>
                          <a:pt x="481" y="169"/>
                          <a:pt x="470" y="158"/>
                          <a:pt x="441" y="148"/>
                        </a:cubicBezTo>
                        <a:cubicBezTo>
                          <a:pt x="445" y="164"/>
                          <a:pt x="444" y="182"/>
                          <a:pt x="453" y="196"/>
                        </a:cubicBezTo>
                        <a:cubicBezTo>
                          <a:pt x="459" y="206"/>
                          <a:pt x="483" y="226"/>
                          <a:pt x="483" y="214"/>
                        </a:cubicBezTo>
                        <a:cubicBezTo>
                          <a:pt x="483" y="209"/>
                          <a:pt x="444" y="184"/>
                          <a:pt x="435" y="178"/>
                        </a:cubicBezTo>
                        <a:cubicBezTo>
                          <a:pt x="426" y="221"/>
                          <a:pt x="436" y="222"/>
                          <a:pt x="471" y="250"/>
                        </a:cubicBezTo>
                        <a:cubicBezTo>
                          <a:pt x="479" y="246"/>
                          <a:pt x="498" y="246"/>
                          <a:pt x="495" y="238"/>
                        </a:cubicBezTo>
                        <a:cubicBezTo>
                          <a:pt x="490" y="223"/>
                          <a:pt x="457" y="213"/>
                          <a:pt x="441" y="208"/>
                        </a:cubicBezTo>
                        <a:cubicBezTo>
                          <a:pt x="429" y="212"/>
                          <a:pt x="414" y="211"/>
                          <a:pt x="405" y="220"/>
                        </a:cubicBezTo>
                        <a:cubicBezTo>
                          <a:pt x="401" y="224"/>
                          <a:pt x="407" y="233"/>
                          <a:pt x="411" y="238"/>
                        </a:cubicBezTo>
                        <a:cubicBezTo>
                          <a:pt x="425" y="259"/>
                          <a:pt x="451" y="267"/>
                          <a:pt x="471" y="280"/>
                        </a:cubicBezTo>
                        <a:cubicBezTo>
                          <a:pt x="458" y="242"/>
                          <a:pt x="421" y="225"/>
                          <a:pt x="387" y="208"/>
                        </a:cubicBezTo>
                        <a:cubicBezTo>
                          <a:pt x="338" y="220"/>
                          <a:pt x="335" y="267"/>
                          <a:pt x="387" y="280"/>
                        </a:cubicBezTo>
                        <a:cubicBezTo>
                          <a:pt x="369" y="234"/>
                          <a:pt x="354" y="235"/>
                          <a:pt x="309" y="220"/>
                        </a:cubicBezTo>
                        <a:cubicBezTo>
                          <a:pt x="302" y="256"/>
                          <a:pt x="304" y="260"/>
                          <a:pt x="333" y="280"/>
                        </a:cubicBezTo>
                        <a:cubicBezTo>
                          <a:pt x="323" y="250"/>
                          <a:pt x="301" y="245"/>
                          <a:pt x="273" y="238"/>
                        </a:cubicBezTo>
                        <a:cubicBezTo>
                          <a:pt x="266" y="266"/>
                          <a:pt x="262" y="276"/>
                          <a:pt x="291" y="286"/>
                        </a:cubicBezTo>
                        <a:cubicBezTo>
                          <a:pt x="343" y="269"/>
                          <a:pt x="266" y="244"/>
                          <a:pt x="249" y="238"/>
                        </a:cubicBezTo>
                        <a:cubicBezTo>
                          <a:pt x="260" y="272"/>
                          <a:pt x="267" y="304"/>
                          <a:pt x="303" y="316"/>
                        </a:cubicBezTo>
                        <a:cubicBezTo>
                          <a:pt x="321" y="289"/>
                          <a:pt x="319" y="268"/>
                          <a:pt x="291" y="250"/>
                        </a:cubicBezTo>
                        <a:cubicBezTo>
                          <a:pt x="312" y="291"/>
                          <a:pt x="314" y="311"/>
                          <a:pt x="357" y="322"/>
                        </a:cubicBezTo>
                        <a:cubicBezTo>
                          <a:pt x="332" y="273"/>
                          <a:pt x="332" y="257"/>
                          <a:pt x="279" y="268"/>
                        </a:cubicBezTo>
                        <a:cubicBezTo>
                          <a:pt x="293" y="311"/>
                          <a:pt x="311" y="335"/>
                          <a:pt x="357" y="346"/>
                        </a:cubicBezTo>
                        <a:cubicBezTo>
                          <a:pt x="363" y="342"/>
                          <a:pt x="374" y="341"/>
                          <a:pt x="375" y="334"/>
                        </a:cubicBezTo>
                        <a:cubicBezTo>
                          <a:pt x="379" y="310"/>
                          <a:pt x="342" y="288"/>
                          <a:pt x="327" y="280"/>
                        </a:cubicBezTo>
                        <a:cubicBezTo>
                          <a:pt x="335" y="319"/>
                          <a:pt x="355" y="339"/>
                          <a:pt x="393" y="352"/>
                        </a:cubicBezTo>
                        <a:cubicBezTo>
                          <a:pt x="423" y="322"/>
                          <a:pt x="410" y="316"/>
                          <a:pt x="375" y="304"/>
                        </a:cubicBezTo>
                        <a:cubicBezTo>
                          <a:pt x="363" y="308"/>
                          <a:pt x="346" y="305"/>
                          <a:pt x="339" y="316"/>
                        </a:cubicBezTo>
                        <a:cubicBezTo>
                          <a:pt x="322" y="343"/>
                          <a:pt x="373" y="387"/>
                          <a:pt x="393" y="394"/>
                        </a:cubicBezTo>
                        <a:cubicBezTo>
                          <a:pt x="384" y="358"/>
                          <a:pt x="384" y="348"/>
                          <a:pt x="345" y="358"/>
                        </a:cubicBezTo>
                        <a:cubicBezTo>
                          <a:pt x="350" y="382"/>
                          <a:pt x="390" y="458"/>
                          <a:pt x="363" y="376"/>
                        </a:cubicBezTo>
                        <a:cubicBezTo>
                          <a:pt x="353" y="380"/>
                          <a:pt x="337" y="378"/>
                          <a:pt x="333" y="388"/>
                        </a:cubicBezTo>
                        <a:cubicBezTo>
                          <a:pt x="322" y="413"/>
                          <a:pt x="365" y="430"/>
                          <a:pt x="375" y="436"/>
                        </a:cubicBezTo>
                        <a:cubicBezTo>
                          <a:pt x="379" y="430"/>
                          <a:pt x="388" y="425"/>
                          <a:pt x="387" y="418"/>
                        </a:cubicBezTo>
                        <a:cubicBezTo>
                          <a:pt x="386" y="408"/>
                          <a:pt x="379" y="394"/>
                          <a:pt x="369" y="394"/>
                        </a:cubicBezTo>
                        <a:cubicBezTo>
                          <a:pt x="361" y="394"/>
                          <a:pt x="365" y="410"/>
                          <a:pt x="363" y="418"/>
                        </a:cubicBezTo>
                        <a:cubicBezTo>
                          <a:pt x="371" y="442"/>
                          <a:pt x="378" y="452"/>
                          <a:pt x="399" y="466"/>
                        </a:cubicBezTo>
                        <a:cubicBezTo>
                          <a:pt x="405" y="460"/>
                          <a:pt x="418" y="456"/>
                          <a:pt x="417" y="448"/>
                        </a:cubicBezTo>
                        <a:cubicBezTo>
                          <a:pt x="411" y="404"/>
                          <a:pt x="388" y="427"/>
                          <a:pt x="375" y="436"/>
                        </a:cubicBezTo>
                        <a:cubicBezTo>
                          <a:pt x="377" y="452"/>
                          <a:pt x="375" y="469"/>
                          <a:pt x="381" y="484"/>
                        </a:cubicBezTo>
                        <a:cubicBezTo>
                          <a:pt x="384" y="491"/>
                          <a:pt x="397" y="503"/>
                          <a:pt x="399" y="496"/>
                        </a:cubicBezTo>
                        <a:cubicBezTo>
                          <a:pt x="402" y="486"/>
                          <a:pt x="394" y="474"/>
                          <a:pt x="387" y="466"/>
                        </a:cubicBezTo>
                        <a:cubicBezTo>
                          <a:pt x="381" y="459"/>
                          <a:pt x="371" y="458"/>
                          <a:pt x="363" y="454"/>
                        </a:cubicBezTo>
                        <a:cubicBezTo>
                          <a:pt x="353" y="492"/>
                          <a:pt x="368" y="496"/>
                          <a:pt x="399" y="520"/>
                        </a:cubicBezTo>
                        <a:cubicBezTo>
                          <a:pt x="427" y="492"/>
                          <a:pt x="422" y="509"/>
                          <a:pt x="393" y="466"/>
                        </a:cubicBezTo>
                        <a:cubicBezTo>
                          <a:pt x="386" y="455"/>
                          <a:pt x="400" y="490"/>
                          <a:pt x="405" y="502"/>
                        </a:cubicBezTo>
                        <a:cubicBezTo>
                          <a:pt x="415" y="524"/>
                          <a:pt x="420" y="521"/>
                          <a:pt x="441" y="532"/>
                        </a:cubicBezTo>
                        <a:cubicBezTo>
                          <a:pt x="465" y="508"/>
                          <a:pt x="486" y="493"/>
                          <a:pt x="441" y="478"/>
                        </a:cubicBezTo>
                        <a:cubicBezTo>
                          <a:pt x="384" y="516"/>
                          <a:pt x="468" y="505"/>
                          <a:pt x="483" y="502"/>
                        </a:cubicBezTo>
                        <a:cubicBezTo>
                          <a:pt x="476" y="474"/>
                          <a:pt x="471" y="464"/>
                          <a:pt x="447" y="448"/>
                        </a:cubicBezTo>
                        <a:cubicBezTo>
                          <a:pt x="461" y="469"/>
                          <a:pt x="474" y="482"/>
                          <a:pt x="495" y="496"/>
                        </a:cubicBezTo>
                        <a:cubicBezTo>
                          <a:pt x="504" y="469"/>
                          <a:pt x="517" y="461"/>
                          <a:pt x="495" y="442"/>
                        </a:cubicBezTo>
                        <a:cubicBezTo>
                          <a:pt x="484" y="433"/>
                          <a:pt x="459" y="418"/>
                          <a:pt x="459" y="418"/>
                        </a:cubicBezTo>
                        <a:cubicBezTo>
                          <a:pt x="469" y="456"/>
                          <a:pt x="477" y="457"/>
                          <a:pt x="513" y="442"/>
                        </a:cubicBezTo>
                        <a:cubicBezTo>
                          <a:pt x="501" y="400"/>
                          <a:pt x="501" y="386"/>
                          <a:pt x="459" y="376"/>
                        </a:cubicBezTo>
                        <a:cubicBezTo>
                          <a:pt x="451" y="414"/>
                          <a:pt x="457" y="416"/>
                          <a:pt x="483" y="442"/>
                        </a:cubicBezTo>
                        <a:cubicBezTo>
                          <a:pt x="491" y="436"/>
                          <a:pt x="506" y="434"/>
                          <a:pt x="507" y="424"/>
                        </a:cubicBezTo>
                        <a:cubicBezTo>
                          <a:pt x="510" y="387"/>
                          <a:pt x="479" y="363"/>
                          <a:pt x="453" y="346"/>
                        </a:cubicBezTo>
                        <a:cubicBezTo>
                          <a:pt x="445" y="350"/>
                          <a:pt x="431" y="349"/>
                          <a:pt x="429" y="358"/>
                        </a:cubicBezTo>
                        <a:cubicBezTo>
                          <a:pt x="421" y="391"/>
                          <a:pt x="454" y="412"/>
                          <a:pt x="477" y="418"/>
                        </a:cubicBezTo>
                        <a:cubicBezTo>
                          <a:pt x="463" y="382"/>
                          <a:pt x="455" y="372"/>
                          <a:pt x="417" y="382"/>
                        </a:cubicBezTo>
                        <a:cubicBezTo>
                          <a:pt x="421" y="393"/>
                          <a:pt x="435" y="442"/>
                          <a:pt x="459" y="436"/>
                        </a:cubicBezTo>
                        <a:cubicBezTo>
                          <a:pt x="469" y="434"/>
                          <a:pt x="459" y="414"/>
                          <a:pt x="453" y="406"/>
                        </a:cubicBezTo>
                        <a:cubicBezTo>
                          <a:pt x="445" y="395"/>
                          <a:pt x="390" y="359"/>
                          <a:pt x="375" y="352"/>
                        </a:cubicBezTo>
                        <a:cubicBezTo>
                          <a:pt x="406" y="389"/>
                          <a:pt x="431" y="415"/>
                          <a:pt x="477" y="430"/>
                        </a:cubicBezTo>
                        <a:cubicBezTo>
                          <a:pt x="471" y="389"/>
                          <a:pt x="459" y="370"/>
                          <a:pt x="441" y="334"/>
                        </a:cubicBezTo>
                        <a:cubicBezTo>
                          <a:pt x="448" y="410"/>
                          <a:pt x="433" y="423"/>
                          <a:pt x="507" y="412"/>
                        </a:cubicBezTo>
                        <a:cubicBezTo>
                          <a:pt x="547" y="352"/>
                          <a:pt x="472" y="352"/>
                          <a:pt x="435" y="340"/>
                        </a:cubicBezTo>
                        <a:cubicBezTo>
                          <a:pt x="455" y="374"/>
                          <a:pt x="476" y="383"/>
                          <a:pt x="507" y="406"/>
                        </a:cubicBezTo>
                        <a:cubicBezTo>
                          <a:pt x="511" y="400"/>
                          <a:pt x="520" y="395"/>
                          <a:pt x="519" y="388"/>
                        </a:cubicBezTo>
                        <a:cubicBezTo>
                          <a:pt x="515" y="360"/>
                          <a:pt x="482" y="333"/>
                          <a:pt x="459" y="322"/>
                        </a:cubicBezTo>
                        <a:cubicBezTo>
                          <a:pt x="448" y="354"/>
                          <a:pt x="464" y="372"/>
                          <a:pt x="495" y="382"/>
                        </a:cubicBezTo>
                        <a:cubicBezTo>
                          <a:pt x="503" y="378"/>
                          <a:pt x="517" y="379"/>
                          <a:pt x="519" y="370"/>
                        </a:cubicBezTo>
                        <a:cubicBezTo>
                          <a:pt x="528" y="331"/>
                          <a:pt x="485" y="297"/>
                          <a:pt x="453" y="286"/>
                        </a:cubicBezTo>
                        <a:cubicBezTo>
                          <a:pt x="467" y="335"/>
                          <a:pt x="478" y="348"/>
                          <a:pt x="525" y="364"/>
                        </a:cubicBezTo>
                        <a:cubicBezTo>
                          <a:pt x="546" y="322"/>
                          <a:pt x="520" y="290"/>
                          <a:pt x="483" y="268"/>
                        </a:cubicBezTo>
                        <a:cubicBezTo>
                          <a:pt x="503" y="323"/>
                          <a:pt x="498" y="339"/>
                          <a:pt x="555" y="316"/>
                        </a:cubicBezTo>
                        <a:cubicBezTo>
                          <a:pt x="543" y="280"/>
                          <a:pt x="519" y="256"/>
                          <a:pt x="483" y="244"/>
                        </a:cubicBezTo>
                        <a:cubicBezTo>
                          <a:pt x="433" y="261"/>
                          <a:pt x="486" y="296"/>
                          <a:pt x="507" y="310"/>
                        </a:cubicBezTo>
                        <a:cubicBezTo>
                          <a:pt x="517" y="304"/>
                          <a:pt x="533" y="303"/>
                          <a:pt x="537" y="292"/>
                        </a:cubicBezTo>
                        <a:cubicBezTo>
                          <a:pt x="551" y="258"/>
                          <a:pt x="517" y="225"/>
                          <a:pt x="495" y="208"/>
                        </a:cubicBezTo>
                        <a:cubicBezTo>
                          <a:pt x="475" y="212"/>
                          <a:pt x="454" y="212"/>
                          <a:pt x="435" y="220"/>
                        </a:cubicBezTo>
                        <a:cubicBezTo>
                          <a:pt x="425" y="225"/>
                          <a:pt x="429" y="251"/>
                          <a:pt x="435" y="256"/>
                        </a:cubicBezTo>
                        <a:cubicBezTo>
                          <a:pt x="445" y="265"/>
                          <a:pt x="459" y="268"/>
                          <a:pt x="471" y="274"/>
                        </a:cubicBezTo>
                        <a:cubicBezTo>
                          <a:pt x="485" y="268"/>
                          <a:pt x="501" y="265"/>
                          <a:pt x="513" y="256"/>
                        </a:cubicBezTo>
                        <a:cubicBezTo>
                          <a:pt x="546" y="232"/>
                          <a:pt x="482" y="191"/>
                          <a:pt x="471" y="184"/>
                        </a:cubicBezTo>
                        <a:cubicBezTo>
                          <a:pt x="459" y="188"/>
                          <a:pt x="442" y="186"/>
                          <a:pt x="435" y="196"/>
                        </a:cubicBezTo>
                        <a:cubicBezTo>
                          <a:pt x="415" y="225"/>
                          <a:pt x="470" y="241"/>
                          <a:pt x="477" y="244"/>
                        </a:cubicBezTo>
                        <a:cubicBezTo>
                          <a:pt x="485" y="240"/>
                          <a:pt x="496" y="240"/>
                          <a:pt x="501" y="232"/>
                        </a:cubicBezTo>
                        <a:cubicBezTo>
                          <a:pt x="509" y="219"/>
                          <a:pt x="482" y="205"/>
                          <a:pt x="477" y="202"/>
                        </a:cubicBezTo>
                        <a:cubicBezTo>
                          <a:pt x="442" y="182"/>
                          <a:pt x="443" y="185"/>
                          <a:pt x="405" y="172"/>
                        </a:cubicBezTo>
                        <a:cubicBezTo>
                          <a:pt x="391" y="178"/>
                          <a:pt x="368" y="176"/>
                          <a:pt x="363" y="190"/>
                        </a:cubicBezTo>
                        <a:cubicBezTo>
                          <a:pt x="351" y="223"/>
                          <a:pt x="381" y="238"/>
                          <a:pt x="399" y="250"/>
                        </a:cubicBezTo>
                        <a:cubicBezTo>
                          <a:pt x="417" y="247"/>
                          <a:pt x="443" y="253"/>
                          <a:pt x="441" y="226"/>
                        </a:cubicBezTo>
                        <a:cubicBezTo>
                          <a:pt x="440" y="210"/>
                          <a:pt x="438" y="192"/>
                          <a:pt x="429" y="178"/>
                        </a:cubicBezTo>
                        <a:cubicBezTo>
                          <a:pt x="421" y="166"/>
                          <a:pt x="393" y="154"/>
                          <a:pt x="393" y="154"/>
                        </a:cubicBezTo>
                        <a:cubicBezTo>
                          <a:pt x="383" y="156"/>
                          <a:pt x="372" y="155"/>
                          <a:pt x="363" y="160"/>
                        </a:cubicBezTo>
                        <a:cubicBezTo>
                          <a:pt x="326" y="181"/>
                          <a:pt x="375" y="214"/>
                          <a:pt x="393" y="220"/>
                        </a:cubicBezTo>
                        <a:cubicBezTo>
                          <a:pt x="418" y="187"/>
                          <a:pt x="417" y="160"/>
                          <a:pt x="387" y="130"/>
                        </a:cubicBezTo>
                        <a:cubicBezTo>
                          <a:pt x="322" y="135"/>
                          <a:pt x="245" y="125"/>
                          <a:pt x="333" y="184"/>
                        </a:cubicBezTo>
                        <a:cubicBezTo>
                          <a:pt x="345" y="178"/>
                          <a:pt x="359" y="175"/>
                          <a:pt x="369" y="166"/>
                        </a:cubicBezTo>
                        <a:cubicBezTo>
                          <a:pt x="401" y="138"/>
                          <a:pt x="344" y="103"/>
                          <a:pt x="327" y="94"/>
                        </a:cubicBezTo>
                        <a:cubicBezTo>
                          <a:pt x="311" y="96"/>
                          <a:pt x="294" y="93"/>
                          <a:pt x="279" y="100"/>
                        </a:cubicBezTo>
                        <a:cubicBezTo>
                          <a:pt x="263" y="107"/>
                          <a:pt x="271" y="138"/>
                          <a:pt x="279" y="154"/>
                        </a:cubicBezTo>
                        <a:cubicBezTo>
                          <a:pt x="282" y="160"/>
                          <a:pt x="291" y="162"/>
                          <a:pt x="297" y="166"/>
                        </a:cubicBezTo>
                        <a:cubicBezTo>
                          <a:pt x="309" y="164"/>
                          <a:pt x="324" y="168"/>
                          <a:pt x="333" y="160"/>
                        </a:cubicBezTo>
                        <a:cubicBezTo>
                          <a:pt x="364" y="133"/>
                          <a:pt x="318" y="108"/>
                          <a:pt x="303" y="100"/>
                        </a:cubicBezTo>
                        <a:cubicBezTo>
                          <a:pt x="285" y="102"/>
                          <a:pt x="267" y="102"/>
                          <a:pt x="249" y="106"/>
                        </a:cubicBezTo>
                        <a:cubicBezTo>
                          <a:pt x="196" y="119"/>
                          <a:pt x="250" y="158"/>
                          <a:pt x="273" y="166"/>
                        </a:cubicBezTo>
                        <a:cubicBezTo>
                          <a:pt x="277" y="156"/>
                          <a:pt x="289" y="146"/>
                          <a:pt x="285" y="136"/>
                        </a:cubicBezTo>
                        <a:cubicBezTo>
                          <a:pt x="279" y="120"/>
                          <a:pt x="249" y="100"/>
                          <a:pt x="249" y="100"/>
                        </a:cubicBezTo>
                        <a:cubicBezTo>
                          <a:pt x="209" y="108"/>
                          <a:pt x="204" y="110"/>
                          <a:pt x="189" y="148"/>
                        </a:cubicBezTo>
                        <a:cubicBezTo>
                          <a:pt x="212" y="163"/>
                          <a:pt x="251" y="168"/>
                          <a:pt x="219" y="124"/>
                        </a:cubicBezTo>
                        <a:cubicBezTo>
                          <a:pt x="214" y="117"/>
                          <a:pt x="182" y="102"/>
                          <a:pt x="177" y="100"/>
                        </a:cubicBezTo>
                        <a:cubicBezTo>
                          <a:pt x="156" y="132"/>
                          <a:pt x="170" y="150"/>
                          <a:pt x="201" y="166"/>
                        </a:cubicBezTo>
                        <a:cubicBezTo>
                          <a:pt x="213" y="129"/>
                          <a:pt x="176" y="134"/>
                          <a:pt x="147" y="124"/>
                        </a:cubicBezTo>
                        <a:cubicBezTo>
                          <a:pt x="151" y="134"/>
                          <a:pt x="154" y="144"/>
                          <a:pt x="159" y="154"/>
                        </a:cubicBezTo>
                        <a:cubicBezTo>
                          <a:pt x="164" y="164"/>
                          <a:pt x="187" y="166"/>
                          <a:pt x="141" y="154"/>
                        </a:cubicBezTo>
                        <a:cubicBezTo>
                          <a:pt x="119" y="186"/>
                          <a:pt x="138" y="190"/>
                          <a:pt x="165" y="208"/>
                        </a:cubicBezTo>
                        <a:cubicBezTo>
                          <a:pt x="161" y="200"/>
                          <a:pt x="159" y="191"/>
                          <a:pt x="153" y="184"/>
                        </a:cubicBezTo>
                        <a:cubicBezTo>
                          <a:pt x="148" y="178"/>
                          <a:pt x="138" y="166"/>
                          <a:pt x="135" y="172"/>
                        </a:cubicBezTo>
                        <a:cubicBezTo>
                          <a:pt x="130" y="183"/>
                          <a:pt x="138" y="196"/>
                          <a:pt x="141" y="208"/>
                        </a:cubicBezTo>
                        <a:cubicBezTo>
                          <a:pt x="144" y="220"/>
                          <a:pt x="155" y="256"/>
                          <a:pt x="153" y="244"/>
                        </a:cubicBezTo>
                        <a:cubicBezTo>
                          <a:pt x="147" y="210"/>
                          <a:pt x="151" y="196"/>
                          <a:pt x="123" y="178"/>
                        </a:cubicBezTo>
                        <a:cubicBezTo>
                          <a:pt x="114" y="204"/>
                          <a:pt x="121" y="217"/>
                          <a:pt x="147" y="226"/>
                        </a:cubicBezTo>
                        <a:cubicBezTo>
                          <a:pt x="138" y="190"/>
                          <a:pt x="126" y="186"/>
                          <a:pt x="93" y="202"/>
                        </a:cubicBezTo>
                        <a:cubicBezTo>
                          <a:pt x="98" y="228"/>
                          <a:pt x="109" y="270"/>
                          <a:pt x="123" y="214"/>
                        </a:cubicBezTo>
                        <a:cubicBezTo>
                          <a:pt x="115" y="208"/>
                          <a:pt x="108" y="192"/>
                          <a:pt x="99" y="196"/>
                        </a:cubicBezTo>
                        <a:cubicBezTo>
                          <a:pt x="66" y="209"/>
                          <a:pt x="133" y="277"/>
                          <a:pt x="99" y="226"/>
                        </a:cubicBezTo>
                        <a:cubicBezTo>
                          <a:pt x="102" y="240"/>
                          <a:pt x="109" y="282"/>
                          <a:pt x="129" y="262"/>
                        </a:cubicBezTo>
                        <a:cubicBezTo>
                          <a:pt x="135" y="256"/>
                          <a:pt x="118" y="249"/>
                          <a:pt x="111" y="244"/>
                        </a:cubicBezTo>
                        <a:cubicBezTo>
                          <a:pt x="102" y="237"/>
                          <a:pt x="91" y="232"/>
                          <a:pt x="81" y="226"/>
                        </a:cubicBezTo>
                        <a:cubicBezTo>
                          <a:pt x="72" y="254"/>
                          <a:pt x="85" y="265"/>
                          <a:pt x="111" y="274"/>
                        </a:cubicBezTo>
                        <a:cubicBezTo>
                          <a:pt x="151" y="261"/>
                          <a:pt x="106" y="246"/>
                          <a:pt x="87" y="232"/>
                        </a:cubicBezTo>
                        <a:cubicBezTo>
                          <a:pt x="72" y="276"/>
                          <a:pt x="72" y="256"/>
                          <a:pt x="81" y="292"/>
                        </a:cubicBezTo>
                        <a:cubicBezTo>
                          <a:pt x="114" y="270"/>
                          <a:pt x="94" y="267"/>
                          <a:pt x="69" y="250"/>
                        </a:cubicBezTo>
                        <a:cubicBezTo>
                          <a:pt x="60" y="305"/>
                          <a:pt x="57" y="269"/>
                          <a:pt x="75" y="304"/>
                        </a:cubicBezTo>
                        <a:cubicBezTo>
                          <a:pt x="78" y="310"/>
                          <a:pt x="81" y="328"/>
                          <a:pt x="81" y="322"/>
                        </a:cubicBezTo>
                        <a:cubicBezTo>
                          <a:pt x="81" y="290"/>
                          <a:pt x="78" y="294"/>
                          <a:pt x="57" y="280"/>
                        </a:cubicBezTo>
                        <a:cubicBezTo>
                          <a:pt x="61" y="301"/>
                          <a:pt x="60" y="313"/>
                          <a:pt x="75" y="328"/>
                        </a:cubicBezTo>
                        <a:cubicBezTo>
                          <a:pt x="80" y="333"/>
                          <a:pt x="93" y="347"/>
                          <a:pt x="93" y="340"/>
                        </a:cubicBezTo>
                        <a:cubicBezTo>
                          <a:pt x="93" y="332"/>
                          <a:pt x="62" y="303"/>
                          <a:pt x="57" y="298"/>
                        </a:cubicBezTo>
                        <a:cubicBezTo>
                          <a:pt x="59" y="308"/>
                          <a:pt x="69" y="382"/>
                          <a:pt x="87" y="328"/>
                        </a:cubicBezTo>
                        <a:cubicBezTo>
                          <a:pt x="72" y="299"/>
                          <a:pt x="59" y="282"/>
                          <a:pt x="33" y="262"/>
                        </a:cubicBezTo>
                        <a:cubicBezTo>
                          <a:pt x="0" y="305"/>
                          <a:pt x="15" y="315"/>
                          <a:pt x="57" y="340"/>
                        </a:cubicBezTo>
                        <a:cubicBezTo>
                          <a:pt x="63" y="338"/>
                          <a:pt x="74" y="340"/>
                          <a:pt x="75" y="334"/>
                        </a:cubicBezTo>
                        <a:cubicBezTo>
                          <a:pt x="77" y="320"/>
                          <a:pt x="33" y="248"/>
                          <a:pt x="63" y="316"/>
                        </a:cubicBezTo>
                        <a:cubicBezTo>
                          <a:pt x="67" y="325"/>
                          <a:pt x="75" y="332"/>
                          <a:pt x="81" y="340"/>
                        </a:cubicBezTo>
                        <a:cubicBezTo>
                          <a:pt x="83" y="346"/>
                          <a:pt x="81" y="358"/>
                          <a:pt x="87" y="358"/>
                        </a:cubicBezTo>
                        <a:cubicBezTo>
                          <a:pt x="89" y="358"/>
                          <a:pt x="112" y="258"/>
                          <a:pt x="93" y="316"/>
                        </a:cubicBezTo>
                        <a:cubicBezTo>
                          <a:pt x="60" y="267"/>
                          <a:pt x="99" y="337"/>
                          <a:pt x="105" y="346"/>
                        </a:cubicBezTo>
                        <a:cubicBezTo>
                          <a:pt x="101" y="326"/>
                          <a:pt x="102" y="228"/>
                          <a:pt x="87" y="304"/>
                        </a:cubicBezTo>
                        <a:cubicBezTo>
                          <a:pt x="89" y="314"/>
                          <a:pt x="103" y="331"/>
                          <a:pt x="93" y="334"/>
                        </a:cubicBezTo>
                        <a:cubicBezTo>
                          <a:pt x="82" y="338"/>
                          <a:pt x="77" y="302"/>
                          <a:pt x="69" y="310"/>
                        </a:cubicBezTo>
                        <a:cubicBezTo>
                          <a:pt x="60" y="319"/>
                          <a:pt x="77" y="334"/>
                          <a:pt x="81" y="346"/>
                        </a:cubicBezTo>
                        <a:cubicBezTo>
                          <a:pt x="84" y="356"/>
                          <a:pt x="73" y="326"/>
                          <a:pt x="69" y="316"/>
                        </a:cubicBezTo>
                        <a:cubicBezTo>
                          <a:pt x="59" y="293"/>
                          <a:pt x="58" y="293"/>
                          <a:pt x="45" y="274"/>
                        </a:cubicBezTo>
                        <a:cubicBezTo>
                          <a:pt x="12" y="307"/>
                          <a:pt x="21" y="314"/>
                          <a:pt x="63" y="322"/>
                        </a:cubicBezTo>
                        <a:cubicBezTo>
                          <a:pt x="87" y="286"/>
                          <a:pt x="124" y="225"/>
                          <a:pt x="57" y="208"/>
                        </a:cubicBezTo>
                        <a:cubicBezTo>
                          <a:pt x="50" y="249"/>
                          <a:pt x="44" y="256"/>
                          <a:pt x="81" y="274"/>
                        </a:cubicBezTo>
                        <a:cubicBezTo>
                          <a:pt x="91" y="264"/>
                          <a:pt x="107" y="258"/>
                          <a:pt x="111" y="244"/>
                        </a:cubicBezTo>
                        <a:cubicBezTo>
                          <a:pt x="133" y="167"/>
                          <a:pt x="107" y="189"/>
                          <a:pt x="81" y="202"/>
                        </a:cubicBezTo>
                        <a:cubicBezTo>
                          <a:pt x="99" y="256"/>
                          <a:pt x="122" y="197"/>
                          <a:pt x="129" y="178"/>
                        </a:cubicBezTo>
                        <a:cubicBezTo>
                          <a:pt x="117" y="170"/>
                          <a:pt x="107" y="159"/>
                          <a:pt x="93" y="154"/>
                        </a:cubicBezTo>
                        <a:cubicBezTo>
                          <a:pt x="87" y="152"/>
                          <a:pt x="76" y="154"/>
                          <a:pt x="75" y="160"/>
                        </a:cubicBezTo>
                        <a:cubicBezTo>
                          <a:pt x="73" y="169"/>
                          <a:pt x="81" y="178"/>
                          <a:pt x="87" y="184"/>
                        </a:cubicBezTo>
                        <a:cubicBezTo>
                          <a:pt x="93" y="190"/>
                          <a:pt x="103" y="192"/>
                          <a:pt x="111" y="196"/>
                        </a:cubicBezTo>
                        <a:cubicBezTo>
                          <a:pt x="119" y="180"/>
                          <a:pt x="139" y="154"/>
                          <a:pt x="111" y="136"/>
                        </a:cubicBezTo>
                        <a:cubicBezTo>
                          <a:pt x="101" y="130"/>
                          <a:pt x="87" y="140"/>
                          <a:pt x="75" y="142"/>
                        </a:cubicBezTo>
                        <a:cubicBezTo>
                          <a:pt x="79" y="152"/>
                          <a:pt x="79" y="165"/>
                          <a:pt x="87" y="172"/>
                        </a:cubicBezTo>
                        <a:cubicBezTo>
                          <a:pt x="100" y="184"/>
                          <a:pt x="135" y="196"/>
                          <a:pt x="135" y="196"/>
                        </a:cubicBezTo>
                        <a:cubicBezTo>
                          <a:pt x="165" y="157"/>
                          <a:pt x="152" y="138"/>
                          <a:pt x="111" y="118"/>
                        </a:cubicBezTo>
                        <a:cubicBezTo>
                          <a:pt x="95" y="183"/>
                          <a:pt x="146" y="165"/>
                          <a:pt x="183" y="154"/>
                        </a:cubicBezTo>
                        <a:cubicBezTo>
                          <a:pt x="192" y="110"/>
                          <a:pt x="188" y="116"/>
                          <a:pt x="147" y="106"/>
                        </a:cubicBezTo>
                        <a:cubicBezTo>
                          <a:pt x="106" y="127"/>
                          <a:pt x="122" y="133"/>
                          <a:pt x="153" y="154"/>
                        </a:cubicBezTo>
                        <a:cubicBezTo>
                          <a:pt x="177" y="148"/>
                          <a:pt x="207" y="153"/>
                          <a:pt x="225" y="136"/>
                        </a:cubicBezTo>
                        <a:cubicBezTo>
                          <a:pt x="251" y="112"/>
                          <a:pt x="195" y="91"/>
                          <a:pt x="189" y="88"/>
                        </a:cubicBezTo>
                        <a:cubicBezTo>
                          <a:pt x="167" y="121"/>
                          <a:pt x="190" y="121"/>
                          <a:pt x="219" y="136"/>
                        </a:cubicBezTo>
                        <a:cubicBezTo>
                          <a:pt x="227" y="134"/>
                          <a:pt x="239" y="137"/>
                          <a:pt x="243" y="130"/>
                        </a:cubicBezTo>
                        <a:cubicBezTo>
                          <a:pt x="256" y="104"/>
                          <a:pt x="216" y="80"/>
                          <a:pt x="201" y="70"/>
                        </a:cubicBezTo>
                        <a:cubicBezTo>
                          <a:pt x="193" y="72"/>
                          <a:pt x="177" y="68"/>
                          <a:pt x="177" y="76"/>
                        </a:cubicBezTo>
                        <a:cubicBezTo>
                          <a:pt x="177" y="110"/>
                          <a:pt x="234" y="120"/>
                          <a:pt x="255" y="124"/>
                        </a:cubicBezTo>
                        <a:cubicBezTo>
                          <a:pt x="263" y="122"/>
                          <a:pt x="277" y="126"/>
                          <a:pt x="279" y="118"/>
                        </a:cubicBezTo>
                        <a:cubicBezTo>
                          <a:pt x="286" y="95"/>
                          <a:pt x="262" y="77"/>
                          <a:pt x="249" y="64"/>
                        </a:cubicBezTo>
                        <a:cubicBezTo>
                          <a:pt x="243" y="70"/>
                          <a:pt x="232" y="74"/>
                          <a:pt x="231" y="82"/>
                        </a:cubicBezTo>
                        <a:cubicBezTo>
                          <a:pt x="227" y="110"/>
                          <a:pt x="267" y="125"/>
                          <a:pt x="285" y="130"/>
                        </a:cubicBezTo>
                        <a:cubicBezTo>
                          <a:pt x="293" y="124"/>
                          <a:pt x="305" y="121"/>
                          <a:pt x="309" y="112"/>
                        </a:cubicBezTo>
                        <a:cubicBezTo>
                          <a:pt x="312" y="104"/>
                          <a:pt x="306" y="96"/>
                          <a:pt x="303" y="88"/>
                        </a:cubicBezTo>
                        <a:cubicBezTo>
                          <a:pt x="292" y="54"/>
                          <a:pt x="283" y="43"/>
                          <a:pt x="249" y="34"/>
                        </a:cubicBezTo>
                        <a:cubicBezTo>
                          <a:pt x="203" y="64"/>
                          <a:pt x="213" y="85"/>
                          <a:pt x="255" y="106"/>
                        </a:cubicBezTo>
                        <a:cubicBezTo>
                          <a:pt x="271" y="102"/>
                          <a:pt x="294" y="108"/>
                          <a:pt x="303" y="94"/>
                        </a:cubicBezTo>
                        <a:cubicBezTo>
                          <a:pt x="321" y="67"/>
                          <a:pt x="287" y="49"/>
                          <a:pt x="273" y="40"/>
                        </a:cubicBezTo>
                        <a:cubicBezTo>
                          <a:pt x="265" y="42"/>
                          <a:pt x="253" y="39"/>
                          <a:pt x="249" y="46"/>
                        </a:cubicBezTo>
                        <a:cubicBezTo>
                          <a:pt x="246" y="52"/>
                          <a:pt x="257" y="58"/>
                          <a:pt x="261" y="64"/>
                        </a:cubicBezTo>
                        <a:cubicBezTo>
                          <a:pt x="281" y="90"/>
                          <a:pt x="300" y="112"/>
                          <a:pt x="327" y="130"/>
                        </a:cubicBezTo>
                        <a:cubicBezTo>
                          <a:pt x="354" y="103"/>
                          <a:pt x="354" y="74"/>
                          <a:pt x="321" y="52"/>
                        </a:cubicBezTo>
                        <a:cubicBezTo>
                          <a:pt x="285" y="88"/>
                          <a:pt x="321" y="95"/>
                          <a:pt x="351" y="118"/>
                        </a:cubicBezTo>
                        <a:cubicBezTo>
                          <a:pt x="359" y="112"/>
                          <a:pt x="371" y="109"/>
                          <a:pt x="375" y="100"/>
                        </a:cubicBezTo>
                        <a:cubicBezTo>
                          <a:pt x="385" y="79"/>
                          <a:pt x="337" y="57"/>
                          <a:pt x="327" y="52"/>
                        </a:cubicBezTo>
                        <a:cubicBezTo>
                          <a:pt x="319" y="54"/>
                          <a:pt x="305" y="50"/>
                          <a:pt x="303" y="58"/>
                        </a:cubicBezTo>
                        <a:cubicBezTo>
                          <a:pt x="291" y="101"/>
                          <a:pt x="360" y="123"/>
                          <a:pt x="387" y="130"/>
                        </a:cubicBezTo>
                        <a:cubicBezTo>
                          <a:pt x="393" y="121"/>
                          <a:pt x="409" y="107"/>
                          <a:pt x="393" y="94"/>
                        </a:cubicBezTo>
                        <a:cubicBezTo>
                          <a:pt x="379" y="83"/>
                          <a:pt x="345" y="70"/>
                          <a:pt x="345" y="70"/>
                        </a:cubicBezTo>
                        <a:cubicBezTo>
                          <a:pt x="337" y="72"/>
                          <a:pt x="323" y="68"/>
                          <a:pt x="321" y="76"/>
                        </a:cubicBezTo>
                        <a:cubicBezTo>
                          <a:pt x="315" y="99"/>
                          <a:pt x="340" y="122"/>
                          <a:pt x="357" y="130"/>
                        </a:cubicBezTo>
                        <a:cubicBezTo>
                          <a:pt x="366" y="134"/>
                          <a:pt x="377" y="134"/>
                          <a:pt x="387" y="136"/>
                        </a:cubicBezTo>
                        <a:cubicBezTo>
                          <a:pt x="399" y="132"/>
                          <a:pt x="417" y="135"/>
                          <a:pt x="423" y="124"/>
                        </a:cubicBezTo>
                        <a:cubicBezTo>
                          <a:pt x="439" y="93"/>
                          <a:pt x="393" y="76"/>
                          <a:pt x="375" y="70"/>
                        </a:cubicBezTo>
                        <a:cubicBezTo>
                          <a:pt x="384" y="115"/>
                          <a:pt x="410" y="128"/>
                          <a:pt x="453" y="142"/>
                        </a:cubicBezTo>
                        <a:cubicBezTo>
                          <a:pt x="461" y="138"/>
                          <a:pt x="472" y="138"/>
                          <a:pt x="477" y="130"/>
                        </a:cubicBezTo>
                        <a:cubicBezTo>
                          <a:pt x="486" y="114"/>
                          <a:pt x="449" y="87"/>
                          <a:pt x="441" y="82"/>
                        </a:cubicBezTo>
                        <a:cubicBezTo>
                          <a:pt x="444" y="98"/>
                          <a:pt x="445" y="128"/>
                          <a:pt x="459" y="142"/>
                        </a:cubicBezTo>
                        <a:cubicBezTo>
                          <a:pt x="469" y="152"/>
                          <a:pt x="495" y="166"/>
                          <a:pt x="495" y="166"/>
                        </a:cubicBezTo>
                        <a:cubicBezTo>
                          <a:pt x="489" y="150"/>
                          <a:pt x="487" y="132"/>
                          <a:pt x="477" y="118"/>
                        </a:cubicBezTo>
                        <a:cubicBezTo>
                          <a:pt x="472" y="111"/>
                          <a:pt x="454" y="97"/>
                          <a:pt x="453" y="106"/>
                        </a:cubicBezTo>
                        <a:cubicBezTo>
                          <a:pt x="446" y="155"/>
                          <a:pt x="486" y="173"/>
                          <a:pt x="519" y="190"/>
                        </a:cubicBezTo>
                        <a:cubicBezTo>
                          <a:pt x="530" y="156"/>
                          <a:pt x="514" y="146"/>
                          <a:pt x="483" y="136"/>
                        </a:cubicBezTo>
                        <a:cubicBezTo>
                          <a:pt x="475" y="185"/>
                          <a:pt x="490" y="211"/>
                          <a:pt x="531" y="238"/>
                        </a:cubicBezTo>
                        <a:cubicBezTo>
                          <a:pt x="525" y="210"/>
                          <a:pt x="530" y="188"/>
                          <a:pt x="501" y="178"/>
                        </a:cubicBezTo>
                        <a:cubicBezTo>
                          <a:pt x="479" y="234"/>
                          <a:pt x="500" y="225"/>
                          <a:pt x="537" y="262"/>
                        </a:cubicBezTo>
                        <a:cubicBezTo>
                          <a:pt x="547" y="258"/>
                          <a:pt x="561" y="259"/>
                          <a:pt x="567" y="250"/>
                        </a:cubicBezTo>
                        <a:cubicBezTo>
                          <a:pt x="576" y="236"/>
                          <a:pt x="526" y="216"/>
                          <a:pt x="519" y="214"/>
                        </a:cubicBezTo>
                        <a:cubicBezTo>
                          <a:pt x="527" y="260"/>
                          <a:pt x="523" y="291"/>
                          <a:pt x="561" y="316"/>
                        </a:cubicBezTo>
                        <a:cubicBezTo>
                          <a:pt x="546" y="272"/>
                          <a:pt x="558" y="289"/>
                          <a:pt x="531" y="262"/>
                        </a:cubicBezTo>
                        <a:cubicBezTo>
                          <a:pt x="536" y="296"/>
                          <a:pt x="535" y="300"/>
                          <a:pt x="543" y="328"/>
                        </a:cubicBezTo>
                        <a:cubicBezTo>
                          <a:pt x="545" y="334"/>
                          <a:pt x="550" y="352"/>
                          <a:pt x="549" y="346"/>
                        </a:cubicBezTo>
                        <a:cubicBezTo>
                          <a:pt x="538" y="293"/>
                          <a:pt x="549" y="306"/>
                          <a:pt x="519" y="286"/>
                        </a:cubicBezTo>
                        <a:cubicBezTo>
                          <a:pt x="504" y="330"/>
                          <a:pt x="529" y="387"/>
                          <a:pt x="567" y="412"/>
                        </a:cubicBezTo>
                        <a:cubicBezTo>
                          <a:pt x="576" y="366"/>
                          <a:pt x="566" y="381"/>
                          <a:pt x="543" y="346"/>
                        </a:cubicBezTo>
                        <a:cubicBezTo>
                          <a:pt x="535" y="352"/>
                          <a:pt x="523" y="355"/>
                          <a:pt x="519" y="364"/>
                        </a:cubicBezTo>
                        <a:cubicBezTo>
                          <a:pt x="516" y="370"/>
                          <a:pt x="523" y="376"/>
                          <a:pt x="525" y="382"/>
                        </a:cubicBezTo>
                        <a:cubicBezTo>
                          <a:pt x="527" y="390"/>
                          <a:pt x="526" y="399"/>
                          <a:pt x="531" y="406"/>
                        </a:cubicBezTo>
                        <a:cubicBezTo>
                          <a:pt x="535" y="412"/>
                          <a:pt x="543" y="414"/>
                          <a:pt x="549" y="418"/>
                        </a:cubicBezTo>
                        <a:cubicBezTo>
                          <a:pt x="545" y="408"/>
                          <a:pt x="531" y="356"/>
                          <a:pt x="531" y="412"/>
                        </a:cubicBezTo>
                        <a:cubicBezTo>
                          <a:pt x="531" y="427"/>
                          <a:pt x="555" y="454"/>
                          <a:pt x="519" y="406"/>
                        </a:cubicBezTo>
                        <a:cubicBezTo>
                          <a:pt x="515" y="416"/>
                          <a:pt x="507" y="425"/>
                          <a:pt x="507" y="436"/>
                        </a:cubicBezTo>
                        <a:cubicBezTo>
                          <a:pt x="507" y="445"/>
                          <a:pt x="510" y="460"/>
                          <a:pt x="519" y="460"/>
                        </a:cubicBezTo>
                        <a:cubicBezTo>
                          <a:pt x="527" y="460"/>
                          <a:pt x="523" y="444"/>
                          <a:pt x="525" y="436"/>
                        </a:cubicBezTo>
                        <a:cubicBezTo>
                          <a:pt x="518" y="426"/>
                          <a:pt x="507" y="396"/>
                          <a:pt x="495" y="436"/>
                        </a:cubicBezTo>
                        <a:cubicBezTo>
                          <a:pt x="492" y="447"/>
                          <a:pt x="510" y="476"/>
                          <a:pt x="513" y="484"/>
                        </a:cubicBezTo>
                        <a:cubicBezTo>
                          <a:pt x="515" y="490"/>
                          <a:pt x="519" y="508"/>
                          <a:pt x="519" y="502"/>
                        </a:cubicBezTo>
                        <a:cubicBezTo>
                          <a:pt x="519" y="473"/>
                          <a:pt x="509" y="457"/>
                          <a:pt x="483" y="448"/>
                        </a:cubicBezTo>
                        <a:cubicBezTo>
                          <a:pt x="469" y="476"/>
                          <a:pt x="467" y="497"/>
                          <a:pt x="501" y="508"/>
                        </a:cubicBezTo>
                        <a:cubicBezTo>
                          <a:pt x="511" y="466"/>
                          <a:pt x="497" y="463"/>
                          <a:pt x="459" y="472"/>
                        </a:cubicBezTo>
                        <a:cubicBezTo>
                          <a:pt x="465" y="508"/>
                          <a:pt x="466" y="518"/>
                          <a:pt x="495" y="538"/>
                        </a:cubicBezTo>
                        <a:cubicBezTo>
                          <a:pt x="531" y="511"/>
                          <a:pt x="523" y="513"/>
                          <a:pt x="489" y="490"/>
                        </a:cubicBezTo>
                        <a:cubicBezTo>
                          <a:pt x="443" y="513"/>
                          <a:pt x="445" y="512"/>
                          <a:pt x="453" y="562"/>
                        </a:cubicBezTo>
                        <a:cubicBezTo>
                          <a:pt x="461" y="560"/>
                          <a:pt x="472" y="562"/>
                          <a:pt x="477" y="556"/>
                        </a:cubicBezTo>
                        <a:cubicBezTo>
                          <a:pt x="484" y="548"/>
                          <a:pt x="490" y="533"/>
                          <a:pt x="483" y="526"/>
                        </a:cubicBezTo>
                        <a:cubicBezTo>
                          <a:pt x="477" y="520"/>
                          <a:pt x="475" y="542"/>
                          <a:pt x="471" y="550"/>
                        </a:cubicBezTo>
                        <a:cubicBezTo>
                          <a:pt x="495" y="560"/>
                          <a:pt x="525" y="581"/>
                          <a:pt x="489" y="526"/>
                        </a:cubicBezTo>
                        <a:cubicBezTo>
                          <a:pt x="479" y="510"/>
                          <a:pt x="463" y="507"/>
                          <a:pt x="447" y="502"/>
                        </a:cubicBezTo>
                        <a:cubicBezTo>
                          <a:pt x="457" y="540"/>
                          <a:pt x="470" y="550"/>
                          <a:pt x="507" y="562"/>
                        </a:cubicBezTo>
                        <a:cubicBezTo>
                          <a:pt x="558" y="537"/>
                          <a:pt x="527" y="514"/>
                          <a:pt x="495" y="490"/>
                        </a:cubicBezTo>
                        <a:cubicBezTo>
                          <a:pt x="502" y="524"/>
                          <a:pt x="505" y="527"/>
                          <a:pt x="537" y="538"/>
                        </a:cubicBezTo>
                        <a:cubicBezTo>
                          <a:pt x="558" y="496"/>
                          <a:pt x="539" y="477"/>
                          <a:pt x="513" y="442"/>
                        </a:cubicBezTo>
                        <a:cubicBezTo>
                          <a:pt x="520" y="475"/>
                          <a:pt x="522" y="504"/>
                          <a:pt x="561" y="478"/>
                        </a:cubicBezTo>
                        <a:cubicBezTo>
                          <a:pt x="582" y="437"/>
                          <a:pt x="565" y="385"/>
                          <a:pt x="519" y="370"/>
                        </a:cubicBezTo>
                        <a:cubicBezTo>
                          <a:pt x="517" y="382"/>
                          <a:pt x="501" y="419"/>
                          <a:pt x="531" y="424"/>
                        </a:cubicBezTo>
                        <a:cubicBezTo>
                          <a:pt x="539" y="425"/>
                          <a:pt x="543" y="412"/>
                          <a:pt x="549" y="406"/>
                        </a:cubicBezTo>
                        <a:cubicBezTo>
                          <a:pt x="557" y="366"/>
                          <a:pt x="548" y="339"/>
                          <a:pt x="519" y="310"/>
                        </a:cubicBezTo>
                        <a:cubicBezTo>
                          <a:pt x="515" y="316"/>
                          <a:pt x="507" y="321"/>
                          <a:pt x="507" y="328"/>
                        </a:cubicBezTo>
                        <a:cubicBezTo>
                          <a:pt x="507" y="352"/>
                          <a:pt x="535" y="375"/>
                          <a:pt x="555" y="382"/>
                        </a:cubicBezTo>
                        <a:cubicBezTo>
                          <a:pt x="583" y="335"/>
                          <a:pt x="581" y="287"/>
                          <a:pt x="525" y="268"/>
                        </a:cubicBezTo>
                        <a:cubicBezTo>
                          <a:pt x="532" y="298"/>
                          <a:pt x="546" y="313"/>
                          <a:pt x="567" y="334"/>
                        </a:cubicBezTo>
                        <a:cubicBezTo>
                          <a:pt x="573" y="328"/>
                          <a:pt x="583" y="324"/>
                          <a:pt x="585" y="316"/>
                        </a:cubicBezTo>
                        <a:cubicBezTo>
                          <a:pt x="595" y="277"/>
                          <a:pt x="538" y="238"/>
                          <a:pt x="513" y="220"/>
                        </a:cubicBezTo>
                        <a:cubicBezTo>
                          <a:pt x="509" y="232"/>
                          <a:pt x="499" y="244"/>
                          <a:pt x="501" y="256"/>
                        </a:cubicBezTo>
                        <a:cubicBezTo>
                          <a:pt x="503" y="270"/>
                          <a:pt x="525" y="292"/>
                          <a:pt x="525" y="292"/>
                        </a:cubicBezTo>
                        <a:cubicBezTo>
                          <a:pt x="535" y="290"/>
                          <a:pt x="547" y="293"/>
                          <a:pt x="555" y="286"/>
                        </a:cubicBezTo>
                        <a:cubicBezTo>
                          <a:pt x="571" y="273"/>
                          <a:pt x="553" y="225"/>
                          <a:pt x="549" y="220"/>
                        </a:cubicBezTo>
                        <a:cubicBezTo>
                          <a:pt x="544" y="213"/>
                          <a:pt x="533" y="212"/>
                          <a:pt x="525" y="208"/>
                        </a:cubicBezTo>
                        <a:cubicBezTo>
                          <a:pt x="515" y="212"/>
                          <a:pt x="504" y="214"/>
                          <a:pt x="495" y="220"/>
                        </a:cubicBezTo>
                        <a:cubicBezTo>
                          <a:pt x="460" y="245"/>
                          <a:pt x="512" y="268"/>
                          <a:pt x="531" y="274"/>
                        </a:cubicBezTo>
                        <a:cubicBezTo>
                          <a:pt x="547" y="226"/>
                          <a:pt x="509" y="186"/>
                          <a:pt x="477" y="154"/>
                        </a:cubicBezTo>
                        <a:cubicBezTo>
                          <a:pt x="471" y="156"/>
                          <a:pt x="461" y="154"/>
                          <a:pt x="459" y="160"/>
                        </a:cubicBezTo>
                        <a:cubicBezTo>
                          <a:pt x="450" y="182"/>
                          <a:pt x="489" y="214"/>
                          <a:pt x="501" y="226"/>
                        </a:cubicBezTo>
                        <a:cubicBezTo>
                          <a:pt x="513" y="224"/>
                          <a:pt x="534" y="232"/>
                          <a:pt x="537" y="220"/>
                        </a:cubicBezTo>
                        <a:cubicBezTo>
                          <a:pt x="550" y="163"/>
                          <a:pt x="521" y="143"/>
                          <a:pt x="483" y="130"/>
                        </a:cubicBezTo>
                        <a:cubicBezTo>
                          <a:pt x="479" y="138"/>
                          <a:pt x="471" y="145"/>
                          <a:pt x="471" y="154"/>
                        </a:cubicBezTo>
                        <a:cubicBezTo>
                          <a:pt x="471" y="172"/>
                          <a:pt x="506" y="194"/>
                          <a:pt x="519" y="202"/>
                        </a:cubicBezTo>
                        <a:cubicBezTo>
                          <a:pt x="536" y="168"/>
                          <a:pt x="528" y="137"/>
                          <a:pt x="507" y="106"/>
                        </a:cubicBezTo>
                        <a:cubicBezTo>
                          <a:pt x="480" y="111"/>
                          <a:pt x="460" y="122"/>
                          <a:pt x="435" y="130"/>
                        </a:cubicBezTo>
                        <a:cubicBezTo>
                          <a:pt x="467" y="162"/>
                          <a:pt x="480" y="161"/>
                          <a:pt x="525" y="154"/>
                        </a:cubicBezTo>
                        <a:cubicBezTo>
                          <a:pt x="514" y="109"/>
                          <a:pt x="488" y="93"/>
                          <a:pt x="447" y="76"/>
                        </a:cubicBezTo>
                        <a:cubicBezTo>
                          <a:pt x="441" y="82"/>
                          <a:pt x="430" y="86"/>
                          <a:pt x="429" y="94"/>
                        </a:cubicBezTo>
                        <a:cubicBezTo>
                          <a:pt x="422" y="166"/>
                          <a:pt x="443" y="134"/>
                          <a:pt x="459" y="118"/>
                        </a:cubicBezTo>
                        <a:cubicBezTo>
                          <a:pt x="443" y="86"/>
                          <a:pt x="426" y="83"/>
                          <a:pt x="393" y="70"/>
                        </a:cubicBezTo>
                        <a:cubicBezTo>
                          <a:pt x="383" y="74"/>
                          <a:pt x="370" y="74"/>
                          <a:pt x="363" y="82"/>
                        </a:cubicBezTo>
                        <a:cubicBezTo>
                          <a:pt x="355" y="91"/>
                          <a:pt x="398" y="135"/>
                          <a:pt x="405" y="142"/>
                        </a:cubicBezTo>
                        <a:cubicBezTo>
                          <a:pt x="413" y="134"/>
                          <a:pt x="425" y="129"/>
                          <a:pt x="429" y="118"/>
                        </a:cubicBezTo>
                        <a:cubicBezTo>
                          <a:pt x="438" y="94"/>
                          <a:pt x="401" y="74"/>
                          <a:pt x="387" y="64"/>
                        </a:cubicBezTo>
                        <a:cubicBezTo>
                          <a:pt x="367" y="68"/>
                          <a:pt x="342" y="62"/>
                          <a:pt x="327" y="76"/>
                        </a:cubicBezTo>
                        <a:cubicBezTo>
                          <a:pt x="285" y="113"/>
                          <a:pt x="385" y="128"/>
                          <a:pt x="393" y="130"/>
                        </a:cubicBezTo>
                        <a:cubicBezTo>
                          <a:pt x="415" y="101"/>
                          <a:pt x="417" y="113"/>
                          <a:pt x="399" y="82"/>
                        </a:cubicBezTo>
                        <a:cubicBezTo>
                          <a:pt x="389" y="66"/>
                          <a:pt x="369" y="34"/>
                          <a:pt x="369" y="34"/>
                        </a:cubicBezTo>
                        <a:cubicBezTo>
                          <a:pt x="327" y="46"/>
                          <a:pt x="298" y="47"/>
                          <a:pt x="339" y="88"/>
                        </a:cubicBezTo>
                        <a:cubicBezTo>
                          <a:pt x="353" y="86"/>
                          <a:pt x="368" y="88"/>
                          <a:pt x="381" y="82"/>
                        </a:cubicBezTo>
                        <a:cubicBezTo>
                          <a:pt x="405" y="70"/>
                          <a:pt x="368" y="21"/>
                          <a:pt x="351" y="10"/>
                        </a:cubicBezTo>
                        <a:cubicBezTo>
                          <a:pt x="290" y="30"/>
                          <a:pt x="308" y="12"/>
                          <a:pt x="285" y="46"/>
                        </a:cubicBezTo>
                        <a:cubicBezTo>
                          <a:pt x="289" y="60"/>
                          <a:pt x="286" y="79"/>
                          <a:pt x="297" y="88"/>
                        </a:cubicBezTo>
                        <a:cubicBezTo>
                          <a:pt x="323" y="111"/>
                          <a:pt x="330" y="73"/>
                          <a:pt x="333" y="64"/>
                        </a:cubicBezTo>
                        <a:cubicBezTo>
                          <a:pt x="301" y="46"/>
                          <a:pt x="288" y="29"/>
                          <a:pt x="255" y="40"/>
                        </a:cubicBezTo>
                        <a:cubicBezTo>
                          <a:pt x="242" y="66"/>
                          <a:pt x="235" y="83"/>
                          <a:pt x="267" y="94"/>
                        </a:cubicBezTo>
                        <a:cubicBezTo>
                          <a:pt x="277" y="90"/>
                          <a:pt x="290" y="90"/>
                          <a:pt x="297" y="82"/>
                        </a:cubicBezTo>
                        <a:cubicBezTo>
                          <a:pt x="301" y="77"/>
                          <a:pt x="295" y="69"/>
                          <a:pt x="291" y="64"/>
                        </a:cubicBezTo>
                        <a:cubicBezTo>
                          <a:pt x="273" y="37"/>
                          <a:pt x="242" y="34"/>
                          <a:pt x="213" y="28"/>
                        </a:cubicBezTo>
                        <a:cubicBezTo>
                          <a:pt x="188" y="36"/>
                          <a:pt x="185" y="31"/>
                          <a:pt x="201" y="70"/>
                        </a:cubicBezTo>
                        <a:cubicBezTo>
                          <a:pt x="207" y="83"/>
                          <a:pt x="225" y="106"/>
                          <a:pt x="225" y="106"/>
                        </a:cubicBezTo>
                        <a:cubicBezTo>
                          <a:pt x="241" y="102"/>
                          <a:pt x="262" y="106"/>
                          <a:pt x="273" y="94"/>
                        </a:cubicBezTo>
                        <a:cubicBezTo>
                          <a:pt x="281" y="85"/>
                          <a:pt x="262" y="69"/>
                          <a:pt x="267" y="58"/>
                        </a:cubicBezTo>
                        <a:cubicBezTo>
                          <a:pt x="269" y="52"/>
                          <a:pt x="279" y="61"/>
                          <a:pt x="285" y="64"/>
                        </a:cubicBezTo>
                        <a:cubicBezTo>
                          <a:pt x="303" y="73"/>
                          <a:pt x="321" y="85"/>
                          <a:pt x="339" y="94"/>
                        </a:cubicBezTo>
                        <a:cubicBezTo>
                          <a:pt x="348" y="51"/>
                          <a:pt x="343" y="57"/>
                          <a:pt x="309" y="34"/>
                        </a:cubicBezTo>
                        <a:cubicBezTo>
                          <a:pt x="317" y="66"/>
                          <a:pt x="328" y="73"/>
                          <a:pt x="357" y="88"/>
                        </a:cubicBezTo>
                        <a:cubicBezTo>
                          <a:pt x="423" y="75"/>
                          <a:pt x="438" y="86"/>
                          <a:pt x="399" y="28"/>
                        </a:cubicBezTo>
                        <a:cubicBezTo>
                          <a:pt x="374" y="65"/>
                          <a:pt x="405" y="83"/>
                          <a:pt x="435" y="106"/>
                        </a:cubicBezTo>
                        <a:cubicBezTo>
                          <a:pt x="441" y="102"/>
                          <a:pt x="454" y="101"/>
                          <a:pt x="453" y="94"/>
                        </a:cubicBezTo>
                        <a:cubicBezTo>
                          <a:pt x="450" y="69"/>
                          <a:pt x="429" y="58"/>
                          <a:pt x="411" y="46"/>
                        </a:cubicBezTo>
                        <a:cubicBezTo>
                          <a:pt x="436" y="109"/>
                          <a:pt x="435" y="104"/>
                          <a:pt x="483" y="136"/>
                        </a:cubicBezTo>
                        <a:cubicBezTo>
                          <a:pt x="493" y="94"/>
                          <a:pt x="492" y="127"/>
                          <a:pt x="465" y="82"/>
                        </a:cubicBezTo>
                        <a:cubicBezTo>
                          <a:pt x="459" y="73"/>
                          <a:pt x="461" y="60"/>
                          <a:pt x="453" y="52"/>
                        </a:cubicBezTo>
                        <a:cubicBezTo>
                          <a:pt x="447" y="46"/>
                          <a:pt x="437" y="48"/>
                          <a:pt x="429" y="46"/>
                        </a:cubicBezTo>
                        <a:cubicBezTo>
                          <a:pt x="421" y="52"/>
                          <a:pt x="409" y="55"/>
                          <a:pt x="405" y="64"/>
                        </a:cubicBezTo>
                        <a:cubicBezTo>
                          <a:pt x="394" y="86"/>
                          <a:pt x="445" y="113"/>
                          <a:pt x="453" y="118"/>
                        </a:cubicBezTo>
                        <a:cubicBezTo>
                          <a:pt x="506" y="112"/>
                          <a:pt x="510" y="120"/>
                          <a:pt x="525" y="76"/>
                        </a:cubicBezTo>
                        <a:cubicBezTo>
                          <a:pt x="523" y="71"/>
                          <a:pt x="509" y="0"/>
                          <a:pt x="477" y="40"/>
                        </a:cubicBezTo>
                        <a:cubicBezTo>
                          <a:pt x="472" y="46"/>
                          <a:pt x="480" y="56"/>
                          <a:pt x="483" y="64"/>
                        </a:cubicBezTo>
                        <a:cubicBezTo>
                          <a:pt x="493" y="95"/>
                          <a:pt x="509" y="114"/>
                          <a:pt x="531" y="136"/>
                        </a:cubicBezTo>
                        <a:cubicBezTo>
                          <a:pt x="576" y="125"/>
                          <a:pt x="564" y="107"/>
                          <a:pt x="543" y="76"/>
                        </a:cubicBezTo>
                        <a:cubicBezTo>
                          <a:pt x="535" y="80"/>
                          <a:pt x="521" y="79"/>
                          <a:pt x="519" y="88"/>
                        </a:cubicBezTo>
                        <a:cubicBezTo>
                          <a:pt x="510" y="129"/>
                          <a:pt x="547" y="141"/>
                          <a:pt x="573" y="154"/>
                        </a:cubicBezTo>
                        <a:cubicBezTo>
                          <a:pt x="565" y="105"/>
                          <a:pt x="562" y="109"/>
                          <a:pt x="519" y="88"/>
                        </a:cubicBezTo>
                        <a:cubicBezTo>
                          <a:pt x="489" y="133"/>
                          <a:pt x="513" y="167"/>
                          <a:pt x="555" y="184"/>
                        </a:cubicBezTo>
                        <a:cubicBezTo>
                          <a:pt x="559" y="174"/>
                          <a:pt x="568" y="165"/>
                          <a:pt x="567" y="154"/>
                        </a:cubicBezTo>
                        <a:cubicBezTo>
                          <a:pt x="565" y="135"/>
                          <a:pt x="522" y="117"/>
                          <a:pt x="507" y="112"/>
                        </a:cubicBezTo>
                        <a:cubicBezTo>
                          <a:pt x="501" y="118"/>
                          <a:pt x="492" y="122"/>
                          <a:pt x="489" y="130"/>
                        </a:cubicBezTo>
                        <a:cubicBezTo>
                          <a:pt x="483" y="149"/>
                          <a:pt x="520" y="179"/>
                          <a:pt x="531" y="190"/>
                        </a:cubicBezTo>
                        <a:cubicBezTo>
                          <a:pt x="571" y="160"/>
                          <a:pt x="558" y="160"/>
                          <a:pt x="519" y="136"/>
                        </a:cubicBezTo>
                        <a:cubicBezTo>
                          <a:pt x="498" y="177"/>
                          <a:pt x="523" y="201"/>
                          <a:pt x="561" y="220"/>
                        </a:cubicBezTo>
                        <a:cubicBezTo>
                          <a:pt x="606" y="205"/>
                          <a:pt x="550" y="174"/>
                          <a:pt x="531" y="160"/>
                        </a:cubicBezTo>
                        <a:cubicBezTo>
                          <a:pt x="506" y="185"/>
                          <a:pt x="495" y="180"/>
                          <a:pt x="525" y="208"/>
                        </a:cubicBezTo>
                        <a:cubicBezTo>
                          <a:pt x="542" y="223"/>
                          <a:pt x="595" y="266"/>
                          <a:pt x="579" y="250"/>
                        </a:cubicBezTo>
                        <a:cubicBezTo>
                          <a:pt x="565" y="236"/>
                          <a:pt x="537" y="208"/>
                          <a:pt x="537" y="208"/>
                        </a:cubicBezTo>
                        <a:cubicBezTo>
                          <a:pt x="535" y="202"/>
                          <a:pt x="535" y="185"/>
                          <a:pt x="531" y="190"/>
                        </a:cubicBezTo>
                        <a:cubicBezTo>
                          <a:pt x="524" y="200"/>
                          <a:pt x="523" y="214"/>
                          <a:pt x="525" y="226"/>
                        </a:cubicBezTo>
                        <a:cubicBezTo>
                          <a:pt x="528" y="243"/>
                          <a:pt x="561" y="274"/>
                          <a:pt x="573" y="286"/>
                        </a:cubicBezTo>
                        <a:cubicBezTo>
                          <a:pt x="556" y="242"/>
                          <a:pt x="563" y="210"/>
                          <a:pt x="519" y="232"/>
                        </a:cubicBezTo>
                        <a:cubicBezTo>
                          <a:pt x="529" y="271"/>
                          <a:pt x="545" y="306"/>
                          <a:pt x="579" y="328"/>
                        </a:cubicBezTo>
                        <a:cubicBezTo>
                          <a:pt x="577" y="312"/>
                          <a:pt x="581" y="209"/>
                          <a:pt x="549" y="274"/>
                        </a:cubicBezTo>
                        <a:cubicBezTo>
                          <a:pt x="553" y="294"/>
                          <a:pt x="555" y="315"/>
                          <a:pt x="561" y="334"/>
                        </a:cubicBezTo>
                        <a:cubicBezTo>
                          <a:pt x="563" y="341"/>
                          <a:pt x="568" y="357"/>
                          <a:pt x="573" y="352"/>
                        </a:cubicBezTo>
                        <a:cubicBezTo>
                          <a:pt x="589" y="336"/>
                          <a:pt x="539" y="303"/>
                          <a:pt x="531" y="298"/>
                        </a:cubicBezTo>
                        <a:cubicBezTo>
                          <a:pt x="537" y="316"/>
                          <a:pt x="540" y="327"/>
                          <a:pt x="549" y="346"/>
                        </a:cubicBezTo>
                        <a:cubicBezTo>
                          <a:pt x="556" y="362"/>
                          <a:pt x="573" y="394"/>
                          <a:pt x="573" y="394"/>
                        </a:cubicBezTo>
                        <a:cubicBezTo>
                          <a:pt x="579" y="390"/>
                          <a:pt x="591" y="389"/>
                          <a:pt x="591" y="382"/>
                        </a:cubicBezTo>
                        <a:cubicBezTo>
                          <a:pt x="591" y="375"/>
                          <a:pt x="579" y="366"/>
                          <a:pt x="573" y="370"/>
                        </a:cubicBezTo>
                        <a:cubicBezTo>
                          <a:pt x="565" y="376"/>
                          <a:pt x="569" y="390"/>
                          <a:pt x="567" y="400"/>
                        </a:cubicBezTo>
                        <a:cubicBezTo>
                          <a:pt x="573" y="412"/>
                          <a:pt x="587" y="442"/>
                          <a:pt x="591" y="442"/>
                        </a:cubicBezTo>
                        <a:cubicBezTo>
                          <a:pt x="597" y="442"/>
                          <a:pt x="589" y="429"/>
                          <a:pt x="585" y="424"/>
                        </a:cubicBezTo>
                        <a:cubicBezTo>
                          <a:pt x="578" y="415"/>
                          <a:pt x="569" y="408"/>
                          <a:pt x="561" y="400"/>
                        </a:cubicBezTo>
                        <a:cubicBezTo>
                          <a:pt x="565" y="412"/>
                          <a:pt x="562" y="429"/>
                          <a:pt x="573" y="436"/>
                        </a:cubicBezTo>
                        <a:cubicBezTo>
                          <a:pt x="580" y="441"/>
                          <a:pt x="579" y="420"/>
                          <a:pt x="579" y="412"/>
                        </a:cubicBezTo>
                        <a:cubicBezTo>
                          <a:pt x="576" y="342"/>
                          <a:pt x="570" y="313"/>
                          <a:pt x="561" y="256"/>
                        </a:cubicBezTo>
                        <a:cubicBezTo>
                          <a:pt x="555" y="264"/>
                          <a:pt x="545" y="270"/>
                          <a:pt x="543" y="280"/>
                        </a:cubicBezTo>
                        <a:cubicBezTo>
                          <a:pt x="540" y="298"/>
                          <a:pt x="540" y="318"/>
                          <a:pt x="549" y="334"/>
                        </a:cubicBezTo>
                        <a:cubicBezTo>
                          <a:pt x="554" y="342"/>
                          <a:pt x="557" y="318"/>
                          <a:pt x="561" y="310"/>
                        </a:cubicBezTo>
                        <a:cubicBezTo>
                          <a:pt x="554" y="265"/>
                          <a:pt x="551" y="207"/>
                          <a:pt x="501" y="190"/>
                        </a:cubicBezTo>
                        <a:cubicBezTo>
                          <a:pt x="482" y="215"/>
                          <a:pt x="460" y="245"/>
                          <a:pt x="513" y="232"/>
                        </a:cubicBezTo>
                        <a:cubicBezTo>
                          <a:pt x="511" y="206"/>
                          <a:pt x="512" y="180"/>
                          <a:pt x="507" y="154"/>
                        </a:cubicBezTo>
                        <a:cubicBezTo>
                          <a:pt x="501" y="120"/>
                          <a:pt x="435" y="123"/>
                          <a:pt x="411" y="118"/>
                        </a:cubicBezTo>
                        <a:cubicBezTo>
                          <a:pt x="395" y="157"/>
                          <a:pt x="394" y="158"/>
                          <a:pt x="435" y="172"/>
                        </a:cubicBezTo>
                        <a:cubicBezTo>
                          <a:pt x="473" y="147"/>
                          <a:pt x="453" y="102"/>
                          <a:pt x="423" y="82"/>
                        </a:cubicBezTo>
                        <a:cubicBezTo>
                          <a:pt x="386" y="109"/>
                          <a:pt x="374" y="116"/>
                          <a:pt x="423" y="136"/>
                        </a:cubicBezTo>
                        <a:cubicBezTo>
                          <a:pt x="464" y="108"/>
                          <a:pt x="454" y="126"/>
                          <a:pt x="465" y="94"/>
                        </a:cubicBezTo>
                        <a:cubicBezTo>
                          <a:pt x="450" y="71"/>
                          <a:pt x="436" y="64"/>
                          <a:pt x="411" y="52"/>
                        </a:cubicBezTo>
                        <a:cubicBezTo>
                          <a:pt x="380" y="62"/>
                          <a:pt x="366" y="69"/>
                          <a:pt x="387" y="100"/>
                        </a:cubicBezTo>
                        <a:cubicBezTo>
                          <a:pt x="405" y="96"/>
                          <a:pt x="430" y="103"/>
                          <a:pt x="441" y="88"/>
                        </a:cubicBezTo>
                        <a:cubicBezTo>
                          <a:pt x="459" y="64"/>
                          <a:pt x="375" y="28"/>
                          <a:pt x="375" y="28"/>
                        </a:cubicBezTo>
                        <a:cubicBezTo>
                          <a:pt x="365" y="32"/>
                          <a:pt x="347" y="29"/>
                          <a:pt x="345" y="40"/>
                        </a:cubicBezTo>
                        <a:cubicBezTo>
                          <a:pt x="335" y="85"/>
                          <a:pt x="369" y="83"/>
                          <a:pt x="393" y="88"/>
                        </a:cubicBezTo>
                        <a:cubicBezTo>
                          <a:pt x="454" y="73"/>
                          <a:pt x="429" y="31"/>
                          <a:pt x="393" y="4"/>
                        </a:cubicBezTo>
                        <a:cubicBezTo>
                          <a:pt x="384" y="47"/>
                          <a:pt x="387" y="48"/>
                          <a:pt x="429" y="58"/>
                        </a:cubicBezTo>
                        <a:cubicBezTo>
                          <a:pt x="437" y="54"/>
                          <a:pt x="450" y="54"/>
                          <a:pt x="453" y="46"/>
                        </a:cubicBezTo>
                        <a:cubicBezTo>
                          <a:pt x="462" y="24"/>
                          <a:pt x="396" y="12"/>
                          <a:pt x="387" y="10"/>
                        </a:cubicBezTo>
                        <a:cubicBezTo>
                          <a:pt x="369" y="14"/>
                          <a:pt x="350" y="14"/>
                          <a:pt x="333" y="22"/>
                        </a:cubicBezTo>
                        <a:cubicBezTo>
                          <a:pt x="290" y="42"/>
                          <a:pt x="358" y="78"/>
                          <a:pt x="363" y="82"/>
                        </a:cubicBezTo>
                        <a:cubicBezTo>
                          <a:pt x="375" y="78"/>
                          <a:pt x="393" y="81"/>
                          <a:pt x="399" y="70"/>
                        </a:cubicBezTo>
                        <a:cubicBezTo>
                          <a:pt x="415" y="43"/>
                          <a:pt x="365" y="31"/>
                          <a:pt x="357" y="28"/>
                        </a:cubicBezTo>
                        <a:cubicBezTo>
                          <a:pt x="333" y="32"/>
                          <a:pt x="302" y="23"/>
                          <a:pt x="285" y="40"/>
                        </a:cubicBezTo>
                        <a:cubicBezTo>
                          <a:pt x="254" y="71"/>
                          <a:pt x="310" y="84"/>
                          <a:pt x="321" y="88"/>
                        </a:cubicBezTo>
                        <a:cubicBezTo>
                          <a:pt x="374" y="53"/>
                          <a:pt x="283" y="23"/>
                          <a:pt x="255" y="16"/>
                        </a:cubicBezTo>
                        <a:cubicBezTo>
                          <a:pt x="231" y="48"/>
                          <a:pt x="216" y="75"/>
                          <a:pt x="267" y="88"/>
                        </a:cubicBezTo>
                        <a:cubicBezTo>
                          <a:pt x="303" y="64"/>
                          <a:pt x="295" y="50"/>
                          <a:pt x="267" y="22"/>
                        </a:cubicBezTo>
                        <a:cubicBezTo>
                          <a:pt x="247" y="28"/>
                          <a:pt x="219" y="23"/>
                          <a:pt x="207" y="40"/>
                        </a:cubicBezTo>
                        <a:cubicBezTo>
                          <a:pt x="171" y="92"/>
                          <a:pt x="207" y="98"/>
                          <a:pt x="231" y="106"/>
                        </a:cubicBezTo>
                        <a:cubicBezTo>
                          <a:pt x="221" y="72"/>
                          <a:pt x="221" y="45"/>
                          <a:pt x="183" y="58"/>
                        </a:cubicBezTo>
                        <a:cubicBezTo>
                          <a:pt x="171" y="95"/>
                          <a:pt x="176" y="109"/>
                          <a:pt x="213" y="118"/>
                        </a:cubicBezTo>
                        <a:cubicBezTo>
                          <a:pt x="197" y="54"/>
                          <a:pt x="204" y="60"/>
                          <a:pt x="141" y="70"/>
                        </a:cubicBezTo>
                        <a:cubicBezTo>
                          <a:pt x="148" y="110"/>
                          <a:pt x="142" y="142"/>
                          <a:pt x="189" y="118"/>
                        </a:cubicBezTo>
                        <a:cubicBezTo>
                          <a:pt x="187" y="108"/>
                          <a:pt x="191" y="94"/>
                          <a:pt x="183" y="88"/>
                        </a:cubicBezTo>
                        <a:cubicBezTo>
                          <a:pt x="159" y="72"/>
                          <a:pt x="173" y="118"/>
                          <a:pt x="177" y="124"/>
                        </a:cubicBezTo>
                        <a:cubicBezTo>
                          <a:pt x="186" y="138"/>
                          <a:pt x="200" y="145"/>
                          <a:pt x="213" y="154"/>
                        </a:cubicBezTo>
                        <a:cubicBezTo>
                          <a:pt x="260" y="145"/>
                          <a:pt x="302" y="150"/>
                          <a:pt x="315" y="100"/>
                        </a:cubicBezTo>
                        <a:cubicBezTo>
                          <a:pt x="307" y="94"/>
                          <a:pt x="301" y="82"/>
                          <a:pt x="291" y="82"/>
                        </a:cubicBezTo>
                        <a:cubicBezTo>
                          <a:pt x="285" y="82"/>
                          <a:pt x="285" y="94"/>
                          <a:pt x="285" y="100"/>
                        </a:cubicBezTo>
                        <a:cubicBezTo>
                          <a:pt x="285" y="118"/>
                          <a:pt x="296" y="137"/>
                          <a:pt x="309" y="148"/>
                        </a:cubicBezTo>
                        <a:cubicBezTo>
                          <a:pt x="329" y="166"/>
                          <a:pt x="350" y="170"/>
                          <a:pt x="375" y="178"/>
                        </a:cubicBezTo>
                        <a:cubicBezTo>
                          <a:pt x="411" y="173"/>
                          <a:pt x="435" y="168"/>
                          <a:pt x="465" y="148"/>
                        </a:cubicBezTo>
                        <a:cubicBezTo>
                          <a:pt x="443" y="115"/>
                          <a:pt x="434" y="131"/>
                          <a:pt x="411" y="154"/>
                        </a:cubicBezTo>
                        <a:cubicBezTo>
                          <a:pt x="400" y="207"/>
                          <a:pt x="433" y="239"/>
                          <a:pt x="483" y="256"/>
                        </a:cubicBezTo>
                        <a:cubicBezTo>
                          <a:pt x="453" y="219"/>
                          <a:pt x="453" y="204"/>
                          <a:pt x="423" y="244"/>
                        </a:cubicBezTo>
                        <a:cubicBezTo>
                          <a:pt x="434" y="286"/>
                          <a:pt x="446" y="310"/>
                          <a:pt x="483" y="334"/>
                        </a:cubicBezTo>
                        <a:cubicBezTo>
                          <a:pt x="477" y="302"/>
                          <a:pt x="473" y="291"/>
                          <a:pt x="441" y="280"/>
                        </a:cubicBezTo>
                        <a:cubicBezTo>
                          <a:pt x="434" y="310"/>
                          <a:pt x="431" y="305"/>
                          <a:pt x="441" y="340"/>
                        </a:cubicBezTo>
                        <a:cubicBezTo>
                          <a:pt x="444" y="350"/>
                          <a:pt x="448" y="360"/>
                          <a:pt x="453" y="370"/>
                        </a:cubicBezTo>
                        <a:cubicBezTo>
                          <a:pt x="456" y="376"/>
                          <a:pt x="467" y="395"/>
                          <a:pt x="465" y="388"/>
                        </a:cubicBezTo>
                        <a:cubicBezTo>
                          <a:pt x="455" y="359"/>
                          <a:pt x="454" y="359"/>
                          <a:pt x="441" y="346"/>
                        </a:cubicBezTo>
                      </a:path>
                    </a:pathLst>
                  </a:custGeom>
                  <a:solidFill>
                    <a:srgbClr val="808080"/>
                  </a:solidFill>
                  <a:ln w="3175">
                    <a:solidFill>
                      <a:schemeClr val="tx1"/>
                    </a:solidFill>
                    <a:round/>
                    <a:headEnd/>
                    <a:tailEnd/>
                  </a:ln>
                </p:spPr>
                <p:txBody>
                  <a:bodyPr wrap="none" anchor="ctr"/>
                  <a:lstStyle/>
                  <a:p>
                    <a:endParaRPr lang="sl-SI"/>
                  </a:p>
                </p:txBody>
              </p:sp>
              <p:sp>
                <p:nvSpPr>
                  <p:cNvPr id="193" name="Freeform 446"/>
                  <p:cNvSpPr>
                    <a:spLocks/>
                  </p:cNvSpPr>
                  <p:nvPr/>
                </p:nvSpPr>
                <p:spPr bwMode="auto">
                  <a:xfrm>
                    <a:off x="2628" y="664"/>
                    <a:ext cx="522" cy="482"/>
                  </a:xfrm>
                  <a:custGeom>
                    <a:avLst/>
                    <a:gdLst>
                      <a:gd name="T0" fmla="*/ 252 w 522"/>
                      <a:gd name="T1" fmla="*/ 158 h 482"/>
                      <a:gd name="T2" fmla="*/ 276 w 522"/>
                      <a:gd name="T3" fmla="*/ 218 h 482"/>
                      <a:gd name="T4" fmla="*/ 270 w 522"/>
                      <a:gd name="T5" fmla="*/ 260 h 482"/>
                      <a:gd name="T6" fmla="*/ 318 w 522"/>
                      <a:gd name="T7" fmla="*/ 266 h 482"/>
                      <a:gd name="T8" fmla="*/ 318 w 522"/>
                      <a:gd name="T9" fmla="*/ 266 h 482"/>
                      <a:gd name="T10" fmla="*/ 342 w 522"/>
                      <a:gd name="T11" fmla="*/ 356 h 482"/>
                      <a:gd name="T12" fmla="*/ 336 w 522"/>
                      <a:gd name="T13" fmla="*/ 356 h 482"/>
                      <a:gd name="T14" fmla="*/ 330 w 522"/>
                      <a:gd name="T15" fmla="*/ 290 h 482"/>
                      <a:gd name="T16" fmla="*/ 222 w 522"/>
                      <a:gd name="T17" fmla="*/ 194 h 482"/>
                      <a:gd name="T18" fmla="*/ 204 w 522"/>
                      <a:gd name="T19" fmla="*/ 158 h 482"/>
                      <a:gd name="T20" fmla="*/ 138 w 522"/>
                      <a:gd name="T21" fmla="*/ 200 h 482"/>
                      <a:gd name="T22" fmla="*/ 102 w 522"/>
                      <a:gd name="T23" fmla="*/ 188 h 482"/>
                      <a:gd name="T24" fmla="*/ 96 w 522"/>
                      <a:gd name="T25" fmla="*/ 134 h 482"/>
                      <a:gd name="T26" fmla="*/ 174 w 522"/>
                      <a:gd name="T27" fmla="*/ 68 h 482"/>
                      <a:gd name="T28" fmla="*/ 132 w 522"/>
                      <a:gd name="T29" fmla="*/ 152 h 482"/>
                      <a:gd name="T30" fmla="*/ 144 w 522"/>
                      <a:gd name="T31" fmla="*/ 164 h 482"/>
                      <a:gd name="T32" fmla="*/ 324 w 522"/>
                      <a:gd name="T33" fmla="*/ 176 h 482"/>
                      <a:gd name="T34" fmla="*/ 324 w 522"/>
                      <a:gd name="T35" fmla="*/ 188 h 482"/>
                      <a:gd name="T36" fmla="*/ 228 w 522"/>
                      <a:gd name="T37" fmla="*/ 170 h 482"/>
                      <a:gd name="T38" fmla="*/ 360 w 522"/>
                      <a:gd name="T39" fmla="*/ 224 h 482"/>
                      <a:gd name="T40" fmla="*/ 414 w 522"/>
                      <a:gd name="T41" fmla="*/ 290 h 482"/>
                      <a:gd name="T42" fmla="*/ 462 w 522"/>
                      <a:gd name="T43" fmla="*/ 374 h 482"/>
                      <a:gd name="T44" fmla="*/ 408 w 522"/>
                      <a:gd name="T45" fmla="*/ 422 h 482"/>
                      <a:gd name="T46" fmla="*/ 372 w 522"/>
                      <a:gd name="T47" fmla="*/ 476 h 482"/>
                      <a:gd name="T48" fmla="*/ 432 w 522"/>
                      <a:gd name="T49" fmla="*/ 446 h 482"/>
                      <a:gd name="T50" fmla="*/ 408 w 522"/>
                      <a:gd name="T51" fmla="*/ 326 h 482"/>
                      <a:gd name="T52" fmla="*/ 342 w 522"/>
                      <a:gd name="T53" fmla="*/ 182 h 482"/>
                      <a:gd name="T54" fmla="*/ 270 w 522"/>
                      <a:gd name="T55" fmla="*/ 68 h 482"/>
                      <a:gd name="T56" fmla="*/ 180 w 522"/>
                      <a:gd name="T57" fmla="*/ 68 h 482"/>
                      <a:gd name="T58" fmla="*/ 156 w 522"/>
                      <a:gd name="T59" fmla="*/ 86 h 482"/>
                      <a:gd name="T60" fmla="*/ 96 w 522"/>
                      <a:gd name="T61" fmla="*/ 122 h 482"/>
                      <a:gd name="T62" fmla="*/ 30 w 522"/>
                      <a:gd name="T63" fmla="*/ 128 h 482"/>
                      <a:gd name="T64" fmla="*/ 18 w 522"/>
                      <a:gd name="T65" fmla="*/ 182 h 482"/>
                      <a:gd name="T66" fmla="*/ 216 w 522"/>
                      <a:gd name="T67" fmla="*/ 128 h 482"/>
                      <a:gd name="T68" fmla="*/ 336 w 522"/>
                      <a:gd name="T69" fmla="*/ 80 h 482"/>
                      <a:gd name="T70" fmla="*/ 396 w 522"/>
                      <a:gd name="T71" fmla="*/ 152 h 482"/>
                      <a:gd name="T72" fmla="*/ 444 w 522"/>
                      <a:gd name="T73" fmla="*/ 200 h 482"/>
                      <a:gd name="T74" fmla="*/ 414 w 522"/>
                      <a:gd name="T75" fmla="*/ 110 h 482"/>
                      <a:gd name="T76" fmla="*/ 366 w 522"/>
                      <a:gd name="T77" fmla="*/ 32 h 482"/>
                      <a:gd name="T78" fmla="*/ 354 w 522"/>
                      <a:gd name="T79" fmla="*/ 8 h 482"/>
                      <a:gd name="T80" fmla="*/ 402 w 522"/>
                      <a:gd name="T81" fmla="*/ 68 h 482"/>
                      <a:gd name="T82" fmla="*/ 432 w 522"/>
                      <a:gd name="T83" fmla="*/ 68 h 482"/>
                      <a:gd name="T84" fmla="*/ 444 w 522"/>
                      <a:gd name="T85" fmla="*/ 110 h 482"/>
                      <a:gd name="T86" fmla="*/ 498 w 522"/>
                      <a:gd name="T87" fmla="*/ 224 h 482"/>
                      <a:gd name="T88" fmla="*/ 480 w 522"/>
                      <a:gd name="T89" fmla="*/ 296 h 482"/>
                      <a:gd name="T90" fmla="*/ 318 w 522"/>
                      <a:gd name="T91" fmla="*/ 194 h 482"/>
                      <a:gd name="T92" fmla="*/ 312 w 522"/>
                      <a:gd name="T93" fmla="*/ 272 h 482"/>
                      <a:gd name="T94" fmla="*/ 252 w 522"/>
                      <a:gd name="T95" fmla="*/ 230 h 482"/>
                      <a:gd name="T96" fmla="*/ 192 w 522"/>
                      <a:gd name="T97" fmla="*/ 182 h 482"/>
                      <a:gd name="T98" fmla="*/ 132 w 522"/>
                      <a:gd name="T99" fmla="*/ 164 h 482"/>
                      <a:gd name="T100" fmla="*/ 72 w 522"/>
                      <a:gd name="T101" fmla="*/ 152 h 482"/>
                      <a:gd name="T102" fmla="*/ 72 w 522"/>
                      <a:gd name="T103" fmla="*/ 140 h 482"/>
                      <a:gd name="T104" fmla="*/ 138 w 522"/>
                      <a:gd name="T105" fmla="*/ 176 h 482"/>
                      <a:gd name="T106" fmla="*/ 186 w 522"/>
                      <a:gd name="T107" fmla="*/ 176 h 482"/>
                      <a:gd name="T108" fmla="*/ 222 w 522"/>
                      <a:gd name="T109" fmla="*/ 134 h 482"/>
                      <a:gd name="T110" fmla="*/ 264 w 522"/>
                      <a:gd name="T111" fmla="*/ 170 h 482"/>
                      <a:gd name="T112" fmla="*/ 324 w 522"/>
                      <a:gd name="T113" fmla="*/ 242 h 482"/>
                      <a:gd name="T114" fmla="*/ 324 w 522"/>
                      <a:gd name="T115" fmla="*/ 308 h 4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2"/>
                      <a:gd name="T175" fmla="*/ 0 h 482"/>
                      <a:gd name="T176" fmla="*/ 522 w 522"/>
                      <a:gd name="T177" fmla="*/ 482 h 4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2" h="482">
                        <a:moveTo>
                          <a:pt x="180" y="140"/>
                        </a:moveTo>
                        <a:cubicBezTo>
                          <a:pt x="186" y="142"/>
                          <a:pt x="198" y="152"/>
                          <a:pt x="198" y="146"/>
                        </a:cubicBezTo>
                        <a:cubicBezTo>
                          <a:pt x="198" y="138"/>
                          <a:pt x="172" y="128"/>
                          <a:pt x="180" y="128"/>
                        </a:cubicBezTo>
                        <a:cubicBezTo>
                          <a:pt x="190" y="128"/>
                          <a:pt x="195" y="142"/>
                          <a:pt x="204" y="146"/>
                        </a:cubicBezTo>
                        <a:cubicBezTo>
                          <a:pt x="213" y="150"/>
                          <a:pt x="224" y="150"/>
                          <a:pt x="234" y="152"/>
                        </a:cubicBezTo>
                        <a:cubicBezTo>
                          <a:pt x="240" y="154"/>
                          <a:pt x="258" y="158"/>
                          <a:pt x="252" y="158"/>
                        </a:cubicBezTo>
                        <a:cubicBezTo>
                          <a:pt x="242" y="158"/>
                          <a:pt x="232" y="154"/>
                          <a:pt x="222" y="152"/>
                        </a:cubicBezTo>
                        <a:cubicBezTo>
                          <a:pt x="165" y="171"/>
                          <a:pt x="264" y="201"/>
                          <a:pt x="282" y="206"/>
                        </a:cubicBezTo>
                        <a:cubicBezTo>
                          <a:pt x="278" y="200"/>
                          <a:pt x="277" y="186"/>
                          <a:pt x="270" y="188"/>
                        </a:cubicBezTo>
                        <a:cubicBezTo>
                          <a:pt x="262" y="191"/>
                          <a:pt x="259" y="205"/>
                          <a:pt x="264" y="212"/>
                        </a:cubicBezTo>
                        <a:cubicBezTo>
                          <a:pt x="270" y="221"/>
                          <a:pt x="284" y="220"/>
                          <a:pt x="294" y="224"/>
                        </a:cubicBezTo>
                        <a:cubicBezTo>
                          <a:pt x="350" y="210"/>
                          <a:pt x="289" y="215"/>
                          <a:pt x="276" y="218"/>
                        </a:cubicBezTo>
                        <a:cubicBezTo>
                          <a:pt x="278" y="224"/>
                          <a:pt x="278" y="232"/>
                          <a:pt x="282" y="236"/>
                        </a:cubicBezTo>
                        <a:cubicBezTo>
                          <a:pt x="288" y="242"/>
                          <a:pt x="298" y="244"/>
                          <a:pt x="306" y="248"/>
                        </a:cubicBezTo>
                        <a:cubicBezTo>
                          <a:pt x="312" y="250"/>
                          <a:pt x="328" y="258"/>
                          <a:pt x="324" y="254"/>
                        </a:cubicBezTo>
                        <a:cubicBezTo>
                          <a:pt x="318" y="248"/>
                          <a:pt x="308" y="246"/>
                          <a:pt x="300" y="242"/>
                        </a:cubicBezTo>
                        <a:cubicBezTo>
                          <a:pt x="278" y="244"/>
                          <a:pt x="253" y="237"/>
                          <a:pt x="234" y="248"/>
                        </a:cubicBezTo>
                        <a:cubicBezTo>
                          <a:pt x="223" y="255"/>
                          <a:pt x="270" y="260"/>
                          <a:pt x="270" y="260"/>
                        </a:cubicBezTo>
                        <a:cubicBezTo>
                          <a:pt x="278" y="258"/>
                          <a:pt x="296" y="262"/>
                          <a:pt x="294" y="254"/>
                        </a:cubicBezTo>
                        <a:cubicBezTo>
                          <a:pt x="290" y="234"/>
                          <a:pt x="239" y="218"/>
                          <a:pt x="222" y="212"/>
                        </a:cubicBezTo>
                        <a:cubicBezTo>
                          <a:pt x="243" y="243"/>
                          <a:pt x="264" y="247"/>
                          <a:pt x="300" y="254"/>
                        </a:cubicBezTo>
                        <a:cubicBezTo>
                          <a:pt x="294" y="246"/>
                          <a:pt x="290" y="235"/>
                          <a:pt x="282" y="230"/>
                        </a:cubicBezTo>
                        <a:cubicBezTo>
                          <a:pt x="273" y="225"/>
                          <a:pt x="254" y="214"/>
                          <a:pt x="252" y="224"/>
                        </a:cubicBezTo>
                        <a:cubicBezTo>
                          <a:pt x="245" y="254"/>
                          <a:pt x="303" y="261"/>
                          <a:pt x="318" y="266"/>
                        </a:cubicBezTo>
                        <a:cubicBezTo>
                          <a:pt x="324" y="264"/>
                          <a:pt x="334" y="266"/>
                          <a:pt x="336" y="260"/>
                        </a:cubicBezTo>
                        <a:cubicBezTo>
                          <a:pt x="338" y="253"/>
                          <a:pt x="331" y="244"/>
                          <a:pt x="324" y="242"/>
                        </a:cubicBezTo>
                        <a:cubicBezTo>
                          <a:pt x="312" y="239"/>
                          <a:pt x="300" y="246"/>
                          <a:pt x="288" y="248"/>
                        </a:cubicBezTo>
                        <a:cubicBezTo>
                          <a:pt x="298" y="256"/>
                          <a:pt x="308" y="264"/>
                          <a:pt x="318" y="272"/>
                        </a:cubicBezTo>
                        <a:cubicBezTo>
                          <a:pt x="324" y="276"/>
                          <a:pt x="336" y="291"/>
                          <a:pt x="336" y="284"/>
                        </a:cubicBezTo>
                        <a:cubicBezTo>
                          <a:pt x="336" y="276"/>
                          <a:pt x="324" y="272"/>
                          <a:pt x="318" y="266"/>
                        </a:cubicBezTo>
                        <a:cubicBezTo>
                          <a:pt x="308" y="270"/>
                          <a:pt x="289" y="267"/>
                          <a:pt x="288" y="278"/>
                        </a:cubicBezTo>
                        <a:cubicBezTo>
                          <a:pt x="285" y="300"/>
                          <a:pt x="315" y="316"/>
                          <a:pt x="330" y="326"/>
                        </a:cubicBezTo>
                        <a:cubicBezTo>
                          <a:pt x="340" y="324"/>
                          <a:pt x="354" y="328"/>
                          <a:pt x="360" y="320"/>
                        </a:cubicBezTo>
                        <a:cubicBezTo>
                          <a:pt x="364" y="314"/>
                          <a:pt x="349" y="307"/>
                          <a:pt x="342" y="308"/>
                        </a:cubicBezTo>
                        <a:cubicBezTo>
                          <a:pt x="332" y="309"/>
                          <a:pt x="326" y="320"/>
                          <a:pt x="318" y="326"/>
                        </a:cubicBezTo>
                        <a:cubicBezTo>
                          <a:pt x="326" y="336"/>
                          <a:pt x="333" y="347"/>
                          <a:pt x="342" y="356"/>
                        </a:cubicBezTo>
                        <a:cubicBezTo>
                          <a:pt x="347" y="361"/>
                          <a:pt x="354" y="371"/>
                          <a:pt x="360" y="368"/>
                        </a:cubicBezTo>
                        <a:cubicBezTo>
                          <a:pt x="383" y="356"/>
                          <a:pt x="344" y="347"/>
                          <a:pt x="336" y="344"/>
                        </a:cubicBezTo>
                        <a:cubicBezTo>
                          <a:pt x="328" y="348"/>
                          <a:pt x="313" y="347"/>
                          <a:pt x="312" y="356"/>
                        </a:cubicBezTo>
                        <a:cubicBezTo>
                          <a:pt x="309" y="377"/>
                          <a:pt x="336" y="382"/>
                          <a:pt x="348" y="386"/>
                        </a:cubicBezTo>
                        <a:cubicBezTo>
                          <a:pt x="354" y="382"/>
                          <a:pt x="369" y="381"/>
                          <a:pt x="366" y="374"/>
                        </a:cubicBezTo>
                        <a:cubicBezTo>
                          <a:pt x="362" y="363"/>
                          <a:pt x="346" y="361"/>
                          <a:pt x="336" y="356"/>
                        </a:cubicBezTo>
                        <a:cubicBezTo>
                          <a:pt x="330" y="353"/>
                          <a:pt x="314" y="346"/>
                          <a:pt x="318" y="350"/>
                        </a:cubicBezTo>
                        <a:cubicBezTo>
                          <a:pt x="326" y="358"/>
                          <a:pt x="338" y="362"/>
                          <a:pt x="348" y="368"/>
                        </a:cubicBezTo>
                        <a:cubicBezTo>
                          <a:pt x="354" y="362"/>
                          <a:pt x="367" y="358"/>
                          <a:pt x="366" y="350"/>
                        </a:cubicBezTo>
                        <a:cubicBezTo>
                          <a:pt x="363" y="326"/>
                          <a:pt x="324" y="296"/>
                          <a:pt x="306" y="284"/>
                        </a:cubicBezTo>
                        <a:cubicBezTo>
                          <a:pt x="310" y="292"/>
                          <a:pt x="309" y="306"/>
                          <a:pt x="318" y="308"/>
                        </a:cubicBezTo>
                        <a:cubicBezTo>
                          <a:pt x="325" y="310"/>
                          <a:pt x="331" y="297"/>
                          <a:pt x="330" y="290"/>
                        </a:cubicBezTo>
                        <a:cubicBezTo>
                          <a:pt x="327" y="269"/>
                          <a:pt x="276" y="254"/>
                          <a:pt x="276" y="254"/>
                        </a:cubicBezTo>
                        <a:cubicBezTo>
                          <a:pt x="291" y="300"/>
                          <a:pt x="274" y="247"/>
                          <a:pt x="270" y="242"/>
                        </a:cubicBezTo>
                        <a:cubicBezTo>
                          <a:pt x="262" y="232"/>
                          <a:pt x="252" y="222"/>
                          <a:pt x="240" y="218"/>
                        </a:cubicBezTo>
                        <a:cubicBezTo>
                          <a:pt x="233" y="216"/>
                          <a:pt x="248" y="230"/>
                          <a:pt x="252" y="236"/>
                        </a:cubicBezTo>
                        <a:cubicBezTo>
                          <a:pt x="260" y="234"/>
                          <a:pt x="274" y="238"/>
                          <a:pt x="276" y="230"/>
                        </a:cubicBezTo>
                        <a:cubicBezTo>
                          <a:pt x="280" y="209"/>
                          <a:pt x="222" y="194"/>
                          <a:pt x="222" y="194"/>
                        </a:cubicBezTo>
                        <a:cubicBezTo>
                          <a:pt x="143" y="210"/>
                          <a:pt x="245" y="208"/>
                          <a:pt x="258" y="206"/>
                        </a:cubicBezTo>
                        <a:cubicBezTo>
                          <a:pt x="250" y="187"/>
                          <a:pt x="248" y="169"/>
                          <a:pt x="228" y="158"/>
                        </a:cubicBezTo>
                        <a:cubicBezTo>
                          <a:pt x="217" y="152"/>
                          <a:pt x="192" y="146"/>
                          <a:pt x="192" y="146"/>
                        </a:cubicBezTo>
                        <a:cubicBezTo>
                          <a:pt x="188" y="154"/>
                          <a:pt x="176" y="162"/>
                          <a:pt x="180" y="170"/>
                        </a:cubicBezTo>
                        <a:cubicBezTo>
                          <a:pt x="185" y="180"/>
                          <a:pt x="200" y="187"/>
                          <a:pt x="210" y="182"/>
                        </a:cubicBezTo>
                        <a:cubicBezTo>
                          <a:pt x="217" y="178"/>
                          <a:pt x="209" y="164"/>
                          <a:pt x="204" y="158"/>
                        </a:cubicBezTo>
                        <a:cubicBezTo>
                          <a:pt x="195" y="147"/>
                          <a:pt x="176" y="150"/>
                          <a:pt x="162" y="146"/>
                        </a:cubicBezTo>
                        <a:cubicBezTo>
                          <a:pt x="106" y="165"/>
                          <a:pt x="145" y="179"/>
                          <a:pt x="174" y="194"/>
                        </a:cubicBezTo>
                        <a:cubicBezTo>
                          <a:pt x="184" y="190"/>
                          <a:pt x="207" y="192"/>
                          <a:pt x="204" y="182"/>
                        </a:cubicBezTo>
                        <a:cubicBezTo>
                          <a:pt x="198" y="158"/>
                          <a:pt x="156" y="173"/>
                          <a:pt x="144" y="176"/>
                        </a:cubicBezTo>
                        <a:cubicBezTo>
                          <a:pt x="157" y="195"/>
                          <a:pt x="204" y="222"/>
                          <a:pt x="162" y="194"/>
                        </a:cubicBezTo>
                        <a:cubicBezTo>
                          <a:pt x="154" y="196"/>
                          <a:pt x="141" y="192"/>
                          <a:pt x="138" y="200"/>
                        </a:cubicBezTo>
                        <a:cubicBezTo>
                          <a:pt x="136" y="207"/>
                          <a:pt x="149" y="210"/>
                          <a:pt x="156" y="212"/>
                        </a:cubicBezTo>
                        <a:cubicBezTo>
                          <a:pt x="168" y="216"/>
                          <a:pt x="204" y="218"/>
                          <a:pt x="192" y="218"/>
                        </a:cubicBezTo>
                        <a:cubicBezTo>
                          <a:pt x="172" y="218"/>
                          <a:pt x="152" y="214"/>
                          <a:pt x="132" y="212"/>
                        </a:cubicBezTo>
                        <a:cubicBezTo>
                          <a:pt x="169" y="175"/>
                          <a:pt x="161" y="173"/>
                          <a:pt x="114" y="164"/>
                        </a:cubicBezTo>
                        <a:cubicBezTo>
                          <a:pt x="102" y="168"/>
                          <a:pt x="84" y="165"/>
                          <a:pt x="78" y="176"/>
                        </a:cubicBezTo>
                        <a:cubicBezTo>
                          <a:pt x="74" y="184"/>
                          <a:pt x="93" y="187"/>
                          <a:pt x="102" y="188"/>
                        </a:cubicBezTo>
                        <a:cubicBezTo>
                          <a:pt x="112" y="189"/>
                          <a:pt x="122" y="184"/>
                          <a:pt x="132" y="182"/>
                        </a:cubicBezTo>
                        <a:cubicBezTo>
                          <a:pt x="113" y="151"/>
                          <a:pt x="105" y="145"/>
                          <a:pt x="72" y="134"/>
                        </a:cubicBezTo>
                        <a:cubicBezTo>
                          <a:pt x="64" y="136"/>
                          <a:pt x="50" y="132"/>
                          <a:pt x="48" y="140"/>
                        </a:cubicBezTo>
                        <a:cubicBezTo>
                          <a:pt x="45" y="154"/>
                          <a:pt x="77" y="162"/>
                          <a:pt x="84" y="164"/>
                        </a:cubicBezTo>
                        <a:cubicBezTo>
                          <a:pt x="98" y="162"/>
                          <a:pt x="115" y="167"/>
                          <a:pt x="126" y="158"/>
                        </a:cubicBezTo>
                        <a:cubicBezTo>
                          <a:pt x="141" y="146"/>
                          <a:pt x="108" y="138"/>
                          <a:pt x="96" y="134"/>
                        </a:cubicBezTo>
                        <a:cubicBezTo>
                          <a:pt x="104" y="140"/>
                          <a:pt x="110" y="151"/>
                          <a:pt x="120" y="152"/>
                        </a:cubicBezTo>
                        <a:cubicBezTo>
                          <a:pt x="207" y="159"/>
                          <a:pt x="161" y="108"/>
                          <a:pt x="120" y="98"/>
                        </a:cubicBezTo>
                        <a:cubicBezTo>
                          <a:pt x="154" y="126"/>
                          <a:pt x="161" y="131"/>
                          <a:pt x="204" y="122"/>
                        </a:cubicBezTo>
                        <a:cubicBezTo>
                          <a:pt x="197" y="93"/>
                          <a:pt x="188" y="75"/>
                          <a:pt x="156" y="86"/>
                        </a:cubicBezTo>
                        <a:cubicBezTo>
                          <a:pt x="168" y="95"/>
                          <a:pt x="203" y="130"/>
                          <a:pt x="222" y="98"/>
                        </a:cubicBezTo>
                        <a:cubicBezTo>
                          <a:pt x="234" y="79"/>
                          <a:pt x="179" y="69"/>
                          <a:pt x="174" y="68"/>
                        </a:cubicBezTo>
                        <a:cubicBezTo>
                          <a:pt x="166" y="70"/>
                          <a:pt x="153" y="66"/>
                          <a:pt x="150" y="74"/>
                        </a:cubicBezTo>
                        <a:cubicBezTo>
                          <a:pt x="140" y="99"/>
                          <a:pt x="200" y="118"/>
                          <a:pt x="210" y="122"/>
                        </a:cubicBezTo>
                        <a:cubicBezTo>
                          <a:pt x="187" y="99"/>
                          <a:pt x="182" y="96"/>
                          <a:pt x="150" y="104"/>
                        </a:cubicBezTo>
                        <a:cubicBezTo>
                          <a:pt x="165" y="126"/>
                          <a:pt x="171" y="137"/>
                          <a:pt x="198" y="128"/>
                        </a:cubicBezTo>
                        <a:cubicBezTo>
                          <a:pt x="167" y="118"/>
                          <a:pt x="154" y="116"/>
                          <a:pt x="120" y="122"/>
                        </a:cubicBezTo>
                        <a:cubicBezTo>
                          <a:pt x="124" y="132"/>
                          <a:pt x="124" y="145"/>
                          <a:pt x="132" y="152"/>
                        </a:cubicBezTo>
                        <a:cubicBezTo>
                          <a:pt x="140" y="159"/>
                          <a:pt x="153" y="163"/>
                          <a:pt x="162" y="158"/>
                        </a:cubicBezTo>
                        <a:cubicBezTo>
                          <a:pt x="168" y="155"/>
                          <a:pt x="150" y="149"/>
                          <a:pt x="144" y="146"/>
                        </a:cubicBezTo>
                        <a:cubicBezTo>
                          <a:pt x="138" y="143"/>
                          <a:pt x="132" y="142"/>
                          <a:pt x="126" y="140"/>
                        </a:cubicBezTo>
                        <a:cubicBezTo>
                          <a:pt x="66" y="152"/>
                          <a:pt x="103" y="165"/>
                          <a:pt x="138" y="188"/>
                        </a:cubicBezTo>
                        <a:cubicBezTo>
                          <a:pt x="146" y="184"/>
                          <a:pt x="160" y="185"/>
                          <a:pt x="162" y="176"/>
                        </a:cubicBezTo>
                        <a:cubicBezTo>
                          <a:pt x="164" y="169"/>
                          <a:pt x="144" y="157"/>
                          <a:pt x="144" y="164"/>
                        </a:cubicBezTo>
                        <a:cubicBezTo>
                          <a:pt x="144" y="179"/>
                          <a:pt x="187" y="192"/>
                          <a:pt x="192" y="194"/>
                        </a:cubicBezTo>
                        <a:cubicBezTo>
                          <a:pt x="240" y="189"/>
                          <a:pt x="252" y="194"/>
                          <a:pt x="276" y="158"/>
                        </a:cubicBezTo>
                        <a:cubicBezTo>
                          <a:pt x="270" y="154"/>
                          <a:pt x="263" y="141"/>
                          <a:pt x="258" y="146"/>
                        </a:cubicBezTo>
                        <a:cubicBezTo>
                          <a:pt x="252" y="152"/>
                          <a:pt x="259" y="164"/>
                          <a:pt x="264" y="170"/>
                        </a:cubicBezTo>
                        <a:cubicBezTo>
                          <a:pt x="270" y="177"/>
                          <a:pt x="280" y="178"/>
                          <a:pt x="288" y="182"/>
                        </a:cubicBezTo>
                        <a:cubicBezTo>
                          <a:pt x="300" y="180"/>
                          <a:pt x="318" y="186"/>
                          <a:pt x="324" y="176"/>
                        </a:cubicBezTo>
                        <a:cubicBezTo>
                          <a:pt x="337" y="155"/>
                          <a:pt x="258" y="140"/>
                          <a:pt x="258" y="140"/>
                        </a:cubicBezTo>
                        <a:cubicBezTo>
                          <a:pt x="282" y="177"/>
                          <a:pt x="298" y="187"/>
                          <a:pt x="336" y="206"/>
                        </a:cubicBezTo>
                        <a:cubicBezTo>
                          <a:pt x="344" y="204"/>
                          <a:pt x="359" y="208"/>
                          <a:pt x="360" y="200"/>
                        </a:cubicBezTo>
                        <a:cubicBezTo>
                          <a:pt x="364" y="174"/>
                          <a:pt x="323" y="158"/>
                          <a:pt x="306" y="152"/>
                        </a:cubicBezTo>
                        <a:cubicBezTo>
                          <a:pt x="315" y="190"/>
                          <a:pt x="336" y="200"/>
                          <a:pt x="372" y="212"/>
                        </a:cubicBezTo>
                        <a:cubicBezTo>
                          <a:pt x="364" y="178"/>
                          <a:pt x="356" y="180"/>
                          <a:pt x="324" y="188"/>
                        </a:cubicBezTo>
                        <a:cubicBezTo>
                          <a:pt x="342" y="217"/>
                          <a:pt x="347" y="226"/>
                          <a:pt x="378" y="236"/>
                        </a:cubicBezTo>
                        <a:cubicBezTo>
                          <a:pt x="353" y="216"/>
                          <a:pt x="335" y="204"/>
                          <a:pt x="306" y="194"/>
                        </a:cubicBezTo>
                        <a:cubicBezTo>
                          <a:pt x="274" y="205"/>
                          <a:pt x="279" y="221"/>
                          <a:pt x="300" y="242"/>
                        </a:cubicBezTo>
                        <a:cubicBezTo>
                          <a:pt x="329" y="223"/>
                          <a:pt x="323" y="200"/>
                          <a:pt x="294" y="182"/>
                        </a:cubicBezTo>
                        <a:cubicBezTo>
                          <a:pt x="279" y="172"/>
                          <a:pt x="246" y="158"/>
                          <a:pt x="246" y="158"/>
                        </a:cubicBezTo>
                        <a:cubicBezTo>
                          <a:pt x="240" y="162"/>
                          <a:pt x="224" y="164"/>
                          <a:pt x="228" y="170"/>
                        </a:cubicBezTo>
                        <a:cubicBezTo>
                          <a:pt x="244" y="199"/>
                          <a:pt x="307" y="220"/>
                          <a:pt x="336" y="230"/>
                        </a:cubicBezTo>
                        <a:cubicBezTo>
                          <a:pt x="348" y="228"/>
                          <a:pt x="364" y="233"/>
                          <a:pt x="372" y="224"/>
                        </a:cubicBezTo>
                        <a:cubicBezTo>
                          <a:pt x="386" y="207"/>
                          <a:pt x="355" y="183"/>
                          <a:pt x="348" y="176"/>
                        </a:cubicBezTo>
                        <a:cubicBezTo>
                          <a:pt x="338" y="178"/>
                          <a:pt x="322" y="172"/>
                          <a:pt x="318" y="182"/>
                        </a:cubicBezTo>
                        <a:cubicBezTo>
                          <a:pt x="305" y="217"/>
                          <a:pt x="360" y="262"/>
                          <a:pt x="384" y="278"/>
                        </a:cubicBezTo>
                        <a:cubicBezTo>
                          <a:pt x="392" y="247"/>
                          <a:pt x="386" y="241"/>
                          <a:pt x="360" y="224"/>
                        </a:cubicBezTo>
                        <a:cubicBezTo>
                          <a:pt x="367" y="266"/>
                          <a:pt x="373" y="274"/>
                          <a:pt x="414" y="284"/>
                        </a:cubicBezTo>
                        <a:cubicBezTo>
                          <a:pt x="410" y="272"/>
                          <a:pt x="412" y="255"/>
                          <a:pt x="402" y="248"/>
                        </a:cubicBezTo>
                        <a:cubicBezTo>
                          <a:pt x="394" y="242"/>
                          <a:pt x="378" y="246"/>
                          <a:pt x="372" y="254"/>
                        </a:cubicBezTo>
                        <a:cubicBezTo>
                          <a:pt x="366" y="262"/>
                          <a:pt x="373" y="275"/>
                          <a:pt x="378" y="284"/>
                        </a:cubicBezTo>
                        <a:cubicBezTo>
                          <a:pt x="383" y="294"/>
                          <a:pt x="413" y="315"/>
                          <a:pt x="420" y="320"/>
                        </a:cubicBezTo>
                        <a:cubicBezTo>
                          <a:pt x="418" y="310"/>
                          <a:pt x="421" y="297"/>
                          <a:pt x="414" y="290"/>
                        </a:cubicBezTo>
                        <a:cubicBezTo>
                          <a:pt x="410" y="286"/>
                          <a:pt x="397" y="290"/>
                          <a:pt x="396" y="296"/>
                        </a:cubicBezTo>
                        <a:cubicBezTo>
                          <a:pt x="394" y="307"/>
                          <a:pt x="401" y="318"/>
                          <a:pt x="408" y="326"/>
                        </a:cubicBezTo>
                        <a:cubicBezTo>
                          <a:pt x="414" y="333"/>
                          <a:pt x="424" y="334"/>
                          <a:pt x="432" y="338"/>
                        </a:cubicBezTo>
                        <a:cubicBezTo>
                          <a:pt x="435" y="334"/>
                          <a:pt x="474" y="288"/>
                          <a:pt x="414" y="308"/>
                        </a:cubicBezTo>
                        <a:cubicBezTo>
                          <a:pt x="406" y="311"/>
                          <a:pt x="410" y="324"/>
                          <a:pt x="408" y="332"/>
                        </a:cubicBezTo>
                        <a:cubicBezTo>
                          <a:pt x="415" y="353"/>
                          <a:pt x="436" y="374"/>
                          <a:pt x="462" y="374"/>
                        </a:cubicBezTo>
                        <a:cubicBezTo>
                          <a:pt x="469" y="374"/>
                          <a:pt x="451" y="365"/>
                          <a:pt x="444" y="362"/>
                        </a:cubicBezTo>
                        <a:cubicBezTo>
                          <a:pt x="436" y="359"/>
                          <a:pt x="428" y="358"/>
                          <a:pt x="420" y="356"/>
                        </a:cubicBezTo>
                        <a:cubicBezTo>
                          <a:pt x="418" y="366"/>
                          <a:pt x="410" y="377"/>
                          <a:pt x="414" y="386"/>
                        </a:cubicBezTo>
                        <a:cubicBezTo>
                          <a:pt x="441" y="445"/>
                          <a:pt x="470" y="426"/>
                          <a:pt x="432" y="398"/>
                        </a:cubicBezTo>
                        <a:cubicBezTo>
                          <a:pt x="423" y="392"/>
                          <a:pt x="412" y="390"/>
                          <a:pt x="402" y="386"/>
                        </a:cubicBezTo>
                        <a:cubicBezTo>
                          <a:pt x="404" y="398"/>
                          <a:pt x="402" y="411"/>
                          <a:pt x="408" y="422"/>
                        </a:cubicBezTo>
                        <a:cubicBezTo>
                          <a:pt x="413" y="431"/>
                          <a:pt x="432" y="430"/>
                          <a:pt x="432" y="440"/>
                        </a:cubicBezTo>
                        <a:cubicBezTo>
                          <a:pt x="432" y="443"/>
                          <a:pt x="393" y="429"/>
                          <a:pt x="390" y="428"/>
                        </a:cubicBezTo>
                        <a:cubicBezTo>
                          <a:pt x="388" y="434"/>
                          <a:pt x="382" y="440"/>
                          <a:pt x="384" y="446"/>
                        </a:cubicBezTo>
                        <a:cubicBezTo>
                          <a:pt x="390" y="469"/>
                          <a:pt x="426" y="482"/>
                          <a:pt x="378" y="458"/>
                        </a:cubicBezTo>
                        <a:cubicBezTo>
                          <a:pt x="370" y="460"/>
                          <a:pt x="357" y="456"/>
                          <a:pt x="354" y="464"/>
                        </a:cubicBezTo>
                        <a:cubicBezTo>
                          <a:pt x="352" y="471"/>
                          <a:pt x="366" y="479"/>
                          <a:pt x="372" y="476"/>
                        </a:cubicBezTo>
                        <a:cubicBezTo>
                          <a:pt x="381" y="472"/>
                          <a:pt x="350" y="440"/>
                          <a:pt x="354" y="440"/>
                        </a:cubicBezTo>
                        <a:cubicBezTo>
                          <a:pt x="364" y="440"/>
                          <a:pt x="368" y="458"/>
                          <a:pt x="378" y="458"/>
                        </a:cubicBezTo>
                        <a:cubicBezTo>
                          <a:pt x="385" y="458"/>
                          <a:pt x="360" y="444"/>
                          <a:pt x="366" y="440"/>
                        </a:cubicBezTo>
                        <a:cubicBezTo>
                          <a:pt x="374" y="434"/>
                          <a:pt x="386" y="444"/>
                          <a:pt x="396" y="446"/>
                        </a:cubicBezTo>
                        <a:cubicBezTo>
                          <a:pt x="402" y="450"/>
                          <a:pt x="407" y="458"/>
                          <a:pt x="414" y="458"/>
                        </a:cubicBezTo>
                        <a:cubicBezTo>
                          <a:pt x="421" y="458"/>
                          <a:pt x="433" y="453"/>
                          <a:pt x="432" y="446"/>
                        </a:cubicBezTo>
                        <a:cubicBezTo>
                          <a:pt x="430" y="435"/>
                          <a:pt x="416" y="430"/>
                          <a:pt x="408" y="422"/>
                        </a:cubicBezTo>
                        <a:cubicBezTo>
                          <a:pt x="423" y="468"/>
                          <a:pt x="448" y="429"/>
                          <a:pt x="426" y="380"/>
                        </a:cubicBezTo>
                        <a:cubicBezTo>
                          <a:pt x="422" y="372"/>
                          <a:pt x="411" y="368"/>
                          <a:pt x="402" y="368"/>
                        </a:cubicBezTo>
                        <a:cubicBezTo>
                          <a:pt x="395" y="368"/>
                          <a:pt x="414" y="376"/>
                          <a:pt x="420" y="380"/>
                        </a:cubicBezTo>
                        <a:cubicBezTo>
                          <a:pt x="433" y="347"/>
                          <a:pt x="438" y="320"/>
                          <a:pt x="402" y="308"/>
                        </a:cubicBezTo>
                        <a:cubicBezTo>
                          <a:pt x="404" y="314"/>
                          <a:pt x="402" y="326"/>
                          <a:pt x="408" y="326"/>
                        </a:cubicBezTo>
                        <a:cubicBezTo>
                          <a:pt x="414" y="326"/>
                          <a:pt x="414" y="314"/>
                          <a:pt x="414" y="308"/>
                        </a:cubicBezTo>
                        <a:cubicBezTo>
                          <a:pt x="414" y="292"/>
                          <a:pt x="387" y="259"/>
                          <a:pt x="384" y="254"/>
                        </a:cubicBezTo>
                        <a:cubicBezTo>
                          <a:pt x="380" y="248"/>
                          <a:pt x="372" y="245"/>
                          <a:pt x="366" y="242"/>
                        </a:cubicBezTo>
                        <a:cubicBezTo>
                          <a:pt x="360" y="239"/>
                          <a:pt x="344" y="232"/>
                          <a:pt x="348" y="236"/>
                        </a:cubicBezTo>
                        <a:cubicBezTo>
                          <a:pt x="354" y="242"/>
                          <a:pt x="364" y="244"/>
                          <a:pt x="372" y="248"/>
                        </a:cubicBezTo>
                        <a:cubicBezTo>
                          <a:pt x="407" y="202"/>
                          <a:pt x="382" y="202"/>
                          <a:pt x="342" y="182"/>
                        </a:cubicBezTo>
                        <a:cubicBezTo>
                          <a:pt x="336" y="179"/>
                          <a:pt x="354" y="186"/>
                          <a:pt x="360" y="188"/>
                        </a:cubicBezTo>
                        <a:cubicBezTo>
                          <a:pt x="371" y="144"/>
                          <a:pt x="347" y="140"/>
                          <a:pt x="312" y="122"/>
                        </a:cubicBezTo>
                        <a:cubicBezTo>
                          <a:pt x="320" y="146"/>
                          <a:pt x="330" y="164"/>
                          <a:pt x="342" y="128"/>
                        </a:cubicBezTo>
                        <a:cubicBezTo>
                          <a:pt x="333" y="100"/>
                          <a:pt x="317" y="88"/>
                          <a:pt x="288" y="98"/>
                        </a:cubicBezTo>
                        <a:cubicBezTo>
                          <a:pt x="294" y="100"/>
                          <a:pt x="324" y="116"/>
                          <a:pt x="318" y="86"/>
                        </a:cubicBezTo>
                        <a:cubicBezTo>
                          <a:pt x="315" y="73"/>
                          <a:pt x="273" y="69"/>
                          <a:pt x="270" y="68"/>
                        </a:cubicBezTo>
                        <a:cubicBezTo>
                          <a:pt x="218" y="85"/>
                          <a:pt x="298" y="74"/>
                          <a:pt x="300" y="74"/>
                        </a:cubicBezTo>
                        <a:cubicBezTo>
                          <a:pt x="316" y="25"/>
                          <a:pt x="297" y="31"/>
                          <a:pt x="258" y="38"/>
                        </a:cubicBezTo>
                        <a:cubicBezTo>
                          <a:pt x="264" y="44"/>
                          <a:pt x="268" y="54"/>
                          <a:pt x="276" y="56"/>
                        </a:cubicBezTo>
                        <a:cubicBezTo>
                          <a:pt x="360" y="73"/>
                          <a:pt x="306" y="41"/>
                          <a:pt x="294" y="32"/>
                        </a:cubicBezTo>
                        <a:cubicBezTo>
                          <a:pt x="272" y="38"/>
                          <a:pt x="203" y="47"/>
                          <a:pt x="252" y="80"/>
                        </a:cubicBezTo>
                        <a:cubicBezTo>
                          <a:pt x="267" y="34"/>
                          <a:pt x="206" y="63"/>
                          <a:pt x="180" y="68"/>
                        </a:cubicBezTo>
                        <a:cubicBezTo>
                          <a:pt x="178" y="77"/>
                          <a:pt x="158" y="121"/>
                          <a:pt x="204" y="98"/>
                        </a:cubicBezTo>
                        <a:cubicBezTo>
                          <a:pt x="211" y="94"/>
                          <a:pt x="208" y="82"/>
                          <a:pt x="210" y="74"/>
                        </a:cubicBezTo>
                        <a:cubicBezTo>
                          <a:pt x="181" y="67"/>
                          <a:pt x="118" y="28"/>
                          <a:pt x="162" y="86"/>
                        </a:cubicBezTo>
                        <a:cubicBezTo>
                          <a:pt x="207" y="71"/>
                          <a:pt x="155" y="68"/>
                          <a:pt x="138" y="62"/>
                        </a:cubicBezTo>
                        <a:cubicBezTo>
                          <a:pt x="128" y="65"/>
                          <a:pt x="80" y="78"/>
                          <a:pt x="108" y="92"/>
                        </a:cubicBezTo>
                        <a:cubicBezTo>
                          <a:pt x="122" y="99"/>
                          <a:pt x="140" y="88"/>
                          <a:pt x="156" y="86"/>
                        </a:cubicBezTo>
                        <a:cubicBezTo>
                          <a:pt x="135" y="81"/>
                          <a:pt x="51" y="68"/>
                          <a:pt x="114" y="104"/>
                        </a:cubicBezTo>
                        <a:cubicBezTo>
                          <a:pt x="119" y="107"/>
                          <a:pt x="126" y="108"/>
                          <a:pt x="132" y="110"/>
                        </a:cubicBezTo>
                        <a:cubicBezTo>
                          <a:pt x="124" y="104"/>
                          <a:pt x="118" y="94"/>
                          <a:pt x="108" y="92"/>
                        </a:cubicBezTo>
                        <a:cubicBezTo>
                          <a:pt x="100" y="90"/>
                          <a:pt x="84" y="90"/>
                          <a:pt x="84" y="98"/>
                        </a:cubicBezTo>
                        <a:cubicBezTo>
                          <a:pt x="84" y="106"/>
                          <a:pt x="146" y="119"/>
                          <a:pt x="84" y="104"/>
                        </a:cubicBezTo>
                        <a:cubicBezTo>
                          <a:pt x="88" y="110"/>
                          <a:pt x="103" y="122"/>
                          <a:pt x="96" y="122"/>
                        </a:cubicBezTo>
                        <a:cubicBezTo>
                          <a:pt x="86" y="122"/>
                          <a:pt x="72" y="104"/>
                          <a:pt x="72" y="104"/>
                        </a:cubicBezTo>
                        <a:cubicBezTo>
                          <a:pt x="43" y="97"/>
                          <a:pt x="15" y="102"/>
                          <a:pt x="54" y="128"/>
                        </a:cubicBezTo>
                        <a:cubicBezTo>
                          <a:pt x="60" y="126"/>
                          <a:pt x="74" y="128"/>
                          <a:pt x="72" y="122"/>
                        </a:cubicBezTo>
                        <a:cubicBezTo>
                          <a:pt x="69" y="114"/>
                          <a:pt x="57" y="110"/>
                          <a:pt x="48" y="110"/>
                        </a:cubicBezTo>
                        <a:cubicBezTo>
                          <a:pt x="41" y="110"/>
                          <a:pt x="36" y="118"/>
                          <a:pt x="30" y="122"/>
                        </a:cubicBezTo>
                        <a:cubicBezTo>
                          <a:pt x="78" y="154"/>
                          <a:pt x="33" y="122"/>
                          <a:pt x="30" y="128"/>
                        </a:cubicBezTo>
                        <a:cubicBezTo>
                          <a:pt x="25" y="138"/>
                          <a:pt x="69" y="164"/>
                          <a:pt x="24" y="134"/>
                        </a:cubicBezTo>
                        <a:cubicBezTo>
                          <a:pt x="26" y="140"/>
                          <a:pt x="24" y="152"/>
                          <a:pt x="30" y="152"/>
                        </a:cubicBezTo>
                        <a:cubicBezTo>
                          <a:pt x="36" y="152"/>
                          <a:pt x="30" y="134"/>
                          <a:pt x="36" y="134"/>
                        </a:cubicBezTo>
                        <a:cubicBezTo>
                          <a:pt x="42" y="134"/>
                          <a:pt x="46" y="148"/>
                          <a:pt x="42" y="152"/>
                        </a:cubicBezTo>
                        <a:cubicBezTo>
                          <a:pt x="38" y="156"/>
                          <a:pt x="30" y="148"/>
                          <a:pt x="24" y="146"/>
                        </a:cubicBezTo>
                        <a:cubicBezTo>
                          <a:pt x="30" y="172"/>
                          <a:pt x="53" y="194"/>
                          <a:pt x="18" y="182"/>
                        </a:cubicBezTo>
                        <a:cubicBezTo>
                          <a:pt x="5" y="263"/>
                          <a:pt x="0" y="183"/>
                          <a:pt x="18" y="170"/>
                        </a:cubicBezTo>
                        <a:cubicBezTo>
                          <a:pt x="27" y="164"/>
                          <a:pt x="38" y="162"/>
                          <a:pt x="48" y="158"/>
                        </a:cubicBezTo>
                        <a:cubicBezTo>
                          <a:pt x="60" y="110"/>
                          <a:pt x="83" y="131"/>
                          <a:pt x="114" y="152"/>
                        </a:cubicBezTo>
                        <a:cubicBezTo>
                          <a:pt x="120" y="146"/>
                          <a:pt x="124" y="134"/>
                          <a:pt x="132" y="134"/>
                        </a:cubicBezTo>
                        <a:cubicBezTo>
                          <a:pt x="147" y="134"/>
                          <a:pt x="158" y="177"/>
                          <a:pt x="144" y="134"/>
                        </a:cubicBezTo>
                        <a:cubicBezTo>
                          <a:pt x="166" y="91"/>
                          <a:pt x="180" y="110"/>
                          <a:pt x="216" y="128"/>
                        </a:cubicBezTo>
                        <a:cubicBezTo>
                          <a:pt x="209" y="92"/>
                          <a:pt x="196" y="70"/>
                          <a:pt x="240" y="92"/>
                        </a:cubicBezTo>
                        <a:cubicBezTo>
                          <a:pt x="243" y="86"/>
                          <a:pt x="258" y="50"/>
                          <a:pt x="270" y="50"/>
                        </a:cubicBezTo>
                        <a:cubicBezTo>
                          <a:pt x="276" y="50"/>
                          <a:pt x="274" y="62"/>
                          <a:pt x="276" y="68"/>
                        </a:cubicBezTo>
                        <a:cubicBezTo>
                          <a:pt x="278" y="76"/>
                          <a:pt x="280" y="84"/>
                          <a:pt x="282" y="92"/>
                        </a:cubicBezTo>
                        <a:cubicBezTo>
                          <a:pt x="300" y="57"/>
                          <a:pt x="308" y="41"/>
                          <a:pt x="318" y="92"/>
                        </a:cubicBezTo>
                        <a:cubicBezTo>
                          <a:pt x="324" y="88"/>
                          <a:pt x="329" y="78"/>
                          <a:pt x="336" y="80"/>
                        </a:cubicBezTo>
                        <a:cubicBezTo>
                          <a:pt x="342" y="82"/>
                          <a:pt x="345" y="92"/>
                          <a:pt x="342" y="98"/>
                        </a:cubicBezTo>
                        <a:cubicBezTo>
                          <a:pt x="339" y="104"/>
                          <a:pt x="330" y="102"/>
                          <a:pt x="324" y="104"/>
                        </a:cubicBezTo>
                        <a:cubicBezTo>
                          <a:pt x="322" y="96"/>
                          <a:pt x="313" y="86"/>
                          <a:pt x="318" y="80"/>
                        </a:cubicBezTo>
                        <a:cubicBezTo>
                          <a:pt x="335" y="59"/>
                          <a:pt x="354" y="78"/>
                          <a:pt x="366" y="86"/>
                        </a:cubicBezTo>
                        <a:cubicBezTo>
                          <a:pt x="366" y="86"/>
                          <a:pt x="378" y="102"/>
                          <a:pt x="384" y="110"/>
                        </a:cubicBezTo>
                        <a:cubicBezTo>
                          <a:pt x="369" y="169"/>
                          <a:pt x="379" y="101"/>
                          <a:pt x="396" y="152"/>
                        </a:cubicBezTo>
                        <a:cubicBezTo>
                          <a:pt x="398" y="158"/>
                          <a:pt x="390" y="176"/>
                          <a:pt x="390" y="170"/>
                        </a:cubicBezTo>
                        <a:cubicBezTo>
                          <a:pt x="390" y="144"/>
                          <a:pt x="396" y="146"/>
                          <a:pt x="414" y="134"/>
                        </a:cubicBezTo>
                        <a:cubicBezTo>
                          <a:pt x="409" y="162"/>
                          <a:pt x="395" y="196"/>
                          <a:pt x="438" y="182"/>
                        </a:cubicBezTo>
                        <a:cubicBezTo>
                          <a:pt x="451" y="259"/>
                          <a:pt x="435" y="202"/>
                          <a:pt x="456" y="188"/>
                        </a:cubicBezTo>
                        <a:cubicBezTo>
                          <a:pt x="461" y="184"/>
                          <a:pt x="466" y="202"/>
                          <a:pt x="462" y="206"/>
                        </a:cubicBezTo>
                        <a:cubicBezTo>
                          <a:pt x="458" y="210"/>
                          <a:pt x="450" y="202"/>
                          <a:pt x="444" y="200"/>
                        </a:cubicBezTo>
                        <a:cubicBezTo>
                          <a:pt x="430" y="157"/>
                          <a:pt x="443" y="171"/>
                          <a:pt x="414" y="152"/>
                        </a:cubicBezTo>
                        <a:cubicBezTo>
                          <a:pt x="429" y="107"/>
                          <a:pt x="397" y="124"/>
                          <a:pt x="372" y="134"/>
                        </a:cubicBezTo>
                        <a:cubicBezTo>
                          <a:pt x="382" y="136"/>
                          <a:pt x="430" y="149"/>
                          <a:pt x="438" y="134"/>
                        </a:cubicBezTo>
                        <a:cubicBezTo>
                          <a:pt x="459" y="93"/>
                          <a:pt x="420" y="91"/>
                          <a:pt x="402" y="86"/>
                        </a:cubicBezTo>
                        <a:cubicBezTo>
                          <a:pt x="400" y="92"/>
                          <a:pt x="393" y="98"/>
                          <a:pt x="396" y="104"/>
                        </a:cubicBezTo>
                        <a:cubicBezTo>
                          <a:pt x="399" y="110"/>
                          <a:pt x="414" y="116"/>
                          <a:pt x="414" y="110"/>
                        </a:cubicBezTo>
                        <a:cubicBezTo>
                          <a:pt x="414" y="92"/>
                          <a:pt x="351" y="62"/>
                          <a:pt x="396" y="92"/>
                        </a:cubicBezTo>
                        <a:cubicBezTo>
                          <a:pt x="386" y="53"/>
                          <a:pt x="374" y="62"/>
                          <a:pt x="336" y="68"/>
                        </a:cubicBezTo>
                        <a:cubicBezTo>
                          <a:pt x="348" y="72"/>
                          <a:pt x="376" y="86"/>
                          <a:pt x="384" y="62"/>
                        </a:cubicBezTo>
                        <a:cubicBezTo>
                          <a:pt x="387" y="53"/>
                          <a:pt x="372" y="46"/>
                          <a:pt x="366" y="38"/>
                        </a:cubicBezTo>
                        <a:cubicBezTo>
                          <a:pt x="289" y="51"/>
                          <a:pt x="357" y="47"/>
                          <a:pt x="384" y="56"/>
                        </a:cubicBezTo>
                        <a:cubicBezTo>
                          <a:pt x="378" y="48"/>
                          <a:pt x="372" y="40"/>
                          <a:pt x="366" y="32"/>
                        </a:cubicBezTo>
                        <a:cubicBezTo>
                          <a:pt x="362" y="27"/>
                          <a:pt x="384" y="38"/>
                          <a:pt x="384" y="38"/>
                        </a:cubicBezTo>
                        <a:cubicBezTo>
                          <a:pt x="390" y="34"/>
                          <a:pt x="402" y="33"/>
                          <a:pt x="402" y="26"/>
                        </a:cubicBezTo>
                        <a:cubicBezTo>
                          <a:pt x="402" y="20"/>
                          <a:pt x="388" y="16"/>
                          <a:pt x="384" y="20"/>
                        </a:cubicBezTo>
                        <a:cubicBezTo>
                          <a:pt x="369" y="35"/>
                          <a:pt x="398" y="41"/>
                          <a:pt x="408" y="44"/>
                        </a:cubicBezTo>
                        <a:cubicBezTo>
                          <a:pt x="399" y="17"/>
                          <a:pt x="360" y="2"/>
                          <a:pt x="408" y="38"/>
                        </a:cubicBezTo>
                        <a:cubicBezTo>
                          <a:pt x="398" y="7"/>
                          <a:pt x="385" y="0"/>
                          <a:pt x="354" y="8"/>
                        </a:cubicBezTo>
                        <a:cubicBezTo>
                          <a:pt x="360" y="16"/>
                          <a:pt x="362" y="30"/>
                          <a:pt x="372" y="32"/>
                        </a:cubicBezTo>
                        <a:cubicBezTo>
                          <a:pt x="453" y="48"/>
                          <a:pt x="407" y="13"/>
                          <a:pt x="396" y="2"/>
                        </a:cubicBezTo>
                        <a:cubicBezTo>
                          <a:pt x="344" y="28"/>
                          <a:pt x="367" y="51"/>
                          <a:pt x="408" y="68"/>
                        </a:cubicBezTo>
                        <a:cubicBezTo>
                          <a:pt x="418" y="66"/>
                          <a:pt x="435" y="72"/>
                          <a:pt x="438" y="62"/>
                        </a:cubicBezTo>
                        <a:cubicBezTo>
                          <a:pt x="441" y="54"/>
                          <a:pt x="423" y="49"/>
                          <a:pt x="414" y="50"/>
                        </a:cubicBezTo>
                        <a:cubicBezTo>
                          <a:pt x="407" y="51"/>
                          <a:pt x="406" y="62"/>
                          <a:pt x="402" y="68"/>
                        </a:cubicBezTo>
                        <a:cubicBezTo>
                          <a:pt x="412" y="74"/>
                          <a:pt x="421" y="83"/>
                          <a:pt x="432" y="86"/>
                        </a:cubicBezTo>
                        <a:cubicBezTo>
                          <a:pt x="440" y="88"/>
                          <a:pt x="453" y="88"/>
                          <a:pt x="456" y="80"/>
                        </a:cubicBezTo>
                        <a:cubicBezTo>
                          <a:pt x="458" y="73"/>
                          <a:pt x="444" y="72"/>
                          <a:pt x="438" y="68"/>
                        </a:cubicBezTo>
                        <a:cubicBezTo>
                          <a:pt x="430" y="70"/>
                          <a:pt x="414" y="66"/>
                          <a:pt x="414" y="74"/>
                        </a:cubicBezTo>
                        <a:cubicBezTo>
                          <a:pt x="414" y="84"/>
                          <a:pt x="429" y="95"/>
                          <a:pt x="438" y="92"/>
                        </a:cubicBezTo>
                        <a:cubicBezTo>
                          <a:pt x="446" y="89"/>
                          <a:pt x="432" y="76"/>
                          <a:pt x="432" y="68"/>
                        </a:cubicBezTo>
                        <a:cubicBezTo>
                          <a:pt x="432" y="62"/>
                          <a:pt x="434" y="81"/>
                          <a:pt x="438" y="86"/>
                        </a:cubicBezTo>
                        <a:cubicBezTo>
                          <a:pt x="443" y="92"/>
                          <a:pt x="450" y="94"/>
                          <a:pt x="456" y="98"/>
                        </a:cubicBezTo>
                        <a:cubicBezTo>
                          <a:pt x="454" y="92"/>
                          <a:pt x="446" y="76"/>
                          <a:pt x="450" y="80"/>
                        </a:cubicBezTo>
                        <a:cubicBezTo>
                          <a:pt x="456" y="86"/>
                          <a:pt x="461" y="95"/>
                          <a:pt x="462" y="104"/>
                        </a:cubicBezTo>
                        <a:cubicBezTo>
                          <a:pt x="463" y="110"/>
                          <a:pt x="458" y="116"/>
                          <a:pt x="456" y="122"/>
                        </a:cubicBezTo>
                        <a:cubicBezTo>
                          <a:pt x="497" y="149"/>
                          <a:pt x="460" y="115"/>
                          <a:pt x="444" y="110"/>
                        </a:cubicBezTo>
                        <a:cubicBezTo>
                          <a:pt x="434" y="140"/>
                          <a:pt x="440" y="144"/>
                          <a:pt x="468" y="158"/>
                        </a:cubicBezTo>
                        <a:cubicBezTo>
                          <a:pt x="464" y="152"/>
                          <a:pt x="459" y="134"/>
                          <a:pt x="456" y="140"/>
                        </a:cubicBezTo>
                        <a:cubicBezTo>
                          <a:pt x="451" y="149"/>
                          <a:pt x="456" y="162"/>
                          <a:pt x="462" y="170"/>
                        </a:cubicBezTo>
                        <a:cubicBezTo>
                          <a:pt x="466" y="175"/>
                          <a:pt x="474" y="174"/>
                          <a:pt x="480" y="176"/>
                        </a:cubicBezTo>
                        <a:cubicBezTo>
                          <a:pt x="467" y="216"/>
                          <a:pt x="473" y="176"/>
                          <a:pt x="492" y="200"/>
                        </a:cubicBezTo>
                        <a:cubicBezTo>
                          <a:pt x="497" y="206"/>
                          <a:pt x="496" y="216"/>
                          <a:pt x="498" y="224"/>
                        </a:cubicBezTo>
                        <a:cubicBezTo>
                          <a:pt x="496" y="230"/>
                          <a:pt x="498" y="242"/>
                          <a:pt x="492" y="242"/>
                        </a:cubicBezTo>
                        <a:cubicBezTo>
                          <a:pt x="484" y="242"/>
                          <a:pt x="477" y="216"/>
                          <a:pt x="474" y="224"/>
                        </a:cubicBezTo>
                        <a:cubicBezTo>
                          <a:pt x="454" y="273"/>
                          <a:pt x="478" y="272"/>
                          <a:pt x="504" y="278"/>
                        </a:cubicBezTo>
                        <a:cubicBezTo>
                          <a:pt x="489" y="255"/>
                          <a:pt x="482" y="251"/>
                          <a:pt x="456" y="260"/>
                        </a:cubicBezTo>
                        <a:cubicBezTo>
                          <a:pt x="458" y="268"/>
                          <a:pt x="457" y="277"/>
                          <a:pt x="462" y="284"/>
                        </a:cubicBezTo>
                        <a:cubicBezTo>
                          <a:pt x="466" y="290"/>
                          <a:pt x="475" y="301"/>
                          <a:pt x="480" y="296"/>
                        </a:cubicBezTo>
                        <a:cubicBezTo>
                          <a:pt x="485" y="291"/>
                          <a:pt x="472" y="284"/>
                          <a:pt x="468" y="278"/>
                        </a:cubicBezTo>
                        <a:cubicBezTo>
                          <a:pt x="446" y="310"/>
                          <a:pt x="465" y="314"/>
                          <a:pt x="492" y="332"/>
                        </a:cubicBezTo>
                        <a:cubicBezTo>
                          <a:pt x="484" y="334"/>
                          <a:pt x="471" y="330"/>
                          <a:pt x="468" y="338"/>
                        </a:cubicBezTo>
                        <a:cubicBezTo>
                          <a:pt x="460" y="357"/>
                          <a:pt x="522" y="398"/>
                          <a:pt x="462" y="368"/>
                        </a:cubicBezTo>
                        <a:cubicBezTo>
                          <a:pt x="443" y="310"/>
                          <a:pt x="449" y="258"/>
                          <a:pt x="396" y="218"/>
                        </a:cubicBezTo>
                        <a:cubicBezTo>
                          <a:pt x="355" y="228"/>
                          <a:pt x="354" y="206"/>
                          <a:pt x="318" y="194"/>
                        </a:cubicBezTo>
                        <a:cubicBezTo>
                          <a:pt x="252" y="227"/>
                          <a:pt x="341" y="228"/>
                          <a:pt x="360" y="230"/>
                        </a:cubicBezTo>
                        <a:cubicBezTo>
                          <a:pt x="346" y="222"/>
                          <a:pt x="332" y="214"/>
                          <a:pt x="318" y="206"/>
                        </a:cubicBezTo>
                        <a:cubicBezTo>
                          <a:pt x="312" y="202"/>
                          <a:pt x="305" y="189"/>
                          <a:pt x="300" y="194"/>
                        </a:cubicBezTo>
                        <a:cubicBezTo>
                          <a:pt x="283" y="211"/>
                          <a:pt x="357" y="258"/>
                          <a:pt x="306" y="224"/>
                        </a:cubicBezTo>
                        <a:cubicBezTo>
                          <a:pt x="314" y="240"/>
                          <a:pt x="348" y="282"/>
                          <a:pt x="306" y="254"/>
                        </a:cubicBezTo>
                        <a:cubicBezTo>
                          <a:pt x="308" y="260"/>
                          <a:pt x="308" y="268"/>
                          <a:pt x="312" y="272"/>
                        </a:cubicBezTo>
                        <a:cubicBezTo>
                          <a:pt x="318" y="278"/>
                          <a:pt x="336" y="293"/>
                          <a:pt x="336" y="284"/>
                        </a:cubicBezTo>
                        <a:cubicBezTo>
                          <a:pt x="336" y="272"/>
                          <a:pt x="286" y="251"/>
                          <a:pt x="276" y="248"/>
                        </a:cubicBezTo>
                        <a:cubicBezTo>
                          <a:pt x="280" y="254"/>
                          <a:pt x="282" y="262"/>
                          <a:pt x="288" y="266"/>
                        </a:cubicBezTo>
                        <a:cubicBezTo>
                          <a:pt x="295" y="271"/>
                          <a:pt x="312" y="280"/>
                          <a:pt x="312" y="272"/>
                        </a:cubicBezTo>
                        <a:cubicBezTo>
                          <a:pt x="312" y="265"/>
                          <a:pt x="279" y="240"/>
                          <a:pt x="270" y="236"/>
                        </a:cubicBezTo>
                        <a:cubicBezTo>
                          <a:pt x="264" y="233"/>
                          <a:pt x="252" y="224"/>
                          <a:pt x="252" y="230"/>
                        </a:cubicBezTo>
                        <a:cubicBezTo>
                          <a:pt x="252" y="237"/>
                          <a:pt x="270" y="249"/>
                          <a:pt x="270" y="242"/>
                        </a:cubicBezTo>
                        <a:cubicBezTo>
                          <a:pt x="270" y="223"/>
                          <a:pt x="223" y="210"/>
                          <a:pt x="210" y="206"/>
                        </a:cubicBezTo>
                        <a:cubicBezTo>
                          <a:pt x="218" y="214"/>
                          <a:pt x="224" y="225"/>
                          <a:pt x="234" y="230"/>
                        </a:cubicBezTo>
                        <a:cubicBezTo>
                          <a:pt x="243" y="235"/>
                          <a:pt x="256" y="242"/>
                          <a:pt x="264" y="236"/>
                        </a:cubicBezTo>
                        <a:cubicBezTo>
                          <a:pt x="271" y="231"/>
                          <a:pt x="264" y="217"/>
                          <a:pt x="258" y="212"/>
                        </a:cubicBezTo>
                        <a:cubicBezTo>
                          <a:pt x="242" y="198"/>
                          <a:pt x="214" y="189"/>
                          <a:pt x="192" y="182"/>
                        </a:cubicBezTo>
                        <a:cubicBezTo>
                          <a:pt x="177" y="186"/>
                          <a:pt x="128" y="191"/>
                          <a:pt x="198" y="212"/>
                        </a:cubicBezTo>
                        <a:cubicBezTo>
                          <a:pt x="208" y="215"/>
                          <a:pt x="218" y="208"/>
                          <a:pt x="228" y="206"/>
                        </a:cubicBezTo>
                        <a:cubicBezTo>
                          <a:pt x="215" y="167"/>
                          <a:pt x="192" y="170"/>
                          <a:pt x="156" y="176"/>
                        </a:cubicBezTo>
                        <a:cubicBezTo>
                          <a:pt x="161" y="178"/>
                          <a:pt x="229" y="206"/>
                          <a:pt x="234" y="182"/>
                        </a:cubicBezTo>
                        <a:cubicBezTo>
                          <a:pt x="238" y="161"/>
                          <a:pt x="157" y="149"/>
                          <a:pt x="144" y="146"/>
                        </a:cubicBezTo>
                        <a:cubicBezTo>
                          <a:pt x="140" y="152"/>
                          <a:pt x="130" y="157"/>
                          <a:pt x="132" y="164"/>
                        </a:cubicBezTo>
                        <a:cubicBezTo>
                          <a:pt x="135" y="173"/>
                          <a:pt x="152" y="191"/>
                          <a:pt x="156" y="182"/>
                        </a:cubicBezTo>
                        <a:cubicBezTo>
                          <a:pt x="168" y="158"/>
                          <a:pt x="131" y="150"/>
                          <a:pt x="120" y="146"/>
                        </a:cubicBezTo>
                        <a:cubicBezTo>
                          <a:pt x="113" y="148"/>
                          <a:pt x="72" y="156"/>
                          <a:pt x="120" y="170"/>
                        </a:cubicBezTo>
                        <a:cubicBezTo>
                          <a:pt x="128" y="172"/>
                          <a:pt x="136" y="166"/>
                          <a:pt x="144" y="164"/>
                        </a:cubicBezTo>
                        <a:cubicBezTo>
                          <a:pt x="136" y="158"/>
                          <a:pt x="130" y="148"/>
                          <a:pt x="120" y="146"/>
                        </a:cubicBezTo>
                        <a:cubicBezTo>
                          <a:pt x="104" y="143"/>
                          <a:pt x="87" y="146"/>
                          <a:pt x="72" y="152"/>
                        </a:cubicBezTo>
                        <a:cubicBezTo>
                          <a:pt x="66" y="154"/>
                          <a:pt x="84" y="156"/>
                          <a:pt x="90" y="158"/>
                        </a:cubicBezTo>
                        <a:cubicBezTo>
                          <a:pt x="102" y="156"/>
                          <a:pt x="123" y="164"/>
                          <a:pt x="126" y="152"/>
                        </a:cubicBezTo>
                        <a:cubicBezTo>
                          <a:pt x="129" y="140"/>
                          <a:pt x="79" y="130"/>
                          <a:pt x="72" y="128"/>
                        </a:cubicBezTo>
                        <a:cubicBezTo>
                          <a:pt x="82" y="134"/>
                          <a:pt x="90" y="146"/>
                          <a:pt x="102" y="146"/>
                        </a:cubicBezTo>
                        <a:cubicBezTo>
                          <a:pt x="108" y="146"/>
                          <a:pt x="102" y="129"/>
                          <a:pt x="96" y="128"/>
                        </a:cubicBezTo>
                        <a:cubicBezTo>
                          <a:pt x="87" y="126"/>
                          <a:pt x="80" y="136"/>
                          <a:pt x="72" y="140"/>
                        </a:cubicBezTo>
                        <a:cubicBezTo>
                          <a:pt x="94" y="147"/>
                          <a:pt x="138" y="158"/>
                          <a:pt x="138" y="158"/>
                        </a:cubicBezTo>
                        <a:cubicBezTo>
                          <a:pt x="117" y="144"/>
                          <a:pt x="109" y="138"/>
                          <a:pt x="84" y="146"/>
                        </a:cubicBezTo>
                        <a:cubicBezTo>
                          <a:pt x="90" y="154"/>
                          <a:pt x="94" y="164"/>
                          <a:pt x="102" y="170"/>
                        </a:cubicBezTo>
                        <a:cubicBezTo>
                          <a:pt x="109" y="175"/>
                          <a:pt x="120" y="182"/>
                          <a:pt x="126" y="176"/>
                        </a:cubicBezTo>
                        <a:cubicBezTo>
                          <a:pt x="131" y="171"/>
                          <a:pt x="114" y="168"/>
                          <a:pt x="108" y="164"/>
                        </a:cubicBezTo>
                        <a:cubicBezTo>
                          <a:pt x="33" y="179"/>
                          <a:pt x="122" y="179"/>
                          <a:pt x="138" y="176"/>
                        </a:cubicBezTo>
                        <a:cubicBezTo>
                          <a:pt x="128" y="174"/>
                          <a:pt x="118" y="170"/>
                          <a:pt x="108" y="170"/>
                        </a:cubicBezTo>
                        <a:cubicBezTo>
                          <a:pt x="102" y="170"/>
                          <a:pt x="120" y="179"/>
                          <a:pt x="126" y="176"/>
                        </a:cubicBezTo>
                        <a:cubicBezTo>
                          <a:pt x="132" y="173"/>
                          <a:pt x="130" y="164"/>
                          <a:pt x="132" y="158"/>
                        </a:cubicBezTo>
                        <a:cubicBezTo>
                          <a:pt x="124" y="156"/>
                          <a:pt x="110" y="144"/>
                          <a:pt x="108" y="152"/>
                        </a:cubicBezTo>
                        <a:cubicBezTo>
                          <a:pt x="105" y="163"/>
                          <a:pt x="115" y="179"/>
                          <a:pt x="126" y="182"/>
                        </a:cubicBezTo>
                        <a:cubicBezTo>
                          <a:pt x="145" y="188"/>
                          <a:pt x="166" y="178"/>
                          <a:pt x="186" y="176"/>
                        </a:cubicBezTo>
                        <a:cubicBezTo>
                          <a:pt x="216" y="130"/>
                          <a:pt x="171" y="147"/>
                          <a:pt x="150" y="158"/>
                        </a:cubicBezTo>
                        <a:cubicBezTo>
                          <a:pt x="170" y="168"/>
                          <a:pt x="199" y="186"/>
                          <a:pt x="222" y="176"/>
                        </a:cubicBezTo>
                        <a:cubicBezTo>
                          <a:pt x="230" y="173"/>
                          <a:pt x="216" y="160"/>
                          <a:pt x="216" y="152"/>
                        </a:cubicBezTo>
                        <a:cubicBezTo>
                          <a:pt x="216" y="149"/>
                          <a:pt x="220" y="156"/>
                          <a:pt x="222" y="158"/>
                        </a:cubicBezTo>
                        <a:cubicBezTo>
                          <a:pt x="230" y="166"/>
                          <a:pt x="265" y="173"/>
                          <a:pt x="276" y="176"/>
                        </a:cubicBezTo>
                        <a:cubicBezTo>
                          <a:pt x="262" y="148"/>
                          <a:pt x="251" y="144"/>
                          <a:pt x="222" y="134"/>
                        </a:cubicBezTo>
                        <a:cubicBezTo>
                          <a:pt x="216" y="138"/>
                          <a:pt x="204" y="139"/>
                          <a:pt x="204" y="146"/>
                        </a:cubicBezTo>
                        <a:cubicBezTo>
                          <a:pt x="204" y="165"/>
                          <a:pt x="262" y="178"/>
                          <a:pt x="276" y="182"/>
                        </a:cubicBezTo>
                        <a:cubicBezTo>
                          <a:pt x="316" y="155"/>
                          <a:pt x="269" y="157"/>
                          <a:pt x="246" y="152"/>
                        </a:cubicBezTo>
                        <a:cubicBezTo>
                          <a:pt x="240" y="156"/>
                          <a:pt x="231" y="157"/>
                          <a:pt x="228" y="164"/>
                        </a:cubicBezTo>
                        <a:cubicBezTo>
                          <a:pt x="220" y="184"/>
                          <a:pt x="252" y="202"/>
                          <a:pt x="264" y="206"/>
                        </a:cubicBezTo>
                        <a:cubicBezTo>
                          <a:pt x="269" y="202"/>
                          <a:pt x="316" y="180"/>
                          <a:pt x="264" y="170"/>
                        </a:cubicBezTo>
                        <a:cubicBezTo>
                          <a:pt x="250" y="167"/>
                          <a:pt x="236" y="178"/>
                          <a:pt x="222" y="182"/>
                        </a:cubicBezTo>
                        <a:cubicBezTo>
                          <a:pt x="249" y="198"/>
                          <a:pt x="259" y="210"/>
                          <a:pt x="288" y="200"/>
                        </a:cubicBezTo>
                        <a:cubicBezTo>
                          <a:pt x="218" y="158"/>
                          <a:pt x="281" y="216"/>
                          <a:pt x="306" y="224"/>
                        </a:cubicBezTo>
                        <a:cubicBezTo>
                          <a:pt x="302" y="221"/>
                          <a:pt x="256" y="175"/>
                          <a:pt x="276" y="236"/>
                        </a:cubicBezTo>
                        <a:cubicBezTo>
                          <a:pt x="283" y="257"/>
                          <a:pt x="301" y="260"/>
                          <a:pt x="318" y="266"/>
                        </a:cubicBezTo>
                        <a:cubicBezTo>
                          <a:pt x="320" y="258"/>
                          <a:pt x="328" y="249"/>
                          <a:pt x="324" y="242"/>
                        </a:cubicBezTo>
                        <a:cubicBezTo>
                          <a:pt x="318" y="231"/>
                          <a:pt x="303" y="209"/>
                          <a:pt x="294" y="218"/>
                        </a:cubicBezTo>
                        <a:cubicBezTo>
                          <a:pt x="265" y="247"/>
                          <a:pt x="380" y="290"/>
                          <a:pt x="312" y="242"/>
                        </a:cubicBezTo>
                        <a:cubicBezTo>
                          <a:pt x="305" y="237"/>
                          <a:pt x="296" y="238"/>
                          <a:pt x="288" y="236"/>
                        </a:cubicBezTo>
                        <a:cubicBezTo>
                          <a:pt x="295" y="272"/>
                          <a:pt x="304" y="269"/>
                          <a:pt x="276" y="260"/>
                        </a:cubicBezTo>
                        <a:cubicBezTo>
                          <a:pt x="280" y="268"/>
                          <a:pt x="282" y="278"/>
                          <a:pt x="288" y="284"/>
                        </a:cubicBezTo>
                        <a:cubicBezTo>
                          <a:pt x="298" y="294"/>
                          <a:pt x="334" y="318"/>
                          <a:pt x="324" y="308"/>
                        </a:cubicBezTo>
                        <a:cubicBezTo>
                          <a:pt x="318" y="302"/>
                          <a:pt x="312" y="296"/>
                          <a:pt x="306" y="290"/>
                        </a:cubicBezTo>
                        <a:cubicBezTo>
                          <a:pt x="304" y="298"/>
                          <a:pt x="307" y="310"/>
                          <a:pt x="300" y="314"/>
                        </a:cubicBezTo>
                        <a:cubicBezTo>
                          <a:pt x="294" y="317"/>
                          <a:pt x="291" y="302"/>
                          <a:pt x="294" y="296"/>
                        </a:cubicBezTo>
                        <a:cubicBezTo>
                          <a:pt x="297" y="289"/>
                          <a:pt x="311" y="290"/>
                          <a:pt x="318" y="290"/>
                        </a:cubicBezTo>
                      </a:path>
                    </a:pathLst>
                  </a:custGeom>
                  <a:noFill/>
                  <a:ln w="3175">
                    <a:solidFill>
                      <a:schemeClr val="tx1"/>
                    </a:solidFill>
                    <a:round/>
                    <a:headEnd/>
                    <a:tailEnd/>
                  </a:ln>
                </p:spPr>
                <p:txBody>
                  <a:bodyPr wrap="none" anchor="ctr"/>
                  <a:lstStyle/>
                  <a:p>
                    <a:endParaRPr lang="sl-SI"/>
                  </a:p>
                </p:txBody>
              </p:sp>
            </p:grpSp>
          </p:grpSp>
          <p:sp>
            <p:nvSpPr>
              <p:cNvPr id="60" name="Freeform 448"/>
              <p:cNvSpPr>
                <a:spLocks/>
              </p:cNvSpPr>
              <p:nvPr/>
            </p:nvSpPr>
            <p:spPr bwMode="auto">
              <a:xfrm>
                <a:off x="2806256" y="3692272"/>
                <a:ext cx="1404938" cy="1812925"/>
              </a:xfrm>
              <a:custGeom>
                <a:avLst/>
                <a:gdLst>
                  <a:gd name="T0" fmla="*/ 1269700 w 2566"/>
                  <a:gd name="T1" fmla="*/ 113811 h 3154"/>
                  <a:gd name="T2" fmla="*/ 1213306 w 2566"/>
                  <a:gd name="T3" fmla="*/ 101165 h 3154"/>
                  <a:gd name="T4" fmla="*/ 1155816 w 2566"/>
                  <a:gd name="T5" fmla="*/ 89669 h 3154"/>
                  <a:gd name="T6" fmla="*/ 1097231 w 2566"/>
                  <a:gd name="T7" fmla="*/ 78173 h 3154"/>
                  <a:gd name="T8" fmla="*/ 1038647 w 2566"/>
                  <a:gd name="T9" fmla="*/ 66677 h 3154"/>
                  <a:gd name="T10" fmla="*/ 978967 w 2566"/>
                  <a:gd name="T11" fmla="*/ 55756 h 3154"/>
                  <a:gd name="T12" fmla="*/ 919287 w 2566"/>
                  <a:gd name="T13" fmla="*/ 44835 h 3154"/>
                  <a:gd name="T14" fmla="*/ 859060 w 2566"/>
                  <a:gd name="T15" fmla="*/ 33913 h 3154"/>
                  <a:gd name="T16" fmla="*/ 799380 w 2566"/>
                  <a:gd name="T17" fmla="*/ 22992 h 3154"/>
                  <a:gd name="T18" fmla="*/ 739700 w 2566"/>
                  <a:gd name="T19" fmla="*/ 11496 h 3154"/>
                  <a:gd name="T20" fmla="*/ 680568 w 2566"/>
                  <a:gd name="T21" fmla="*/ 0 h 3154"/>
                  <a:gd name="T22" fmla="*/ 617056 w 2566"/>
                  <a:gd name="T23" fmla="*/ 150598 h 3154"/>
                  <a:gd name="T24" fmla="*/ 552996 w 2566"/>
                  <a:gd name="T25" fmla="*/ 301196 h 3154"/>
                  <a:gd name="T26" fmla="*/ 490031 w 2566"/>
                  <a:gd name="T27" fmla="*/ 451794 h 3154"/>
                  <a:gd name="T28" fmla="*/ 425971 w 2566"/>
                  <a:gd name="T29" fmla="*/ 601818 h 3154"/>
                  <a:gd name="T30" fmla="*/ 361911 w 2566"/>
                  <a:gd name="T31" fmla="*/ 752416 h 3154"/>
                  <a:gd name="T32" fmla="*/ 298399 w 2566"/>
                  <a:gd name="T33" fmla="*/ 903014 h 3154"/>
                  <a:gd name="T34" fmla="*/ 234339 w 2566"/>
                  <a:gd name="T35" fmla="*/ 1053037 h 3154"/>
                  <a:gd name="T36" fmla="*/ 170279 w 2566"/>
                  <a:gd name="T37" fmla="*/ 1203635 h 3154"/>
                  <a:gd name="T38" fmla="*/ 106767 w 2566"/>
                  <a:gd name="T39" fmla="*/ 1354233 h 3154"/>
                  <a:gd name="T40" fmla="*/ 42707 w 2566"/>
                  <a:gd name="T41" fmla="*/ 1504831 h 3154"/>
                  <a:gd name="T42" fmla="*/ 15331 w 2566"/>
                  <a:gd name="T43" fmla="*/ 1611744 h 3154"/>
                  <a:gd name="T44" fmla="*/ 60227 w 2566"/>
                  <a:gd name="T45" fmla="*/ 1631288 h 3154"/>
                  <a:gd name="T46" fmla="*/ 104576 w 2566"/>
                  <a:gd name="T47" fmla="*/ 1649681 h 3154"/>
                  <a:gd name="T48" fmla="*/ 150021 w 2566"/>
                  <a:gd name="T49" fmla="*/ 1666351 h 3154"/>
                  <a:gd name="T50" fmla="*/ 194917 w 2566"/>
                  <a:gd name="T51" fmla="*/ 1682445 h 3154"/>
                  <a:gd name="T52" fmla="*/ 239814 w 2566"/>
                  <a:gd name="T53" fmla="*/ 1697390 h 3154"/>
                  <a:gd name="T54" fmla="*/ 285806 w 2566"/>
                  <a:gd name="T55" fmla="*/ 1712335 h 3154"/>
                  <a:gd name="T56" fmla="*/ 331250 w 2566"/>
                  <a:gd name="T57" fmla="*/ 1725555 h 3154"/>
                  <a:gd name="T58" fmla="*/ 377789 w 2566"/>
                  <a:gd name="T59" fmla="*/ 1739350 h 3154"/>
                  <a:gd name="T60" fmla="*/ 424328 w 2566"/>
                  <a:gd name="T61" fmla="*/ 1752571 h 3154"/>
                  <a:gd name="T62" fmla="*/ 471963 w 2566"/>
                  <a:gd name="T63" fmla="*/ 1766366 h 3154"/>
                  <a:gd name="T64" fmla="*/ 506457 w 2566"/>
                  <a:gd name="T65" fmla="*/ 1776138 h 3154"/>
                  <a:gd name="T66" fmla="*/ 533833 w 2566"/>
                  <a:gd name="T67" fmla="*/ 1783610 h 3154"/>
                  <a:gd name="T68" fmla="*/ 560661 w 2566"/>
                  <a:gd name="T69" fmla="*/ 1791657 h 3154"/>
                  <a:gd name="T70" fmla="*/ 588585 w 2566"/>
                  <a:gd name="T71" fmla="*/ 1799705 h 3154"/>
                  <a:gd name="T72" fmla="*/ 616508 w 2566"/>
                  <a:gd name="T73" fmla="*/ 1807177 h 3154"/>
                  <a:gd name="T74" fmla="*/ 651550 w 2566"/>
                  <a:gd name="T75" fmla="*/ 1804303 h 3154"/>
                  <a:gd name="T76" fmla="*/ 698636 w 2566"/>
                  <a:gd name="T77" fmla="*/ 1777287 h 3154"/>
                  <a:gd name="T78" fmla="*/ 745176 w 2566"/>
                  <a:gd name="T79" fmla="*/ 1751996 h 3154"/>
                  <a:gd name="T80" fmla="*/ 791715 w 2566"/>
                  <a:gd name="T81" fmla="*/ 1727280 h 3154"/>
                  <a:gd name="T82" fmla="*/ 837159 w 2566"/>
                  <a:gd name="T83" fmla="*/ 1703713 h 3154"/>
                  <a:gd name="T84" fmla="*/ 884246 w 2566"/>
                  <a:gd name="T85" fmla="*/ 1680146 h 3154"/>
                  <a:gd name="T86" fmla="*/ 931333 w 2566"/>
                  <a:gd name="T87" fmla="*/ 1658303 h 3154"/>
                  <a:gd name="T88" fmla="*/ 978967 w 2566"/>
                  <a:gd name="T89" fmla="*/ 1637036 h 3154"/>
                  <a:gd name="T90" fmla="*/ 1027149 w 2566"/>
                  <a:gd name="T91" fmla="*/ 1617492 h 3154"/>
                  <a:gd name="T92" fmla="*/ 1076973 w 2566"/>
                  <a:gd name="T93" fmla="*/ 1599099 h 3154"/>
                  <a:gd name="T94" fmla="*/ 1128440 w 2566"/>
                  <a:gd name="T95" fmla="*/ 1581855 h 3154"/>
                  <a:gd name="T96" fmla="*/ 1176074 w 2566"/>
                  <a:gd name="T97" fmla="*/ 1455398 h 3154"/>
                  <a:gd name="T98" fmla="*/ 1207283 w 2566"/>
                  <a:gd name="T99" fmla="*/ 1276060 h 3154"/>
                  <a:gd name="T100" fmla="*/ 1217686 w 2566"/>
                  <a:gd name="T101" fmla="*/ 1113966 h 3154"/>
                  <a:gd name="T102" fmla="*/ 1247252 w 2566"/>
                  <a:gd name="T103" fmla="*/ 1090974 h 3154"/>
                  <a:gd name="T104" fmla="*/ 1274628 w 2566"/>
                  <a:gd name="T105" fmla="*/ 1067982 h 3154"/>
                  <a:gd name="T106" fmla="*/ 1278461 w 2566"/>
                  <a:gd name="T107" fmla="*/ 997856 h 3154"/>
                  <a:gd name="T108" fmla="*/ 1285579 w 2566"/>
                  <a:gd name="T109" fmla="*/ 845534 h 3154"/>
                  <a:gd name="T110" fmla="*/ 1308574 w 2566"/>
                  <a:gd name="T111" fmla="*/ 688038 h 3154"/>
                  <a:gd name="T112" fmla="*/ 1340878 w 2566"/>
                  <a:gd name="T113" fmla="*/ 523644 h 3154"/>
                  <a:gd name="T114" fmla="*/ 1375372 w 2566"/>
                  <a:gd name="T115" fmla="*/ 351204 h 3154"/>
                  <a:gd name="T116" fmla="*/ 1404938 w 2566"/>
                  <a:gd name="T117" fmla="*/ 170141 h 3154"/>
                  <a:gd name="T118" fmla="*/ 1368254 w 2566"/>
                  <a:gd name="T119" fmla="*/ 151748 h 3154"/>
                  <a:gd name="T120" fmla="*/ 1331023 w 2566"/>
                  <a:gd name="T121" fmla="*/ 133929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61" name="Freeform 449"/>
              <p:cNvSpPr>
                <a:spLocks/>
              </p:cNvSpPr>
              <p:nvPr/>
            </p:nvSpPr>
            <p:spPr bwMode="auto">
              <a:xfrm>
                <a:off x="3387281" y="5462335"/>
                <a:ext cx="73025" cy="146050"/>
              </a:xfrm>
              <a:custGeom>
                <a:avLst/>
                <a:gdLst>
                  <a:gd name="T0" fmla="*/ 73025 w 130"/>
                  <a:gd name="T1" fmla="*/ 136777 h 252"/>
                  <a:gd name="T2" fmla="*/ 60105 w 130"/>
                  <a:gd name="T3" fmla="*/ 141413 h 252"/>
                  <a:gd name="T4" fmla="*/ 47747 w 130"/>
                  <a:gd name="T5" fmla="*/ 144891 h 252"/>
                  <a:gd name="T6" fmla="*/ 35389 w 130"/>
                  <a:gd name="T7" fmla="*/ 146050 h 252"/>
                  <a:gd name="T8" fmla="*/ 24716 w 130"/>
                  <a:gd name="T9" fmla="*/ 146050 h 252"/>
                  <a:gd name="T10" fmla="*/ 15167 w 130"/>
                  <a:gd name="T11" fmla="*/ 143732 h 252"/>
                  <a:gd name="T12" fmla="*/ 8426 w 130"/>
                  <a:gd name="T13" fmla="*/ 137357 h 252"/>
                  <a:gd name="T14" fmla="*/ 2809 w 130"/>
                  <a:gd name="T15" fmla="*/ 128084 h 252"/>
                  <a:gd name="T16" fmla="*/ 1123 w 130"/>
                  <a:gd name="T17" fmla="*/ 115333 h 252"/>
                  <a:gd name="T18" fmla="*/ 562 w 130"/>
                  <a:gd name="T19" fmla="*/ 85775 h 252"/>
                  <a:gd name="T20" fmla="*/ 562 w 130"/>
                  <a:gd name="T21" fmla="*/ 57377 h 252"/>
                  <a:gd name="T22" fmla="*/ 562 w 130"/>
                  <a:gd name="T23" fmla="*/ 29558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sp>
            <p:nvSpPr>
              <p:cNvPr id="62" name="Freeform 450"/>
              <p:cNvSpPr>
                <a:spLocks/>
              </p:cNvSpPr>
              <p:nvPr/>
            </p:nvSpPr>
            <p:spPr bwMode="auto">
              <a:xfrm>
                <a:off x="3942906" y="3816097"/>
                <a:ext cx="171450" cy="631825"/>
              </a:xfrm>
              <a:custGeom>
                <a:avLst/>
                <a:gdLst>
                  <a:gd name="T0" fmla="*/ 0 w 311"/>
                  <a:gd name="T1" fmla="*/ 631825 h 1102"/>
                  <a:gd name="T2" fmla="*/ 11577 w 311"/>
                  <a:gd name="T3" fmla="*/ 572197 h 1102"/>
                  <a:gd name="T4" fmla="*/ 22603 w 311"/>
                  <a:gd name="T5" fmla="*/ 514289 h 1102"/>
                  <a:gd name="T6" fmla="*/ 33077 w 311"/>
                  <a:gd name="T7" fmla="*/ 457528 h 1102"/>
                  <a:gd name="T8" fmla="*/ 43552 w 311"/>
                  <a:gd name="T9" fmla="*/ 403061 h 1102"/>
                  <a:gd name="T10" fmla="*/ 52923 w 311"/>
                  <a:gd name="T11" fmla="*/ 350886 h 1102"/>
                  <a:gd name="T12" fmla="*/ 63398 w 311"/>
                  <a:gd name="T13" fmla="*/ 301006 h 1102"/>
                  <a:gd name="T14" fmla="*/ 72770 w 311"/>
                  <a:gd name="T15" fmla="*/ 253991 h 1102"/>
                  <a:gd name="T16" fmla="*/ 82693 w 311"/>
                  <a:gd name="T17" fmla="*/ 209844 h 1102"/>
                  <a:gd name="T18" fmla="*/ 92616 w 311"/>
                  <a:gd name="T19" fmla="*/ 169136 h 1102"/>
                  <a:gd name="T20" fmla="*/ 102539 w 311"/>
                  <a:gd name="T21" fmla="*/ 132442 h 1102"/>
                  <a:gd name="T22" fmla="*/ 112462 w 311"/>
                  <a:gd name="T23" fmla="*/ 99188 h 1102"/>
                  <a:gd name="T24" fmla="*/ 123488 w 311"/>
                  <a:gd name="T25" fmla="*/ 69948 h 1102"/>
                  <a:gd name="T26" fmla="*/ 135065 w 311"/>
                  <a:gd name="T27" fmla="*/ 45294 h 1102"/>
                  <a:gd name="T28" fmla="*/ 146091 w 311"/>
                  <a:gd name="T29" fmla="*/ 24654 h 1102"/>
                  <a:gd name="T30" fmla="*/ 158219 w 311"/>
                  <a:gd name="T31" fmla="*/ 10320 h 1102"/>
                  <a:gd name="T32" fmla="*/ 171450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grpSp>
            <p:nvGrpSpPr>
              <p:cNvPr id="63" name="Group 451"/>
              <p:cNvGrpSpPr>
                <a:grpSpLocks/>
              </p:cNvGrpSpPr>
              <p:nvPr/>
            </p:nvGrpSpPr>
            <p:grpSpPr bwMode="auto">
              <a:xfrm>
                <a:off x="3288856" y="4573335"/>
                <a:ext cx="688975" cy="931863"/>
                <a:chOff x="4448" y="2171"/>
                <a:chExt cx="419" cy="540"/>
              </a:xfrm>
            </p:grpSpPr>
            <p:sp>
              <p:nvSpPr>
                <p:cNvPr id="154" name="Freeform 452"/>
                <p:cNvSpPr>
                  <a:spLocks/>
                </p:cNvSpPr>
                <p:nvPr/>
              </p:nvSpPr>
              <p:spPr bwMode="auto">
                <a:xfrm>
                  <a:off x="4484" y="2171"/>
                  <a:ext cx="383" cy="540"/>
                </a:xfrm>
                <a:custGeom>
                  <a:avLst/>
                  <a:gdLst>
                    <a:gd name="T0" fmla="*/ 373 w 1147"/>
                    <a:gd name="T1" fmla="*/ 2 h 1622"/>
                    <a:gd name="T2" fmla="*/ 354 w 1147"/>
                    <a:gd name="T3" fmla="*/ 7 h 1622"/>
                    <a:gd name="T4" fmla="*/ 334 w 1147"/>
                    <a:gd name="T5" fmla="*/ 11 h 1622"/>
                    <a:gd name="T6" fmla="*/ 314 w 1147"/>
                    <a:gd name="T7" fmla="*/ 16 h 1622"/>
                    <a:gd name="T8" fmla="*/ 294 w 1147"/>
                    <a:gd name="T9" fmla="*/ 21 h 1622"/>
                    <a:gd name="T10" fmla="*/ 274 w 1147"/>
                    <a:gd name="T11" fmla="*/ 27 h 1622"/>
                    <a:gd name="T12" fmla="*/ 253 w 1147"/>
                    <a:gd name="T13" fmla="*/ 32 h 1622"/>
                    <a:gd name="T14" fmla="*/ 233 w 1147"/>
                    <a:gd name="T15" fmla="*/ 38 h 1622"/>
                    <a:gd name="T16" fmla="*/ 213 w 1147"/>
                    <a:gd name="T17" fmla="*/ 45 h 1622"/>
                    <a:gd name="T18" fmla="*/ 193 w 1147"/>
                    <a:gd name="T19" fmla="*/ 51 h 1622"/>
                    <a:gd name="T20" fmla="*/ 172 w 1147"/>
                    <a:gd name="T21" fmla="*/ 58 h 1622"/>
                    <a:gd name="T22" fmla="*/ 152 w 1147"/>
                    <a:gd name="T23" fmla="*/ 66 h 1622"/>
                    <a:gd name="T24" fmla="*/ 132 w 1147"/>
                    <a:gd name="T25" fmla="*/ 74 h 1622"/>
                    <a:gd name="T26" fmla="*/ 112 w 1147"/>
                    <a:gd name="T27" fmla="*/ 82 h 1622"/>
                    <a:gd name="T28" fmla="*/ 91 w 1147"/>
                    <a:gd name="T29" fmla="*/ 90 h 1622"/>
                    <a:gd name="T30" fmla="*/ 72 w 1147"/>
                    <a:gd name="T31" fmla="*/ 99 h 1622"/>
                    <a:gd name="T32" fmla="*/ 57 w 1147"/>
                    <a:gd name="T33" fmla="*/ 106 h 1622"/>
                    <a:gd name="T34" fmla="*/ 46 w 1147"/>
                    <a:gd name="T35" fmla="*/ 111 h 1622"/>
                    <a:gd name="T36" fmla="*/ 36 w 1147"/>
                    <a:gd name="T37" fmla="*/ 117 h 1622"/>
                    <a:gd name="T38" fmla="*/ 25 w 1147"/>
                    <a:gd name="T39" fmla="*/ 124 h 1622"/>
                    <a:gd name="T40" fmla="*/ 17 w 1147"/>
                    <a:gd name="T41" fmla="*/ 131 h 1622"/>
                    <a:gd name="T42" fmla="*/ 9 w 1147"/>
                    <a:gd name="T43" fmla="*/ 139 h 1622"/>
                    <a:gd name="T44" fmla="*/ 3 w 1147"/>
                    <a:gd name="T45" fmla="*/ 148 h 1622"/>
                    <a:gd name="T46" fmla="*/ 0 w 1147"/>
                    <a:gd name="T47" fmla="*/ 158 h 1622"/>
                    <a:gd name="T48" fmla="*/ 1 w 1147"/>
                    <a:gd name="T49" fmla="*/ 187 h 1622"/>
                    <a:gd name="T50" fmla="*/ 4 w 1147"/>
                    <a:gd name="T51" fmla="*/ 228 h 1622"/>
                    <a:gd name="T52" fmla="*/ 10 w 1147"/>
                    <a:gd name="T53" fmla="*/ 248 h 1622"/>
                    <a:gd name="T54" fmla="*/ 20 w 1147"/>
                    <a:gd name="T55" fmla="*/ 249 h 1622"/>
                    <a:gd name="T56" fmla="*/ 28 w 1147"/>
                    <a:gd name="T57" fmla="*/ 249 h 1622"/>
                    <a:gd name="T58" fmla="*/ 37 w 1147"/>
                    <a:gd name="T59" fmla="*/ 248 h 1622"/>
                    <a:gd name="T60" fmla="*/ 36 w 1147"/>
                    <a:gd name="T61" fmla="*/ 254 h 1622"/>
                    <a:gd name="T62" fmla="*/ 28 w 1147"/>
                    <a:gd name="T63" fmla="*/ 268 h 1622"/>
                    <a:gd name="T64" fmla="*/ 24 w 1147"/>
                    <a:gd name="T65" fmla="*/ 284 h 1622"/>
                    <a:gd name="T66" fmla="*/ 22 w 1147"/>
                    <a:gd name="T67" fmla="*/ 301 h 1622"/>
                    <a:gd name="T68" fmla="*/ 25 w 1147"/>
                    <a:gd name="T69" fmla="*/ 341 h 1622"/>
                    <a:gd name="T70" fmla="*/ 34 w 1147"/>
                    <a:gd name="T71" fmla="*/ 397 h 1622"/>
                    <a:gd name="T72" fmla="*/ 44 w 1147"/>
                    <a:gd name="T73" fmla="*/ 448 h 1622"/>
                    <a:gd name="T74" fmla="*/ 53 w 1147"/>
                    <a:gd name="T75" fmla="*/ 506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155" name="Freeform 453"/>
                <p:cNvSpPr>
                  <a:spLocks/>
                </p:cNvSpPr>
                <p:nvPr/>
              </p:nvSpPr>
              <p:spPr bwMode="auto">
                <a:xfrm>
                  <a:off x="4448" y="2415"/>
                  <a:ext cx="42" cy="3"/>
                </a:xfrm>
                <a:custGeom>
                  <a:avLst/>
                  <a:gdLst>
                    <a:gd name="T0" fmla="*/ 0 w 125"/>
                    <a:gd name="T1" fmla="*/ 0 h 11"/>
                    <a:gd name="T2" fmla="*/ 5 w 125"/>
                    <a:gd name="T3" fmla="*/ 1 h 11"/>
                    <a:gd name="T4" fmla="*/ 11 w 125"/>
                    <a:gd name="T5" fmla="*/ 2 h 11"/>
                    <a:gd name="T6" fmla="*/ 16 w 125"/>
                    <a:gd name="T7" fmla="*/ 2 h 11"/>
                    <a:gd name="T8" fmla="*/ 22 w 125"/>
                    <a:gd name="T9" fmla="*/ 3 h 11"/>
                    <a:gd name="T10" fmla="*/ 27 w 125"/>
                    <a:gd name="T11" fmla="*/ 3 h 11"/>
                    <a:gd name="T12" fmla="*/ 32 w 125"/>
                    <a:gd name="T13" fmla="*/ 3 h 11"/>
                    <a:gd name="T14" fmla="*/ 37 w 125"/>
                    <a:gd name="T15" fmla="*/ 3 h 11"/>
                    <a:gd name="T16" fmla="*/ 42 w 125"/>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156" name="Freeform 454"/>
                <p:cNvSpPr>
                  <a:spLocks/>
                </p:cNvSpPr>
                <p:nvPr/>
              </p:nvSpPr>
              <p:spPr bwMode="auto">
                <a:xfrm>
                  <a:off x="4563" y="2179"/>
                  <a:ext cx="24" cy="10"/>
                </a:xfrm>
                <a:custGeom>
                  <a:avLst/>
                  <a:gdLst>
                    <a:gd name="T0" fmla="*/ 24 w 72"/>
                    <a:gd name="T1" fmla="*/ 0 h 30"/>
                    <a:gd name="T2" fmla="*/ 22 w 72"/>
                    <a:gd name="T3" fmla="*/ 3 h 30"/>
                    <a:gd name="T4" fmla="*/ 19 w 72"/>
                    <a:gd name="T5" fmla="*/ 5 h 30"/>
                    <a:gd name="T6" fmla="*/ 17 w 72"/>
                    <a:gd name="T7" fmla="*/ 7 h 30"/>
                    <a:gd name="T8" fmla="*/ 13 w 72"/>
                    <a:gd name="T9" fmla="*/ 8 h 30"/>
                    <a:gd name="T10" fmla="*/ 10 w 72"/>
                    <a:gd name="T11" fmla="*/ 9 h 30"/>
                    <a:gd name="T12" fmla="*/ 7 w 72"/>
                    <a:gd name="T13" fmla="*/ 10 h 30"/>
                    <a:gd name="T14" fmla="*/ 3 w 72"/>
                    <a:gd name="T15" fmla="*/ 10 h 30"/>
                    <a:gd name="T16" fmla="*/ 0 w 72"/>
                    <a:gd name="T17" fmla="*/ 1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grpSp>
          <p:sp>
            <p:nvSpPr>
              <p:cNvPr id="64" name="Freeform 455"/>
              <p:cNvSpPr>
                <a:spLocks/>
              </p:cNvSpPr>
              <p:nvPr/>
            </p:nvSpPr>
            <p:spPr bwMode="auto">
              <a:xfrm>
                <a:off x="2136331" y="5740147"/>
                <a:ext cx="344488" cy="177800"/>
              </a:xfrm>
              <a:custGeom>
                <a:avLst/>
                <a:gdLst>
                  <a:gd name="T0" fmla="*/ 344488 w 267"/>
                  <a:gd name="T1" fmla="*/ 29882 h 119"/>
                  <a:gd name="T2" fmla="*/ 301911 w 267"/>
                  <a:gd name="T3" fmla="*/ 53788 h 119"/>
                  <a:gd name="T4" fmla="*/ 273526 w 267"/>
                  <a:gd name="T5" fmla="*/ 65741 h 119"/>
                  <a:gd name="T6" fmla="*/ 246431 w 267"/>
                  <a:gd name="T7" fmla="*/ 79188 h 119"/>
                  <a:gd name="T8" fmla="*/ 224498 w 267"/>
                  <a:gd name="T9" fmla="*/ 103094 h 119"/>
                  <a:gd name="T10" fmla="*/ 201274 w 267"/>
                  <a:gd name="T11" fmla="*/ 121024 h 119"/>
                  <a:gd name="T12" fmla="*/ 178050 w 267"/>
                  <a:gd name="T13" fmla="*/ 143435 h 119"/>
                  <a:gd name="T14" fmla="*/ 149665 w 267"/>
                  <a:gd name="T15" fmla="*/ 156882 h 119"/>
                  <a:gd name="T16" fmla="*/ 123861 w 267"/>
                  <a:gd name="T17" fmla="*/ 177800 h 119"/>
                  <a:gd name="T18" fmla="*/ 108378 w 267"/>
                  <a:gd name="T19" fmla="*/ 177800 h 119"/>
                  <a:gd name="T20" fmla="*/ 64511 w 267"/>
                  <a:gd name="T21" fmla="*/ 168835 h 119"/>
                  <a:gd name="T22" fmla="*/ 30965 w 267"/>
                  <a:gd name="T23" fmla="*/ 161365 h 119"/>
                  <a:gd name="T24" fmla="*/ 11612 w 267"/>
                  <a:gd name="T25" fmla="*/ 150906 h 119"/>
                  <a:gd name="T26" fmla="*/ 0 w 267"/>
                  <a:gd name="T27" fmla="*/ 141941 h 119"/>
                  <a:gd name="T28" fmla="*/ 10322 w 267"/>
                  <a:gd name="T29" fmla="*/ 121024 h 119"/>
                  <a:gd name="T30" fmla="*/ 27095 w 267"/>
                  <a:gd name="T31" fmla="*/ 101600 h 119"/>
                  <a:gd name="T32" fmla="*/ 50318 w 267"/>
                  <a:gd name="T33" fmla="*/ 76200 h 119"/>
                  <a:gd name="T34" fmla="*/ 76123 w 267"/>
                  <a:gd name="T35" fmla="*/ 43329 h 119"/>
                  <a:gd name="T36" fmla="*/ 81284 w 267"/>
                  <a:gd name="T37" fmla="*/ 0 h 119"/>
                  <a:gd name="T38" fmla="*/ 344488 w 267"/>
                  <a:gd name="T39" fmla="*/ 29882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7"/>
                  <a:gd name="T61" fmla="*/ 0 h 119"/>
                  <a:gd name="T62" fmla="*/ 267 w 267"/>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7" h="119">
                    <a:moveTo>
                      <a:pt x="267" y="20"/>
                    </a:moveTo>
                    <a:lnTo>
                      <a:pt x="234" y="36"/>
                    </a:lnTo>
                    <a:lnTo>
                      <a:pt x="212" y="44"/>
                    </a:lnTo>
                    <a:lnTo>
                      <a:pt x="191" y="53"/>
                    </a:lnTo>
                    <a:lnTo>
                      <a:pt x="174" y="69"/>
                    </a:lnTo>
                    <a:lnTo>
                      <a:pt x="156" y="81"/>
                    </a:lnTo>
                    <a:lnTo>
                      <a:pt x="138" y="96"/>
                    </a:lnTo>
                    <a:lnTo>
                      <a:pt x="116" y="105"/>
                    </a:lnTo>
                    <a:lnTo>
                      <a:pt x="96" y="119"/>
                    </a:lnTo>
                    <a:lnTo>
                      <a:pt x="84" y="119"/>
                    </a:lnTo>
                    <a:lnTo>
                      <a:pt x="50" y="113"/>
                    </a:lnTo>
                    <a:lnTo>
                      <a:pt x="24" y="108"/>
                    </a:lnTo>
                    <a:lnTo>
                      <a:pt x="9" y="101"/>
                    </a:lnTo>
                    <a:lnTo>
                      <a:pt x="0" y="95"/>
                    </a:lnTo>
                    <a:lnTo>
                      <a:pt x="8" y="81"/>
                    </a:lnTo>
                    <a:lnTo>
                      <a:pt x="21" y="68"/>
                    </a:lnTo>
                    <a:lnTo>
                      <a:pt x="39" y="51"/>
                    </a:lnTo>
                    <a:lnTo>
                      <a:pt x="59" y="29"/>
                    </a:lnTo>
                    <a:lnTo>
                      <a:pt x="63" y="0"/>
                    </a:lnTo>
                    <a:lnTo>
                      <a:pt x="267" y="20"/>
                    </a:lnTo>
                    <a:close/>
                  </a:path>
                </a:pathLst>
              </a:custGeom>
              <a:solidFill>
                <a:srgbClr val="808080"/>
              </a:solidFill>
              <a:ln w="3175">
                <a:solidFill>
                  <a:schemeClr val="tx1"/>
                </a:solidFill>
                <a:round/>
                <a:headEnd/>
                <a:tailEnd/>
              </a:ln>
            </p:spPr>
            <p:txBody>
              <a:bodyPr wrap="none" anchor="ctr"/>
              <a:lstStyle/>
              <a:p>
                <a:endParaRPr lang="sl-SI"/>
              </a:p>
            </p:txBody>
          </p:sp>
          <p:sp>
            <p:nvSpPr>
              <p:cNvPr id="65" name="Freeform 456"/>
              <p:cNvSpPr>
                <a:spLocks/>
              </p:cNvSpPr>
              <p:nvPr/>
            </p:nvSpPr>
            <p:spPr bwMode="auto">
              <a:xfrm>
                <a:off x="2701481" y="3793872"/>
                <a:ext cx="1541463" cy="1141413"/>
              </a:xfrm>
              <a:custGeom>
                <a:avLst/>
                <a:gdLst>
                  <a:gd name="T0" fmla="*/ 488001 w 1194"/>
                  <a:gd name="T1" fmla="*/ 62913 h 762"/>
                  <a:gd name="T2" fmla="*/ 805589 w 1194"/>
                  <a:gd name="T3" fmla="*/ 0 h 762"/>
                  <a:gd name="T4" fmla="*/ 828827 w 1194"/>
                  <a:gd name="T5" fmla="*/ 62913 h 762"/>
                  <a:gd name="T6" fmla="*/ 867557 w 1194"/>
                  <a:gd name="T7" fmla="*/ 107850 h 762"/>
                  <a:gd name="T8" fmla="*/ 921779 w 1194"/>
                  <a:gd name="T9" fmla="*/ 125825 h 762"/>
                  <a:gd name="T10" fmla="*/ 1014732 w 1194"/>
                  <a:gd name="T11" fmla="*/ 116838 h 762"/>
                  <a:gd name="T12" fmla="*/ 1107684 w 1194"/>
                  <a:gd name="T13" fmla="*/ 89875 h 762"/>
                  <a:gd name="T14" fmla="*/ 1154161 w 1194"/>
                  <a:gd name="T15" fmla="*/ 62913 h 762"/>
                  <a:gd name="T16" fmla="*/ 1185145 w 1194"/>
                  <a:gd name="T17" fmla="*/ 8988 h 762"/>
                  <a:gd name="T18" fmla="*/ 1355558 w 1194"/>
                  <a:gd name="T19" fmla="*/ 71900 h 762"/>
                  <a:gd name="T20" fmla="*/ 1487241 w 1194"/>
                  <a:gd name="T21" fmla="*/ 170763 h 762"/>
                  <a:gd name="T22" fmla="*/ 1541463 w 1194"/>
                  <a:gd name="T23" fmla="*/ 215700 h 762"/>
                  <a:gd name="T24" fmla="*/ 1417526 w 1194"/>
                  <a:gd name="T25" fmla="*/ 206713 h 762"/>
                  <a:gd name="T26" fmla="*/ 1293589 w 1194"/>
                  <a:gd name="T27" fmla="*/ 233675 h 762"/>
                  <a:gd name="T28" fmla="*/ 1200637 w 1194"/>
                  <a:gd name="T29" fmla="*/ 260638 h 762"/>
                  <a:gd name="T30" fmla="*/ 1123176 w 1194"/>
                  <a:gd name="T31" fmla="*/ 341525 h 762"/>
                  <a:gd name="T32" fmla="*/ 1099938 w 1194"/>
                  <a:gd name="T33" fmla="*/ 413425 h 762"/>
                  <a:gd name="T34" fmla="*/ 1092192 w 1194"/>
                  <a:gd name="T35" fmla="*/ 521275 h 762"/>
                  <a:gd name="T36" fmla="*/ 1154161 w 1194"/>
                  <a:gd name="T37" fmla="*/ 620138 h 762"/>
                  <a:gd name="T38" fmla="*/ 1208383 w 1194"/>
                  <a:gd name="T39" fmla="*/ 683050 h 762"/>
                  <a:gd name="T40" fmla="*/ 1278097 w 1194"/>
                  <a:gd name="T41" fmla="*/ 701025 h 762"/>
                  <a:gd name="T42" fmla="*/ 1371050 w 1194"/>
                  <a:gd name="T43" fmla="*/ 719000 h 762"/>
                  <a:gd name="T44" fmla="*/ 1293589 w 1194"/>
                  <a:gd name="T45" fmla="*/ 835838 h 762"/>
                  <a:gd name="T46" fmla="*/ 1185145 w 1194"/>
                  <a:gd name="T47" fmla="*/ 907738 h 762"/>
                  <a:gd name="T48" fmla="*/ 1084446 w 1194"/>
                  <a:gd name="T49" fmla="*/ 979638 h 762"/>
                  <a:gd name="T50" fmla="*/ 991494 w 1194"/>
                  <a:gd name="T51" fmla="*/ 1024575 h 762"/>
                  <a:gd name="T52" fmla="*/ 890795 w 1194"/>
                  <a:gd name="T53" fmla="*/ 1069513 h 762"/>
                  <a:gd name="T54" fmla="*/ 821081 w 1194"/>
                  <a:gd name="T55" fmla="*/ 1105463 h 762"/>
                  <a:gd name="T56" fmla="*/ 728128 w 1194"/>
                  <a:gd name="T57" fmla="*/ 1141413 h 762"/>
                  <a:gd name="T58" fmla="*/ 689398 w 1194"/>
                  <a:gd name="T59" fmla="*/ 1033563 h 762"/>
                  <a:gd name="T60" fmla="*/ 619684 w 1194"/>
                  <a:gd name="T61" fmla="*/ 943688 h 762"/>
                  <a:gd name="T62" fmla="*/ 495747 w 1194"/>
                  <a:gd name="T63" fmla="*/ 871788 h 762"/>
                  <a:gd name="T64" fmla="*/ 356318 w 1194"/>
                  <a:gd name="T65" fmla="*/ 844825 h 762"/>
                  <a:gd name="T66" fmla="*/ 255619 w 1194"/>
                  <a:gd name="T67" fmla="*/ 844825 h 762"/>
                  <a:gd name="T68" fmla="*/ 100699 w 1194"/>
                  <a:gd name="T69" fmla="*/ 826850 h 762"/>
                  <a:gd name="T70" fmla="*/ 0 w 1194"/>
                  <a:gd name="T71" fmla="*/ 799888 h 762"/>
                  <a:gd name="T72" fmla="*/ 69714 w 1194"/>
                  <a:gd name="T73" fmla="*/ 692038 h 762"/>
                  <a:gd name="T74" fmla="*/ 162667 w 1194"/>
                  <a:gd name="T75" fmla="*/ 593175 h 762"/>
                  <a:gd name="T76" fmla="*/ 278858 w 1194"/>
                  <a:gd name="T77" fmla="*/ 458363 h 762"/>
                  <a:gd name="T78" fmla="*/ 371810 w 1194"/>
                  <a:gd name="T79" fmla="*/ 377475 h 762"/>
                  <a:gd name="T80" fmla="*/ 418286 w 1194"/>
                  <a:gd name="T81" fmla="*/ 332538 h 762"/>
                  <a:gd name="T82" fmla="*/ 503493 w 1194"/>
                  <a:gd name="T83" fmla="*/ 251650 h 762"/>
                  <a:gd name="T84" fmla="*/ 580953 w 1194"/>
                  <a:gd name="T85" fmla="*/ 197725 h 762"/>
                  <a:gd name="T86" fmla="*/ 395048 w 1194"/>
                  <a:gd name="T87" fmla="*/ 341525 h 762"/>
                  <a:gd name="T88" fmla="*/ 395048 w 1194"/>
                  <a:gd name="T89" fmla="*/ 260638 h 762"/>
                  <a:gd name="T90" fmla="*/ 418286 w 1194"/>
                  <a:gd name="T91" fmla="*/ 161775 h 762"/>
                  <a:gd name="T92" fmla="*/ 488001 w 1194"/>
                  <a:gd name="T93" fmla="*/ 62913 h 7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94"/>
                  <a:gd name="T142" fmla="*/ 0 h 762"/>
                  <a:gd name="T143" fmla="*/ 1194 w 1194"/>
                  <a:gd name="T144" fmla="*/ 762 h 7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94" h="762">
                    <a:moveTo>
                      <a:pt x="378" y="42"/>
                    </a:moveTo>
                    <a:lnTo>
                      <a:pt x="624" y="0"/>
                    </a:lnTo>
                    <a:lnTo>
                      <a:pt x="642" y="42"/>
                    </a:lnTo>
                    <a:lnTo>
                      <a:pt x="672" y="72"/>
                    </a:lnTo>
                    <a:lnTo>
                      <a:pt x="714" y="84"/>
                    </a:lnTo>
                    <a:lnTo>
                      <a:pt x="786" y="78"/>
                    </a:lnTo>
                    <a:lnTo>
                      <a:pt x="858" y="60"/>
                    </a:lnTo>
                    <a:lnTo>
                      <a:pt x="894" y="42"/>
                    </a:lnTo>
                    <a:lnTo>
                      <a:pt x="918" y="6"/>
                    </a:lnTo>
                    <a:lnTo>
                      <a:pt x="1050" y="48"/>
                    </a:lnTo>
                    <a:lnTo>
                      <a:pt x="1152" y="114"/>
                    </a:lnTo>
                    <a:lnTo>
                      <a:pt x="1194" y="144"/>
                    </a:lnTo>
                    <a:lnTo>
                      <a:pt x="1098" y="138"/>
                    </a:lnTo>
                    <a:lnTo>
                      <a:pt x="1002" y="156"/>
                    </a:lnTo>
                    <a:lnTo>
                      <a:pt x="930" y="174"/>
                    </a:lnTo>
                    <a:lnTo>
                      <a:pt x="870" y="228"/>
                    </a:lnTo>
                    <a:lnTo>
                      <a:pt x="852" y="276"/>
                    </a:lnTo>
                    <a:lnTo>
                      <a:pt x="846" y="348"/>
                    </a:lnTo>
                    <a:lnTo>
                      <a:pt x="894" y="414"/>
                    </a:lnTo>
                    <a:lnTo>
                      <a:pt x="936" y="456"/>
                    </a:lnTo>
                    <a:lnTo>
                      <a:pt x="990" y="468"/>
                    </a:lnTo>
                    <a:lnTo>
                      <a:pt x="1062" y="480"/>
                    </a:lnTo>
                    <a:lnTo>
                      <a:pt x="1002" y="558"/>
                    </a:lnTo>
                    <a:lnTo>
                      <a:pt x="918" y="606"/>
                    </a:lnTo>
                    <a:lnTo>
                      <a:pt x="840" y="654"/>
                    </a:lnTo>
                    <a:lnTo>
                      <a:pt x="768" y="684"/>
                    </a:lnTo>
                    <a:lnTo>
                      <a:pt x="690" y="714"/>
                    </a:lnTo>
                    <a:lnTo>
                      <a:pt x="636" y="738"/>
                    </a:lnTo>
                    <a:lnTo>
                      <a:pt x="564" y="762"/>
                    </a:lnTo>
                    <a:lnTo>
                      <a:pt x="534" y="690"/>
                    </a:lnTo>
                    <a:lnTo>
                      <a:pt x="480" y="630"/>
                    </a:lnTo>
                    <a:lnTo>
                      <a:pt x="384" y="582"/>
                    </a:lnTo>
                    <a:lnTo>
                      <a:pt x="276" y="564"/>
                    </a:lnTo>
                    <a:lnTo>
                      <a:pt x="198" y="564"/>
                    </a:lnTo>
                    <a:lnTo>
                      <a:pt x="78" y="552"/>
                    </a:lnTo>
                    <a:lnTo>
                      <a:pt x="0" y="534"/>
                    </a:lnTo>
                    <a:lnTo>
                      <a:pt x="54" y="462"/>
                    </a:lnTo>
                    <a:lnTo>
                      <a:pt x="126" y="396"/>
                    </a:lnTo>
                    <a:lnTo>
                      <a:pt x="216" y="306"/>
                    </a:lnTo>
                    <a:lnTo>
                      <a:pt x="288" y="252"/>
                    </a:lnTo>
                    <a:lnTo>
                      <a:pt x="324" y="222"/>
                    </a:lnTo>
                    <a:lnTo>
                      <a:pt x="390" y="168"/>
                    </a:lnTo>
                    <a:lnTo>
                      <a:pt x="450" y="132"/>
                    </a:lnTo>
                    <a:lnTo>
                      <a:pt x="306" y="228"/>
                    </a:lnTo>
                    <a:lnTo>
                      <a:pt x="306" y="174"/>
                    </a:lnTo>
                    <a:lnTo>
                      <a:pt x="324" y="108"/>
                    </a:lnTo>
                    <a:lnTo>
                      <a:pt x="378" y="42"/>
                    </a:lnTo>
                    <a:close/>
                  </a:path>
                </a:pathLst>
              </a:custGeom>
              <a:solidFill>
                <a:srgbClr val="006666"/>
              </a:solidFill>
              <a:ln w="3175">
                <a:solidFill>
                  <a:schemeClr val="tx1"/>
                </a:solidFill>
                <a:round/>
                <a:headEnd/>
                <a:tailEnd/>
              </a:ln>
            </p:spPr>
            <p:txBody>
              <a:bodyPr wrap="none" anchor="ctr"/>
              <a:lstStyle/>
              <a:p>
                <a:endParaRPr lang="sl-SI"/>
              </a:p>
            </p:txBody>
          </p:sp>
          <p:sp>
            <p:nvSpPr>
              <p:cNvPr id="66" name="Freeform 457"/>
              <p:cNvSpPr>
                <a:spLocks/>
              </p:cNvSpPr>
              <p:nvPr/>
            </p:nvSpPr>
            <p:spPr bwMode="auto">
              <a:xfrm>
                <a:off x="3382518" y="3390647"/>
                <a:ext cx="557213" cy="638175"/>
              </a:xfrm>
              <a:custGeom>
                <a:avLst/>
                <a:gdLst>
                  <a:gd name="T0" fmla="*/ 0 w 432"/>
                  <a:gd name="T1" fmla="*/ 143814 h 426"/>
                  <a:gd name="T2" fmla="*/ 46434 w 432"/>
                  <a:gd name="T3" fmla="*/ 188756 h 426"/>
                  <a:gd name="T4" fmla="*/ 85130 w 432"/>
                  <a:gd name="T5" fmla="*/ 278640 h 426"/>
                  <a:gd name="T6" fmla="*/ 54173 w 432"/>
                  <a:gd name="T7" fmla="*/ 359535 h 426"/>
                  <a:gd name="T8" fmla="*/ 54173 w 432"/>
                  <a:gd name="T9" fmla="*/ 422454 h 426"/>
                  <a:gd name="T10" fmla="*/ 108347 w 432"/>
                  <a:gd name="T11" fmla="*/ 440431 h 426"/>
                  <a:gd name="T12" fmla="*/ 154781 w 432"/>
                  <a:gd name="T13" fmla="*/ 431442 h 426"/>
                  <a:gd name="T14" fmla="*/ 108347 w 432"/>
                  <a:gd name="T15" fmla="*/ 440431 h 426"/>
                  <a:gd name="T16" fmla="*/ 92869 w 432"/>
                  <a:gd name="T17" fmla="*/ 503349 h 426"/>
                  <a:gd name="T18" fmla="*/ 154781 w 432"/>
                  <a:gd name="T19" fmla="*/ 512338 h 426"/>
                  <a:gd name="T20" fmla="*/ 201216 w 432"/>
                  <a:gd name="T21" fmla="*/ 485373 h 426"/>
                  <a:gd name="T22" fmla="*/ 247650 w 432"/>
                  <a:gd name="T23" fmla="*/ 476384 h 426"/>
                  <a:gd name="T24" fmla="*/ 185738 w 432"/>
                  <a:gd name="T25" fmla="*/ 494361 h 426"/>
                  <a:gd name="T26" fmla="*/ 131564 w 432"/>
                  <a:gd name="T27" fmla="*/ 494361 h 426"/>
                  <a:gd name="T28" fmla="*/ 85130 w 432"/>
                  <a:gd name="T29" fmla="*/ 503349 h 426"/>
                  <a:gd name="T30" fmla="*/ 131564 w 432"/>
                  <a:gd name="T31" fmla="*/ 611210 h 426"/>
                  <a:gd name="T32" fmla="*/ 201216 w 432"/>
                  <a:gd name="T33" fmla="*/ 620198 h 426"/>
                  <a:gd name="T34" fmla="*/ 263128 w 432"/>
                  <a:gd name="T35" fmla="*/ 638175 h 426"/>
                  <a:gd name="T36" fmla="*/ 348258 w 432"/>
                  <a:gd name="T37" fmla="*/ 602221 h 426"/>
                  <a:gd name="T38" fmla="*/ 394693 w 432"/>
                  <a:gd name="T39" fmla="*/ 557280 h 426"/>
                  <a:gd name="T40" fmla="*/ 472083 w 432"/>
                  <a:gd name="T41" fmla="*/ 503349 h 426"/>
                  <a:gd name="T42" fmla="*/ 518518 w 432"/>
                  <a:gd name="T43" fmla="*/ 458407 h 426"/>
                  <a:gd name="T44" fmla="*/ 557213 w 432"/>
                  <a:gd name="T45" fmla="*/ 377512 h 426"/>
                  <a:gd name="T46" fmla="*/ 557213 w 432"/>
                  <a:gd name="T47" fmla="*/ 314593 h 426"/>
                  <a:gd name="T48" fmla="*/ 541735 w 432"/>
                  <a:gd name="T49" fmla="*/ 251675 h 426"/>
                  <a:gd name="T50" fmla="*/ 541735 w 432"/>
                  <a:gd name="T51" fmla="*/ 161791 h 426"/>
                  <a:gd name="T52" fmla="*/ 487561 w 432"/>
                  <a:gd name="T53" fmla="*/ 98872 h 426"/>
                  <a:gd name="T54" fmla="*/ 433388 w 432"/>
                  <a:gd name="T55" fmla="*/ 44942 h 426"/>
                  <a:gd name="T56" fmla="*/ 332780 w 432"/>
                  <a:gd name="T57" fmla="*/ 26965 h 426"/>
                  <a:gd name="T58" fmla="*/ 232172 w 432"/>
                  <a:gd name="T59" fmla="*/ 0 h 426"/>
                  <a:gd name="T60" fmla="*/ 154781 w 432"/>
                  <a:gd name="T61" fmla="*/ 26965 h 426"/>
                  <a:gd name="T62" fmla="*/ 77391 w 432"/>
                  <a:gd name="T63" fmla="*/ 62919 h 426"/>
                  <a:gd name="T64" fmla="*/ 0 w 432"/>
                  <a:gd name="T65" fmla="*/ 143814 h 4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32"/>
                  <a:gd name="T100" fmla="*/ 0 h 426"/>
                  <a:gd name="T101" fmla="*/ 432 w 432"/>
                  <a:gd name="T102" fmla="*/ 426 h 4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32" h="426">
                    <a:moveTo>
                      <a:pt x="0" y="96"/>
                    </a:moveTo>
                    <a:lnTo>
                      <a:pt x="36" y="126"/>
                    </a:lnTo>
                    <a:lnTo>
                      <a:pt x="66" y="186"/>
                    </a:lnTo>
                    <a:lnTo>
                      <a:pt x="42" y="240"/>
                    </a:lnTo>
                    <a:lnTo>
                      <a:pt x="42" y="282"/>
                    </a:lnTo>
                    <a:lnTo>
                      <a:pt x="84" y="294"/>
                    </a:lnTo>
                    <a:lnTo>
                      <a:pt x="120" y="288"/>
                    </a:lnTo>
                    <a:lnTo>
                      <a:pt x="84" y="294"/>
                    </a:lnTo>
                    <a:lnTo>
                      <a:pt x="72" y="336"/>
                    </a:lnTo>
                    <a:lnTo>
                      <a:pt x="120" y="342"/>
                    </a:lnTo>
                    <a:lnTo>
                      <a:pt x="156" y="324"/>
                    </a:lnTo>
                    <a:lnTo>
                      <a:pt x="192" y="318"/>
                    </a:lnTo>
                    <a:lnTo>
                      <a:pt x="144" y="330"/>
                    </a:lnTo>
                    <a:lnTo>
                      <a:pt x="102" y="330"/>
                    </a:lnTo>
                    <a:lnTo>
                      <a:pt x="66" y="336"/>
                    </a:lnTo>
                    <a:lnTo>
                      <a:pt x="102" y="408"/>
                    </a:lnTo>
                    <a:lnTo>
                      <a:pt x="156" y="414"/>
                    </a:lnTo>
                    <a:lnTo>
                      <a:pt x="204" y="426"/>
                    </a:lnTo>
                    <a:lnTo>
                      <a:pt x="270" y="402"/>
                    </a:lnTo>
                    <a:lnTo>
                      <a:pt x="306" y="372"/>
                    </a:lnTo>
                    <a:lnTo>
                      <a:pt x="366" y="336"/>
                    </a:lnTo>
                    <a:lnTo>
                      <a:pt x="402" y="306"/>
                    </a:lnTo>
                    <a:lnTo>
                      <a:pt x="432" y="252"/>
                    </a:lnTo>
                    <a:lnTo>
                      <a:pt x="432" y="210"/>
                    </a:lnTo>
                    <a:lnTo>
                      <a:pt x="420" y="168"/>
                    </a:lnTo>
                    <a:lnTo>
                      <a:pt x="420" y="108"/>
                    </a:lnTo>
                    <a:lnTo>
                      <a:pt x="378" y="66"/>
                    </a:lnTo>
                    <a:lnTo>
                      <a:pt x="336" y="30"/>
                    </a:lnTo>
                    <a:lnTo>
                      <a:pt x="258" y="18"/>
                    </a:lnTo>
                    <a:lnTo>
                      <a:pt x="180" y="0"/>
                    </a:lnTo>
                    <a:lnTo>
                      <a:pt x="120" y="18"/>
                    </a:lnTo>
                    <a:lnTo>
                      <a:pt x="60" y="42"/>
                    </a:lnTo>
                    <a:lnTo>
                      <a:pt x="0" y="96"/>
                    </a:lnTo>
                    <a:close/>
                  </a:path>
                </a:pathLst>
              </a:custGeom>
              <a:solidFill>
                <a:srgbClr val="FFE6C7"/>
              </a:solidFill>
              <a:ln w="3175">
                <a:solidFill>
                  <a:schemeClr val="tx1"/>
                </a:solidFill>
                <a:round/>
                <a:headEnd/>
                <a:tailEnd/>
              </a:ln>
            </p:spPr>
            <p:txBody>
              <a:bodyPr wrap="none" anchor="ctr"/>
              <a:lstStyle/>
              <a:p>
                <a:endParaRPr lang="sl-SI"/>
              </a:p>
            </p:txBody>
          </p:sp>
          <p:sp>
            <p:nvSpPr>
              <p:cNvPr id="67" name="Freeform 458"/>
              <p:cNvSpPr>
                <a:spLocks/>
              </p:cNvSpPr>
              <p:nvPr/>
            </p:nvSpPr>
            <p:spPr bwMode="auto">
              <a:xfrm>
                <a:off x="3436493" y="3282697"/>
                <a:ext cx="628650" cy="565150"/>
              </a:xfrm>
              <a:custGeom>
                <a:avLst/>
                <a:gdLst>
                  <a:gd name="T0" fmla="*/ 186267 w 486"/>
                  <a:gd name="T1" fmla="*/ 26912 h 378"/>
                  <a:gd name="T2" fmla="*/ 124178 w 486"/>
                  <a:gd name="T3" fmla="*/ 71765 h 378"/>
                  <a:gd name="T4" fmla="*/ 69850 w 486"/>
                  <a:gd name="T5" fmla="*/ 125589 h 378"/>
                  <a:gd name="T6" fmla="*/ 38806 w 486"/>
                  <a:gd name="T7" fmla="*/ 170442 h 378"/>
                  <a:gd name="T8" fmla="*/ 0 w 486"/>
                  <a:gd name="T9" fmla="*/ 233237 h 378"/>
                  <a:gd name="T10" fmla="*/ 69850 w 486"/>
                  <a:gd name="T11" fmla="*/ 233237 h 378"/>
                  <a:gd name="T12" fmla="*/ 139700 w 486"/>
                  <a:gd name="T13" fmla="*/ 260148 h 378"/>
                  <a:gd name="T14" fmla="*/ 201789 w 486"/>
                  <a:gd name="T15" fmla="*/ 287060 h 378"/>
                  <a:gd name="T16" fmla="*/ 271639 w 486"/>
                  <a:gd name="T17" fmla="*/ 296031 h 378"/>
                  <a:gd name="T18" fmla="*/ 318206 w 486"/>
                  <a:gd name="T19" fmla="*/ 322943 h 378"/>
                  <a:gd name="T20" fmla="*/ 349250 w 486"/>
                  <a:gd name="T21" fmla="*/ 403679 h 378"/>
                  <a:gd name="T22" fmla="*/ 364772 w 486"/>
                  <a:gd name="T23" fmla="*/ 493385 h 378"/>
                  <a:gd name="T24" fmla="*/ 411339 w 486"/>
                  <a:gd name="T25" fmla="*/ 538238 h 378"/>
                  <a:gd name="T26" fmla="*/ 457906 w 486"/>
                  <a:gd name="T27" fmla="*/ 565150 h 378"/>
                  <a:gd name="T28" fmla="*/ 512233 w 486"/>
                  <a:gd name="T29" fmla="*/ 565150 h 378"/>
                  <a:gd name="T30" fmla="*/ 574322 w 486"/>
                  <a:gd name="T31" fmla="*/ 511326 h 378"/>
                  <a:gd name="T32" fmla="*/ 605367 w 486"/>
                  <a:gd name="T33" fmla="*/ 448532 h 378"/>
                  <a:gd name="T34" fmla="*/ 628650 w 486"/>
                  <a:gd name="T35" fmla="*/ 340884 h 378"/>
                  <a:gd name="T36" fmla="*/ 628650 w 486"/>
                  <a:gd name="T37" fmla="*/ 269119 h 378"/>
                  <a:gd name="T38" fmla="*/ 589844 w 486"/>
                  <a:gd name="T39" fmla="*/ 179413 h 378"/>
                  <a:gd name="T40" fmla="*/ 535517 w 486"/>
                  <a:gd name="T41" fmla="*/ 116618 h 378"/>
                  <a:gd name="T42" fmla="*/ 488950 w 486"/>
                  <a:gd name="T43" fmla="*/ 35883 h 378"/>
                  <a:gd name="T44" fmla="*/ 388056 w 486"/>
                  <a:gd name="T45" fmla="*/ 0 h 378"/>
                  <a:gd name="T46" fmla="*/ 318206 w 486"/>
                  <a:gd name="T47" fmla="*/ 0 h 378"/>
                  <a:gd name="T48" fmla="*/ 240594 w 486"/>
                  <a:gd name="T49" fmla="*/ 0 h 378"/>
                  <a:gd name="T50" fmla="*/ 186267 w 486"/>
                  <a:gd name="T51" fmla="*/ 26912 h 37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86"/>
                  <a:gd name="T79" fmla="*/ 0 h 378"/>
                  <a:gd name="T80" fmla="*/ 486 w 486"/>
                  <a:gd name="T81" fmla="*/ 378 h 37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86" h="378">
                    <a:moveTo>
                      <a:pt x="144" y="18"/>
                    </a:moveTo>
                    <a:lnTo>
                      <a:pt x="96" y="48"/>
                    </a:lnTo>
                    <a:lnTo>
                      <a:pt x="54" y="84"/>
                    </a:lnTo>
                    <a:lnTo>
                      <a:pt x="30" y="114"/>
                    </a:lnTo>
                    <a:lnTo>
                      <a:pt x="0" y="156"/>
                    </a:lnTo>
                    <a:lnTo>
                      <a:pt x="54" y="156"/>
                    </a:lnTo>
                    <a:lnTo>
                      <a:pt x="108" y="174"/>
                    </a:lnTo>
                    <a:lnTo>
                      <a:pt x="156" y="192"/>
                    </a:lnTo>
                    <a:lnTo>
                      <a:pt x="210" y="198"/>
                    </a:lnTo>
                    <a:lnTo>
                      <a:pt x="246" y="216"/>
                    </a:lnTo>
                    <a:lnTo>
                      <a:pt x="270" y="270"/>
                    </a:lnTo>
                    <a:lnTo>
                      <a:pt x="282" y="330"/>
                    </a:lnTo>
                    <a:lnTo>
                      <a:pt x="318" y="360"/>
                    </a:lnTo>
                    <a:lnTo>
                      <a:pt x="354" y="378"/>
                    </a:lnTo>
                    <a:lnTo>
                      <a:pt x="396" y="378"/>
                    </a:lnTo>
                    <a:lnTo>
                      <a:pt x="444" y="342"/>
                    </a:lnTo>
                    <a:lnTo>
                      <a:pt x="468" y="300"/>
                    </a:lnTo>
                    <a:lnTo>
                      <a:pt x="486" y="228"/>
                    </a:lnTo>
                    <a:lnTo>
                      <a:pt x="486" y="180"/>
                    </a:lnTo>
                    <a:lnTo>
                      <a:pt x="456" y="120"/>
                    </a:lnTo>
                    <a:lnTo>
                      <a:pt x="414" y="78"/>
                    </a:lnTo>
                    <a:lnTo>
                      <a:pt x="378" y="24"/>
                    </a:lnTo>
                    <a:lnTo>
                      <a:pt x="300" y="0"/>
                    </a:lnTo>
                    <a:lnTo>
                      <a:pt x="246" y="0"/>
                    </a:lnTo>
                    <a:lnTo>
                      <a:pt x="186" y="0"/>
                    </a:lnTo>
                    <a:lnTo>
                      <a:pt x="144" y="18"/>
                    </a:lnTo>
                    <a:close/>
                  </a:path>
                </a:pathLst>
              </a:custGeom>
              <a:solidFill>
                <a:srgbClr val="996600"/>
              </a:solidFill>
              <a:ln w="3175">
                <a:solidFill>
                  <a:schemeClr val="tx1"/>
                </a:solidFill>
                <a:round/>
                <a:headEnd/>
                <a:tailEnd/>
              </a:ln>
            </p:spPr>
            <p:txBody>
              <a:bodyPr wrap="none" anchor="ctr"/>
              <a:lstStyle/>
              <a:p>
                <a:endParaRPr lang="sl-SI"/>
              </a:p>
            </p:txBody>
          </p:sp>
          <p:sp>
            <p:nvSpPr>
              <p:cNvPr id="68" name="Freeform 459"/>
              <p:cNvSpPr>
                <a:spLocks/>
              </p:cNvSpPr>
              <p:nvPr/>
            </p:nvSpPr>
            <p:spPr bwMode="auto">
              <a:xfrm>
                <a:off x="3368231" y="3300160"/>
                <a:ext cx="254000" cy="234950"/>
              </a:xfrm>
              <a:custGeom>
                <a:avLst/>
                <a:gdLst>
                  <a:gd name="T0" fmla="*/ 254000 w 198"/>
                  <a:gd name="T1" fmla="*/ 0 h 156"/>
                  <a:gd name="T2" fmla="*/ 207818 w 198"/>
                  <a:gd name="T3" fmla="*/ 0 h 156"/>
                  <a:gd name="T4" fmla="*/ 153939 w 198"/>
                  <a:gd name="T5" fmla="*/ 9037 h 156"/>
                  <a:gd name="T6" fmla="*/ 84667 w 198"/>
                  <a:gd name="T7" fmla="*/ 36146 h 156"/>
                  <a:gd name="T8" fmla="*/ 38485 w 198"/>
                  <a:gd name="T9" fmla="*/ 72292 h 156"/>
                  <a:gd name="T10" fmla="*/ 15394 w 198"/>
                  <a:gd name="T11" fmla="*/ 135548 h 156"/>
                  <a:gd name="T12" fmla="*/ 0 w 198"/>
                  <a:gd name="T13" fmla="*/ 234950 h 156"/>
                  <a:gd name="T14" fmla="*/ 69273 w 198"/>
                  <a:gd name="T15" fmla="*/ 225913 h 156"/>
                  <a:gd name="T16" fmla="*/ 92364 w 198"/>
                  <a:gd name="T17" fmla="*/ 153621 h 156"/>
                  <a:gd name="T18" fmla="*/ 138545 w 198"/>
                  <a:gd name="T19" fmla="*/ 90365 h 156"/>
                  <a:gd name="T20" fmla="*/ 200121 w 198"/>
                  <a:gd name="T21" fmla="*/ 45183 h 156"/>
                  <a:gd name="T22" fmla="*/ 254000 w 198"/>
                  <a:gd name="T23" fmla="*/ 0 h 1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56"/>
                  <a:gd name="T38" fmla="*/ 198 w 198"/>
                  <a:gd name="T39" fmla="*/ 156 h 1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56">
                    <a:moveTo>
                      <a:pt x="198" y="0"/>
                    </a:moveTo>
                    <a:lnTo>
                      <a:pt x="162" y="0"/>
                    </a:lnTo>
                    <a:lnTo>
                      <a:pt x="120" y="6"/>
                    </a:lnTo>
                    <a:lnTo>
                      <a:pt x="66" y="24"/>
                    </a:lnTo>
                    <a:lnTo>
                      <a:pt x="30" y="48"/>
                    </a:lnTo>
                    <a:lnTo>
                      <a:pt x="12" y="90"/>
                    </a:lnTo>
                    <a:lnTo>
                      <a:pt x="0" y="156"/>
                    </a:lnTo>
                    <a:lnTo>
                      <a:pt x="54" y="150"/>
                    </a:lnTo>
                    <a:lnTo>
                      <a:pt x="72" y="102"/>
                    </a:lnTo>
                    <a:lnTo>
                      <a:pt x="108" y="60"/>
                    </a:lnTo>
                    <a:lnTo>
                      <a:pt x="156" y="30"/>
                    </a:lnTo>
                    <a:lnTo>
                      <a:pt x="198" y="0"/>
                    </a:lnTo>
                    <a:close/>
                  </a:path>
                </a:pathLst>
              </a:custGeom>
              <a:solidFill>
                <a:srgbClr val="996600"/>
              </a:solidFill>
              <a:ln w="3175">
                <a:solidFill>
                  <a:schemeClr val="tx1"/>
                </a:solidFill>
                <a:round/>
                <a:headEnd/>
                <a:tailEnd/>
              </a:ln>
            </p:spPr>
            <p:txBody>
              <a:bodyPr wrap="none" anchor="ctr"/>
              <a:lstStyle/>
              <a:p>
                <a:endParaRPr lang="sl-SI"/>
              </a:p>
            </p:txBody>
          </p:sp>
          <p:sp>
            <p:nvSpPr>
              <p:cNvPr id="69" name="Oval 460"/>
              <p:cNvSpPr>
                <a:spLocks noChangeArrowheads="1"/>
              </p:cNvSpPr>
              <p:nvPr/>
            </p:nvSpPr>
            <p:spPr bwMode="auto">
              <a:xfrm rot="-749686">
                <a:off x="3360293" y="3570035"/>
                <a:ext cx="85725" cy="171450"/>
              </a:xfrm>
              <a:prstGeom prst="ellipse">
                <a:avLst/>
              </a:prstGeom>
              <a:solidFill>
                <a:schemeClr val="accent1"/>
              </a:solidFill>
              <a:ln w="3175">
                <a:solidFill>
                  <a:schemeClr val="tx1"/>
                </a:solidFill>
                <a:round/>
                <a:headEnd/>
                <a:tailEnd/>
              </a:ln>
            </p:spPr>
            <p:txBody>
              <a:bodyPr wrap="none" anchor="ctr"/>
              <a:lstStyle/>
              <a:p>
                <a:endParaRPr lang="sl-SI"/>
              </a:p>
            </p:txBody>
          </p:sp>
          <p:sp>
            <p:nvSpPr>
              <p:cNvPr id="70" name="Oval 461"/>
              <p:cNvSpPr>
                <a:spLocks noChangeArrowheads="1"/>
              </p:cNvSpPr>
              <p:nvPr/>
            </p:nvSpPr>
            <p:spPr bwMode="auto">
              <a:xfrm rot="-929546">
                <a:off x="3553968" y="3587497"/>
                <a:ext cx="100013" cy="190500"/>
              </a:xfrm>
              <a:prstGeom prst="ellipse">
                <a:avLst/>
              </a:prstGeom>
              <a:solidFill>
                <a:schemeClr val="accent1"/>
              </a:solidFill>
              <a:ln w="3175">
                <a:solidFill>
                  <a:schemeClr val="tx1"/>
                </a:solidFill>
                <a:round/>
                <a:headEnd/>
                <a:tailEnd/>
              </a:ln>
            </p:spPr>
            <p:txBody>
              <a:bodyPr wrap="none" anchor="ctr"/>
              <a:lstStyle/>
              <a:p>
                <a:endParaRPr lang="sl-SI"/>
              </a:p>
            </p:txBody>
          </p:sp>
          <p:sp>
            <p:nvSpPr>
              <p:cNvPr id="71" name="Line 462"/>
              <p:cNvSpPr>
                <a:spLocks noChangeShapeType="1"/>
              </p:cNvSpPr>
              <p:nvPr/>
            </p:nvSpPr>
            <p:spPr bwMode="auto">
              <a:xfrm flipH="1" flipV="1">
                <a:off x="3390456" y="3570035"/>
                <a:ext cx="185738" cy="17463"/>
              </a:xfrm>
              <a:prstGeom prst="line">
                <a:avLst/>
              </a:prstGeom>
              <a:noFill/>
              <a:ln w="3175">
                <a:solidFill>
                  <a:schemeClr val="tx1"/>
                </a:solidFill>
                <a:round/>
                <a:headEnd/>
                <a:tailEnd/>
              </a:ln>
            </p:spPr>
            <p:txBody>
              <a:bodyPr wrap="none" anchor="ctr"/>
              <a:lstStyle/>
              <a:p>
                <a:endParaRPr lang="sl-SI"/>
              </a:p>
            </p:txBody>
          </p:sp>
          <p:sp>
            <p:nvSpPr>
              <p:cNvPr id="72" name="Line 463"/>
              <p:cNvSpPr>
                <a:spLocks noChangeShapeType="1"/>
              </p:cNvSpPr>
              <p:nvPr/>
            </p:nvSpPr>
            <p:spPr bwMode="auto">
              <a:xfrm flipH="1" flipV="1">
                <a:off x="3446018" y="3631947"/>
                <a:ext cx="92075" cy="11113"/>
              </a:xfrm>
              <a:prstGeom prst="line">
                <a:avLst/>
              </a:prstGeom>
              <a:noFill/>
              <a:ln w="3175">
                <a:solidFill>
                  <a:schemeClr val="tx1"/>
                </a:solidFill>
                <a:round/>
                <a:headEnd/>
                <a:tailEnd/>
              </a:ln>
            </p:spPr>
            <p:txBody>
              <a:bodyPr wrap="none" anchor="ctr"/>
              <a:lstStyle/>
              <a:p>
                <a:endParaRPr lang="sl-SI"/>
              </a:p>
            </p:txBody>
          </p:sp>
          <p:sp>
            <p:nvSpPr>
              <p:cNvPr id="73" name="Line 464"/>
              <p:cNvSpPr>
                <a:spLocks noChangeShapeType="1"/>
              </p:cNvSpPr>
              <p:nvPr/>
            </p:nvSpPr>
            <p:spPr bwMode="auto">
              <a:xfrm flipV="1">
                <a:off x="3653981" y="3624010"/>
                <a:ext cx="163513" cy="63500"/>
              </a:xfrm>
              <a:prstGeom prst="line">
                <a:avLst/>
              </a:prstGeom>
              <a:noFill/>
              <a:ln w="3175">
                <a:solidFill>
                  <a:schemeClr val="tx1"/>
                </a:solidFill>
                <a:round/>
                <a:headEnd/>
                <a:tailEnd/>
              </a:ln>
            </p:spPr>
            <p:txBody>
              <a:bodyPr wrap="none" anchor="ctr"/>
              <a:lstStyle/>
              <a:p>
                <a:endParaRPr lang="sl-SI"/>
              </a:p>
            </p:txBody>
          </p:sp>
          <p:sp>
            <p:nvSpPr>
              <p:cNvPr id="74" name="Freeform 466"/>
              <p:cNvSpPr>
                <a:spLocks/>
              </p:cNvSpPr>
              <p:nvPr/>
            </p:nvSpPr>
            <p:spPr bwMode="auto">
              <a:xfrm>
                <a:off x="2788793" y="4349497"/>
                <a:ext cx="528638" cy="306388"/>
              </a:xfrm>
              <a:custGeom>
                <a:avLst/>
                <a:gdLst>
                  <a:gd name="T0" fmla="*/ 504080 w 409"/>
                  <a:gd name="T1" fmla="*/ 76597 h 204"/>
                  <a:gd name="T2" fmla="*/ 523468 w 409"/>
                  <a:gd name="T3" fmla="*/ 109639 h 204"/>
                  <a:gd name="T4" fmla="*/ 528638 w 409"/>
                  <a:gd name="T5" fmla="*/ 139677 h 204"/>
                  <a:gd name="T6" fmla="*/ 527345 w 409"/>
                  <a:gd name="T7" fmla="*/ 189240 h 204"/>
                  <a:gd name="T8" fmla="*/ 520883 w 409"/>
                  <a:gd name="T9" fmla="*/ 217776 h 204"/>
                  <a:gd name="T10" fmla="*/ 509250 w 409"/>
                  <a:gd name="T11" fmla="*/ 247814 h 204"/>
                  <a:gd name="T12" fmla="*/ 496325 w 409"/>
                  <a:gd name="T13" fmla="*/ 261331 h 204"/>
                  <a:gd name="T14" fmla="*/ 480815 w 409"/>
                  <a:gd name="T15" fmla="*/ 283859 h 204"/>
                  <a:gd name="T16" fmla="*/ 439455 w 409"/>
                  <a:gd name="T17" fmla="*/ 283859 h 204"/>
                  <a:gd name="T18" fmla="*/ 407142 w 409"/>
                  <a:gd name="T19" fmla="*/ 288365 h 204"/>
                  <a:gd name="T20" fmla="*/ 377414 w 409"/>
                  <a:gd name="T21" fmla="*/ 298878 h 204"/>
                  <a:gd name="T22" fmla="*/ 348979 w 409"/>
                  <a:gd name="T23" fmla="*/ 306388 h 204"/>
                  <a:gd name="T24" fmla="*/ 306326 w 409"/>
                  <a:gd name="T25" fmla="*/ 303384 h 204"/>
                  <a:gd name="T26" fmla="*/ 264965 w 409"/>
                  <a:gd name="T27" fmla="*/ 297377 h 204"/>
                  <a:gd name="T28" fmla="*/ 241700 w 409"/>
                  <a:gd name="T29" fmla="*/ 288365 h 204"/>
                  <a:gd name="T30" fmla="*/ 226190 w 409"/>
                  <a:gd name="T31" fmla="*/ 271844 h 204"/>
                  <a:gd name="T32" fmla="*/ 224897 w 409"/>
                  <a:gd name="T33" fmla="*/ 253821 h 204"/>
                  <a:gd name="T34" fmla="*/ 206802 w 409"/>
                  <a:gd name="T35" fmla="*/ 234297 h 204"/>
                  <a:gd name="T36" fmla="*/ 201632 w 409"/>
                  <a:gd name="T37" fmla="*/ 217776 h 204"/>
                  <a:gd name="T38" fmla="*/ 214557 w 409"/>
                  <a:gd name="T39" fmla="*/ 193745 h 204"/>
                  <a:gd name="T40" fmla="*/ 230067 w 409"/>
                  <a:gd name="T41" fmla="*/ 195247 h 204"/>
                  <a:gd name="T42" fmla="*/ 201632 w 409"/>
                  <a:gd name="T43" fmla="*/ 184734 h 204"/>
                  <a:gd name="T44" fmla="*/ 187414 w 409"/>
                  <a:gd name="T45" fmla="*/ 175723 h 204"/>
                  <a:gd name="T46" fmla="*/ 179659 w 409"/>
                  <a:gd name="T47" fmla="*/ 148688 h 204"/>
                  <a:gd name="T48" fmla="*/ 179659 w 409"/>
                  <a:gd name="T49" fmla="*/ 127662 h 204"/>
                  <a:gd name="T50" fmla="*/ 197755 w 409"/>
                  <a:gd name="T51" fmla="*/ 114145 h 204"/>
                  <a:gd name="T52" fmla="*/ 148639 w 409"/>
                  <a:gd name="T53" fmla="*/ 105133 h 204"/>
                  <a:gd name="T54" fmla="*/ 113741 w 409"/>
                  <a:gd name="T55" fmla="*/ 91616 h 204"/>
                  <a:gd name="T56" fmla="*/ 86598 w 409"/>
                  <a:gd name="T57" fmla="*/ 87110 h 204"/>
                  <a:gd name="T58" fmla="*/ 50408 w 409"/>
                  <a:gd name="T59" fmla="*/ 91616 h 204"/>
                  <a:gd name="T60" fmla="*/ 16803 w 409"/>
                  <a:gd name="T61" fmla="*/ 94620 h 204"/>
                  <a:gd name="T62" fmla="*/ 0 w 409"/>
                  <a:gd name="T63" fmla="*/ 73593 h 204"/>
                  <a:gd name="T64" fmla="*/ 32313 w 409"/>
                  <a:gd name="T65" fmla="*/ 28536 h 204"/>
                  <a:gd name="T66" fmla="*/ 100816 w 409"/>
                  <a:gd name="T67" fmla="*/ 15019 h 204"/>
                  <a:gd name="T68" fmla="*/ 168027 w 409"/>
                  <a:gd name="T69" fmla="*/ 9011 h 204"/>
                  <a:gd name="T70" fmla="*/ 236530 w 409"/>
                  <a:gd name="T71" fmla="*/ 0 h 204"/>
                  <a:gd name="T72" fmla="*/ 323128 w 409"/>
                  <a:gd name="T73" fmla="*/ 27034 h 204"/>
                  <a:gd name="T74" fmla="*/ 387754 w 409"/>
                  <a:gd name="T75" fmla="*/ 51065 h 204"/>
                  <a:gd name="T76" fmla="*/ 430407 w 409"/>
                  <a:gd name="T77" fmla="*/ 73593 h 204"/>
                  <a:gd name="T78" fmla="*/ 461427 w 409"/>
                  <a:gd name="T79" fmla="*/ 81103 h 204"/>
                  <a:gd name="T80" fmla="*/ 504080 w 409"/>
                  <a:gd name="T81" fmla="*/ 76597 h 2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9"/>
                  <a:gd name="T124" fmla="*/ 0 h 204"/>
                  <a:gd name="T125" fmla="*/ 409 w 409"/>
                  <a:gd name="T126" fmla="*/ 204 h 2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9" h="204">
                    <a:moveTo>
                      <a:pt x="390" y="51"/>
                    </a:moveTo>
                    <a:lnTo>
                      <a:pt x="405" y="73"/>
                    </a:lnTo>
                    <a:lnTo>
                      <a:pt x="409" y="93"/>
                    </a:lnTo>
                    <a:lnTo>
                      <a:pt x="408" y="126"/>
                    </a:lnTo>
                    <a:lnTo>
                      <a:pt x="403" y="145"/>
                    </a:lnTo>
                    <a:lnTo>
                      <a:pt x="394" y="165"/>
                    </a:lnTo>
                    <a:lnTo>
                      <a:pt x="384" y="174"/>
                    </a:lnTo>
                    <a:lnTo>
                      <a:pt x="372" y="189"/>
                    </a:lnTo>
                    <a:lnTo>
                      <a:pt x="340" y="189"/>
                    </a:lnTo>
                    <a:lnTo>
                      <a:pt x="315" y="192"/>
                    </a:lnTo>
                    <a:lnTo>
                      <a:pt x="292" y="199"/>
                    </a:lnTo>
                    <a:lnTo>
                      <a:pt x="270" y="204"/>
                    </a:lnTo>
                    <a:lnTo>
                      <a:pt x="237" y="202"/>
                    </a:lnTo>
                    <a:lnTo>
                      <a:pt x="205" y="198"/>
                    </a:lnTo>
                    <a:lnTo>
                      <a:pt x="187" y="192"/>
                    </a:lnTo>
                    <a:lnTo>
                      <a:pt x="175" y="181"/>
                    </a:lnTo>
                    <a:lnTo>
                      <a:pt x="174" y="169"/>
                    </a:lnTo>
                    <a:lnTo>
                      <a:pt x="160" y="156"/>
                    </a:lnTo>
                    <a:lnTo>
                      <a:pt x="156" y="145"/>
                    </a:lnTo>
                    <a:lnTo>
                      <a:pt x="166" y="129"/>
                    </a:lnTo>
                    <a:lnTo>
                      <a:pt x="178" y="130"/>
                    </a:lnTo>
                    <a:lnTo>
                      <a:pt x="156" y="123"/>
                    </a:lnTo>
                    <a:lnTo>
                      <a:pt x="145" y="117"/>
                    </a:lnTo>
                    <a:lnTo>
                      <a:pt x="139" y="99"/>
                    </a:lnTo>
                    <a:lnTo>
                      <a:pt x="139" y="85"/>
                    </a:lnTo>
                    <a:lnTo>
                      <a:pt x="153" y="76"/>
                    </a:lnTo>
                    <a:lnTo>
                      <a:pt x="115" y="70"/>
                    </a:lnTo>
                    <a:lnTo>
                      <a:pt x="88" y="61"/>
                    </a:lnTo>
                    <a:lnTo>
                      <a:pt x="67" y="58"/>
                    </a:lnTo>
                    <a:lnTo>
                      <a:pt x="39" y="61"/>
                    </a:lnTo>
                    <a:lnTo>
                      <a:pt x="13" y="63"/>
                    </a:lnTo>
                    <a:lnTo>
                      <a:pt x="0" y="49"/>
                    </a:lnTo>
                    <a:lnTo>
                      <a:pt x="25" y="19"/>
                    </a:lnTo>
                    <a:lnTo>
                      <a:pt x="78" y="10"/>
                    </a:lnTo>
                    <a:lnTo>
                      <a:pt x="130" y="6"/>
                    </a:lnTo>
                    <a:lnTo>
                      <a:pt x="183" y="0"/>
                    </a:lnTo>
                    <a:lnTo>
                      <a:pt x="250" y="18"/>
                    </a:lnTo>
                    <a:lnTo>
                      <a:pt x="300" y="34"/>
                    </a:lnTo>
                    <a:lnTo>
                      <a:pt x="333" y="49"/>
                    </a:lnTo>
                    <a:lnTo>
                      <a:pt x="357" y="54"/>
                    </a:lnTo>
                    <a:lnTo>
                      <a:pt x="390" y="51"/>
                    </a:lnTo>
                    <a:close/>
                  </a:path>
                </a:pathLst>
              </a:custGeom>
              <a:solidFill>
                <a:srgbClr val="FFE6C7"/>
              </a:solidFill>
              <a:ln w="3175">
                <a:solidFill>
                  <a:schemeClr val="tx1"/>
                </a:solidFill>
                <a:round/>
                <a:headEnd/>
                <a:tailEnd/>
              </a:ln>
            </p:spPr>
            <p:txBody>
              <a:bodyPr wrap="none" anchor="ctr"/>
              <a:lstStyle/>
              <a:p>
                <a:endParaRPr lang="sl-SI"/>
              </a:p>
            </p:txBody>
          </p:sp>
          <p:sp>
            <p:nvSpPr>
              <p:cNvPr id="75" name="Freeform 467"/>
              <p:cNvSpPr>
                <a:spLocks/>
              </p:cNvSpPr>
              <p:nvPr/>
            </p:nvSpPr>
            <p:spPr bwMode="auto">
              <a:xfrm>
                <a:off x="1822006" y="5760785"/>
                <a:ext cx="709613" cy="536575"/>
              </a:xfrm>
              <a:custGeom>
                <a:avLst/>
                <a:gdLst>
                  <a:gd name="T0" fmla="*/ 298580 w 549"/>
                  <a:gd name="T1" fmla="*/ 127399 h 358"/>
                  <a:gd name="T2" fmla="*/ 246878 w 549"/>
                  <a:gd name="T3" fmla="*/ 170865 h 358"/>
                  <a:gd name="T4" fmla="*/ 182250 w 549"/>
                  <a:gd name="T5" fmla="*/ 239810 h 358"/>
                  <a:gd name="T6" fmla="*/ 126670 w 549"/>
                  <a:gd name="T7" fmla="*/ 292268 h 358"/>
                  <a:gd name="T8" fmla="*/ 80138 w 549"/>
                  <a:gd name="T9" fmla="*/ 338732 h 358"/>
                  <a:gd name="T10" fmla="*/ 34899 w 549"/>
                  <a:gd name="T11" fmla="*/ 404680 h 358"/>
                  <a:gd name="T12" fmla="*/ 14218 w 549"/>
                  <a:gd name="T13" fmla="*/ 445147 h 358"/>
                  <a:gd name="T14" fmla="*/ 0 w 549"/>
                  <a:gd name="T15" fmla="*/ 487114 h 358"/>
                  <a:gd name="T16" fmla="*/ 0 w 549"/>
                  <a:gd name="T17" fmla="*/ 505100 h 358"/>
                  <a:gd name="T18" fmla="*/ 41362 w 549"/>
                  <a:gd name="T19" fmla="*/ 536575 h 358"/>
                  <a:gd name="T20" fmla="*/ 81431 w 549"/>
                  <a:gd name="T21" fmla="*/ 535076 h 358"/>
                  <a:gd name="T22" fmla="*/ 153814 w 549"/>
                  <a:gd name="T23" fmla="*/ 509596 h 358"/>
                  <a:gd name="T24" fmla="*/ 219734 w 549"/>
                  <a:gd name="T25" fmla="*/ 487114 h 358"/>
                  <a:gd name="T26" fmla="*/ 289532 w 549"/>
                  <a:gd name="T27" fmla="*/ 451143 h 358"/>
                  <a:gd name="T28" fmla="*/ 343820 w 549"/>
                  <a:gd name="T29" fmla="*/ 419668 h 358"/>
                  <a:gd name="T30" fmla="*/ 398107 w 549"/>
                  <a:gd name="T31" fmla="*/ 388193 h 358"/>
                  <a:gd name="T32" fmla="*/ 438176 w 549"/>
                  <a:gd name="T33" fmla="*/ 350722 h 358"/>
                  <a:gd name="T34" fmla="*/ 467905 w 549"/>
                  <a:gd name="T35" fmla="*/ 328240 h 358"/>
                  <a:gd name="T36" fmla="*/ 498926 w 549"/>
                  <a:gd name="T37" fmla="*/ 287772 h 358"/>
                  <a:gd name="T38" fmla="*/ 542873 w 549"/>
                  <a:gd name="T39" fmla="*/ 248803 h 358"/>
                  <a:gd name="T40" fmla="*/ 599746 w 549"/>
                  <a:gd name="T41" fmla="*/ 206836 h 358"/>
                  <a:gd name="T42" fmla="*/ 632060 w 549"/>
                  <a:gd name="T43" fmla="*/ 181356 h 358"/>
                  <a:gd name="T44" fmla="*/ 677299 w 549"/>
                  <a:gd name="T45" fmla="*/ 154378 h 358"/>
                  <a:gd name="T46" fmla="*/ 697980 w 549"/>
                  <a:gd name="T47" fmla="*/ 139390 h 358"/>
                  <a:gd name="T48" fmla="*/ 709613 w 549"/>
                  <a:gd name="T49" fmla="*/ 91428 h 358"/>
                  <a:gd name="T50" fmla="*/ 708320 w 549"/>
                  <a:gd name="T51" fmla="*/ 55456 h 358"/>
                  <a:gd name="T52" fmla="*/ 701858 w 549"/>
                  <a:gd name="T53" fmla="*/ 17986 h 358"/>
                  <a:gd name="T54" fmla="*/ 686347 w 549"/>
                  <a:gd name="T55" fmla="*/ 0 h 358"/>
                  <a:gd name="T56" fmla="*/ 651448 w 549"/>
                  <a:gd name="T57" fmla="*/ 22482 h 358"/>
                  <a:gd name="T58" fmla="*/ 580357 w 549"/>
                  <a:gd name="T59" fmla="*/ 53957 h 358"/>
                  <a:gd name="T60" fmla="*/ 549336 w 549"/>
                  <a:gd name="T61" fmla="*/ 76439 h 358"/>
                  <a:gd name="T62" fmla="*/ 502804 w 549"/>
                  <a:gd name="T63" fmla="*/ 118406 h 358"/>
                  <a:gd name="T64" fmla="*/ 448517 w 549"/>
                  <a:gd name="T65" fmla="*/ 149881 h 358"/>
                  <a:gd name="T66" fmla="*/ 422666 w 549"/>
                  <a:gd name="T67" fmla="*/ 166368 h 358"/>
                  <a:gd name="T68" fmla="*/ 382596 w 549"/>
                  <a:gd name="T69" fmla="*/ 157375 h 358"/>
                  <a:gd name="T70" fmla="*/ 343820 w 549"/>
                  <a:gd name="T71" fmla="*/ 149881 h 358"/>
                  <a:gd name="T72" fmla="*/ 298580 w 549"/>
                  <a:gd name="T73" fmla="*/ 167867 h 358"/>
                  <a:gd name="T74" fmla="*/ 258511 w 549"/>
                  <a:gd name="T75" fmla="*/ 202340 h 358"/>
                  <a:gd name="T76" fmla="*/ 221027 w 549"/>
                  <a:gd name="T77" fmla="*/ 235314 h 358"/>
                  <a:gd name="T78" fmla="*/ 208101 w 549"/>
                  <a:gd name="T79" fmla="*/ 260793 h 358"/>
                  <a:gd name="T80" fmla="*/ 258511 w 549"/>
                  <a:gd name="T81" fmla="*/ 194846 h 358"/>
                  <a:gd name="T82" fmla="*/ 310213 w 549"/>
                  <a:gd name="T83" fmla="*/ 161872 h 358"/>
                  <a:gd name="T84" fmla="*/ 339942 w 549"/>
                  <a:gd name="T85" fmla="*/ 148382 h 358"/>
                  <a:gd name="T86" fmla="*/ 298580 w 549"/>
                  <a:gd name="T87" fmla="*/ 127399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9"/>
                  <a:gd name="T133" fmla="*/ 0 h 358"/>
                  <a:gd name="T134" fmla="*/ 549 w 549"/>
                  <a:gd name="T135" fmla="*/ 358 h 3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9" h="358">
                    <a:moveTo>
                      <a:pt x="231" y="85"/>
                    </a:moveTo>
                    <a:lnTo>
                      <a:pt x="191" y="114"/>
                    </a:lnTo>
                    <a:lnTo>
                      <a:pt x="141" y="160"/>
                    </a:lnTo>
                    <a:lnTo>
                      <a:pt x="98" y="195"/>
                    </a:lnTo>
                    <a:lnTo>
                      <a:pt x="62" y="226"/>
                    </a:lnTo>
                    <a:lnTo>
                      <a:pt x="27" y="270"/>
                    </a:lnTo>
                    <a:lnTo>
                      <a:pt x="11" y="297"/>
                    </a:lnTo>
                    <a:lnTo>
                      <a:pt x="0" y="325"/>
                    </a:lnTo>
                    <a:lnTo>
                      <a:pt x="0" y="337"/>
                    </a:lnTo>
                    <a:lnTo>
                      <a:pt x="32" y="358"/>
                    </a:lnTo>
                    <a:lnTo>
                      <a:pt x="63" y="357"/>
                    </a:lnTo>
                    <a:lnTo>
                      <a:pt x="119" y="340"/>
                    </a:lnTo>
                    <a:lnTo>
                      <a:pt x="170" y="325"/>
                    </a:lnTo>
                    <a:lnTo>
                      <a:pt x="224" y="301"/>
                    </a:lnTo>
                    <a:lnTo>
                      <a:pt x="266" y="280"/>
                    </a:lnTo>
                    <a:lnTo>
                      <a:pt x="308" y="259"/>
                    </a:lnTo>
                    <a:lnTo>
                      <a:pt x="339" y="234"/>
                    </a:lnTo>
                    <a:lnTo>
                      <a:pt x="362" y="219"/>
                    </a:lnTo>
                    <a:lnTo>
                      <a:pt x="386" y="192"/>
                    </a:lnTo>
                    <a:lnTo>
                      <a:pt x="420" y="166"/>
                    </a:lnTo>
                    <a:lnTo>
                      <a:pt x="464" y="138"/>
                    </a:lnTo>
                    <a:lnTo>
                      <a:pt x="489" y="121"/>
                    </a:lnTo>
                    <a:lnTo>
                      <a:pt x="524" y="103"/>
                    </a:lnTo>
                    <a:lnTo>
                      <a:pt x="540" y="93"/>
                    </a:lnTo>
                    <a:lnTo>
                      <a:pt x="549" y="61"/>
                    </a:lnTo>
                    <a:lnTo>
                      <a:pt x="548" y="37"/>
                    </a:lnTo>
                    <a:lnTo>
                      <a:pt x="543" y="12"/>
                    </a:lnTo>
                    <a:lnTo>
                      <a:pt x="531" y="0"/>
                    </a:lnTo>
                    <a:lnTo>
                      <a:pt x="504" y="15"/>
                    </a:lnTo>
                    <a:lnTo>
                      <a:pt x="449" y="36"/>
                    </a:lnTo>
                    <a:lnTo>
                      <a:pt x="425" y="51"/>
                    </a:lnTo>
                    <a:lnTo>
                      <a:pt x="389" y="79"/>
                    </a:lnTo>
                    <a:lnTo>
                      <a:pt x="347" y="100"/>
                    </a:lnTo>
                    <a:lnTo>
                      <a:pt x="327" y="111"/>
                    </a:lnTo>
                    <a:lnTo>
                      <a:pt x="296" y="105"/>
                    </a:lnTo>
                    <a:lnTo>
                      <a:pt x="266" y="100"/>
                    </a:lnTo>
                    <a:lnTo>
                      <a:pt x="231" y="112"/>
                    </a:lnTo>
                    <a:lnTo>
                      <a:pt x="200" y="135"/>
                    </a:lnTo>
                    <a:lnTo>
                      <a:pt x="171" y="157"/>
                    </a:lnTo>
                    <a:lnTo>
                      <a:pt x="161" y="174"/>
                    </a:lnTo>
                    <a:lnTo>
                      <a:pt x="200" y="130"/>
                    </a:lnTo>
                    <a:lnTo>
                      <a:pt x="240" y="108"/>
                    </a:lnTo>
                    <a:lnTo>
                      <a:pt x="263" y="99"/>
                    </a:lnTo>
                    <a:lnTo>
                      <a:pt x="231" y="85"/>
                    </a:lnTo>
                    <a:close/>
                  </a:path>
                </a:pathLst>
              </a:custGeom>
              <a:solidFill>
                <a:srgbClr val="663300"/>
              </a:solidFill>
              <a:ln w="3175">
                <a:solidFill>
                  <a:schemeClr val="tx1"/>
                </a:solidFill>
                <a:round/>
                <a:headEnd/>
                <a:tailEnd/>
              </a:ln>
            </p:spPr>
            <p:txBody>
              <a:bodyPr wrap="none" anchor="ctr"/>
              <a:lstStyle/>
              <a:p>
                <a:endParaRPr lang="sl-SI"/>
              </a:p>
            </p:txBody>
          </p:sp>
          <p:sp>
            <p:nvSpPr>
              <p:cNvPr id="76" name="Freeform 468"/>
              <p:cNvSpPr>
                <a:spLocks/>
              </p:cNvSpPr>
              <p:nvPr/>
            </p:nvSpPr>
            <p:spPr bwMode="auto">
              <a:xfrm>
                <a:off x="2317306" y="5906835"/>
                <a:ext cx="203200" cy="187325"/>
              </a:xfrm>
              <a:custGeom>
                <a:avLst/>
                <a:gdLst>
                  <a:gd name="T0" fmla="*/ 196770 w 158"/>
                  <a:gd name="T1" fmla="*/ 0 h 125"/>
                  <a:gd name="T2" fmla="*/ 203200 w 158"/>
                  <a:gd name="T3" fmla="*/ 43459 h 125"/>
                  <a:gd name="T4" fmla="*/ 200628 w 158"/>
                  <a:gd name="T5" fmla="*/ 80924 h 125"/>
                  <a:gd name="T6" fmla="*/ 50157 w 158"/>
                  <a:gd name="T7" fmla="*/ 187325 h 125"/>
                  <a:gd name="T8" fmla="*/ 0 w 158"/>
                  <a:gd name="T9" fmla="*/ 166345 h 125"/>
                  <a:gd name="T10" fmla="*/ 18005 w 158"/>
                  <a:gd name="T11" fmla="*/ 137871 h 125"/>
                  <a:gd name="T12" fmla="*/ 34724 w 158"/>
                  <a:gd name="T13" fmla="*/ 115392 h 125"/>
                  <a:gd name="T14" fmla="*/ 61732 w 158"/>
                  <a:gd name="T15" fmla="*/ 98908 h 125"/>
                  <a:gd name="T16" fmla="*/ 57873 w 158"/>
                  <a:gd name="T17" fmla="*/ 182829 h 125"/>
                  <a:gd name="T18" fmla="*/ 61732 w 158"/>
                  <a:gd name="T19" fmla="*/ 103403 h 125"/>
                  <a:gd name="T20" fmla="*/ 102886 w 158"/>
                  <a:gd name="T21" fmla="*/ 67437 h 125"/>
                  <a:gd name="T22" fmla="*/ 150471 w 158"/>
                  <a:gd name="T23" fmla="*/ 31471 h 125"/>
                  <a:gd name="T24" fmla="*/ 196770 w 158"/>
                  <a:gd name="T25" fmla="*/ 0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25"/>
                  <a:gd name="T41" fmla="*/ 158 w 158"/>
                  <a:gd name="T42" fmla="*/ 125 h 1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25">
                    <a:moveTo>
                      <a:pt x="153" y="0"/>
                    </a:moveTo>
                    <a:lnTo>
                      <a:pt x="158" y="29"/>
                    </a:lnTo>
                    <a:lnTo>
                      <a:pt x="156" y="54"/>
                    </a:lnTo>
                    <a:lnTo>
                      <a:pt x="39" y="125"/>
                    </a:lnTo>
                    <a:lnTo>
                      <a:pt x="0" y="111"/>
                    </a:lnTo>
                    <a:lnTo>
                      <a:pt x="14" y="92"/>
                    </a:lnTo>
                    <a:lnTo>
                      <a:pt x="27" y="77"/>
                    </a:lnTo>
                    <a:lnTo>
                      <a:pt x="48" y="66"/>
                    </a:lnTo>
                    <a:lnTo>
                      <a:pt x="45" y="122"/>
                    </a:lnTo>
                    <a:lnTo>
                      <a:pt x="48" y="69"/>
                    </a:lnTo>
                    <a:lnTo>
                      <a:pt x="80" y="45"/>
                    </a:lnTo>
                    <a:lnTo>
                      <a:pt x="117" y="21"/>
                    </a:lnTo>
                    <a:lnTo>
                      <a:pt x="153" y="0"/>
                    </a:lnTo>
                    <a:close/>
                  </a:path>
                </a:pathLst>
              </a:custGeom>
              <a:solidFill>
                <a:srgbClr val="663300"/>
              </a:solidFill>
              <a:ln w="3175">
                <a:solidFill>
                  <a:schemeClr val="tx1"/>
                </a:solidFill>
                <a:round/>
                <a:headEnd/>
                <a:tailEnd/>
              </a:ln>
            </p:spPr>
            <p:txBody>
              <a:bodyPr wrap="none" anchor="ctr"/>
              <a:lstStyle/>
              <a:p>
                <a:endParaRPr lang="sl-SI"/>
              </a:p>
            </p:txBody>
          </p:sp>
          <p:sp>
            <p:nvSpPr>
              <p:cNvPr id="77" name="Freeform 469"/>
              <p:cNvSpPr>
                <a:spLocks/>
              </p:cNvSpPr>
              <p:nvPr/>
            </p:nvSpPr>
            <p:spPr bwMode="auto">
              <a:xfrm>
                <a:off x="1256856" y="5549647"/>
                <a:ext cx="598488" cy="606425"/>
              </a:xfrm>
              <a:custGeom>
                <a:avLst/>
                <a:gdLst>
                  <a:gd name="T0" fmla="*/ 486272 w 464"/>
                  <a:gd name="T1" fmla="*/ 269522 h 405"/>
                  <a:gd name="T2" fmla="*/ 447576 w 464"/>
                  <a:gd name="T3" fmla="*/ 253051 h 405"/>
                  <a:gd name="T4" fmla="*/ 386954 w 464"/>
                  <a:gd name="T5" fmla="*/ 184174 h 405"/>
                  <a:gd name="T6" fmla="*/ 323751 w 464"/>
                  <a:gd name="T7" fmla="*/ 125777 h 405"/>
                  <a:gd name="T8" fmla="*/ 269578 w 464"/>
                  <a:gd name="T9" fmla="*/ 85349 h 405"/>
                  <a:gd name="T10" fmla="*/ 207665 w 464"/>
                  <a:gd name="T11" fmla="*/ 44920 h 405"/>
                  <a:gd name="T12" fmla="*/ 166390 w 464"/>
                  <a:gd name="T13" fmla="*/ 23958 h 405"/>
                  <a:gd name="T14" fmla="*/ 130274 w 464"/>
                  <a:gd name="T15" fmla="*/ 8984 h 405"/>
                  <a:gd name="T16" fmla="*/ 95449 w 464"/>
                  <a:gd name="T17" fmla="*/ 1497 h 405"/>
                  <a:gd name="T18" fmla="*/ 56753 w 464"/>
                  <a:gd name="T19" fmla="*/ 0 h 405"/>
                  <a:gd name="T20" fmla="*/ 19348 w 464"/>
                  <a:gd name="T21" fmla="*/ 1497 h 405"/>
                  <a:gd name="T22" fmla="*/ 0 w 464"/>
                  <a:gd name="T23" fmla="*/ 17968 h 405"/>
                  <a:gd name="T24" fmla="*/ 38695 w 464"/>
                  <a:gd name="T25" fmla="*/ 32942 h 405"/>
                  <a:gd name="T26" fmla="*/ 96738 w 464"/>
                  <a:gd name="T27" fmla="*/ 62889 h 405"/>
                  <a:gd name="T28" fmla="*/ 145752 w 464"/>
                  <a:gd name="T29" fmla="*/ 91338 h 405"/>
                  <a:gd name="T30" fmla="*/ 184448 w 464"/>
                  <a:gd name="T31" fmla="*/ 136258 h 405"/>
                  <a:gd name="T32" fmla="*/ 236042 w 464"/>
                  <a:gd name="T33" fmla="*/ 181179 h 405"/>
                  <a:gd name="T34" fmla="*/ 300534 w 464"/>
                  <a:gd name="T35" fmla="*/ 256046 h 405"/>
                  <a:gd name="T36" fmla="*/ 335360 w 464"/>
                  <a:gd name="T37" fmla="*/ 302464 h 405"/>
                  <a:gd name="T38" fmla="*/ 358577 w 464"/>
                  <a:gd name="T39" fmla="*/ 342892 h 405"/>
                  <a:gd name="T40" fmla="*/ 375345 w 464"/>
                  <a:gd name="T41" fmla="*/ 378828 h 405"/>
                  <a:gd name="T42" fmla="*/ 352128 w 464"/>
                  <a:gd name="T43" fmla="*/ 410273 h 405"/>
                  <a:gd name="T44" fmla="*/ 385664 w 464"/>
                  <a:gd name="T45" fmla="*/ 441717 h 405"/>
                  <a:gd name="T46" fmla="*/ 417910 w 464"/>
                  <a:gd name="T47" fmla="*/ 480648 h 405"/>
                  <a:gd name="T48" fmla="*/ 444997 w 464"/>
                  <a:gd name="T49" fmla="*/ 516584 h 405"/>
                  <a:gd name="T50" fmla="*/ 456605 w 464"/>
                  <a:gd name="T51" fmla="*/ 543537 h 405"/>
                  <a:gd name="T52" fmla="*/ 460475 w 464"/>
                  <a:gd name="T53" fmla="*/ 565997 h 405"/>
                  <a:gd name="T54" fmla="*/ 460475 w 464"/>
                  <a:gd name="T55" fmla="*/ 585462 h 405"/>
                  <a:gd name="T56" fmla="*/ 456605 w 464"/>
                  <a:gd name="T57" fmla="*/ 606425 h 405"/>
                  <a:gd name="T58" fmla="*/ 487561 w 464"/>
                  <a:gd name="T59" fmla="*/ 589954 h 405"/>
                  <a:gd name="T60" fmla="*/ 530126 w 464"/>
                  <a:gd name="T61" fmla="*/ 552521 h 405"/>
                  <a:gd name="T62" fmla="*/ 559793 w 464"/>
                  <a:gd name="T63" fmla="*/ 518082 h 405"/>
                  <a:gd name="T64" fmla="*/ 575271 w 464"/>
                  <a:gd name="T65" fmla="*/ 482145 h 405"/>
                  <a:gd name="T66" fmla="*/ 598488 w 464"/>
                  <a:gd name="T67" fmla="*/ 464177 h 405"/>
                  <a:gd name="T68" fmla="*/ 594618 w 464"/>
                  <a:gd name="T69" fmla="*/ 423749 h 405"/>
                  <a:gd name="T70" fmla="*/ 579140 w 464"/>
                  <a:gd name="T71" fmla="*/ 386315 h 405"/>
                  <a:gd name="T72" fmla="*/ 555923 w 464"/>
                  <a:gd name="T73" fmla="*/ 345887 h 405"/>
                  <a:gd name="T74" fmla="*/ 533996 w 464"/>
                  <a:gd name="T75" fmla="*/ 306956 h 405"/>
                  <a:gd name="T76" fmla="*/ 510779 w 464"/>
                  <a:gd name="T77" fmla="*/ 291982 h 405"/>
                  <a:gd name="T78" fmla="*/ 486272 w 464"/>
                  <a:gd name="T79" fmla="*/ 269522 h 4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64"/>
                  <a:gd name="T121" fmla="*/ 0 h 405"/>
                  <a:gd name="T122" fmla="*/ 464 w 464"/>
                  <a:gd name="T123" fmla="*/ 405 h 40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64" h="405">
                    <a:moveTo>
                      <a:pt x="377" y="180"/>
                    </a:moveTo>
                    <a:lnTo>
                      <a:pt x="347" y="169"/>
                    </a:lnTo>
                    <a:lnTo>
                      <a:pt x="300" y="123"/>
                    </a:lnTo>
                    <a:lnTo>
                      <a:pt x="251" y="84"/>
                    </a:lnTo>
                    <a:lnTo>
                      <a:pt x="209" y="57"/>
                    </a:lnTo>
                    <a:lnTo>
                      <a:pt x="161" y="30"/>
                    </a:lnTo>
                    <a:lnTo>
                      <a:pt x="129" y="16"/>
                    </a:lnTo>
                    <a:lnTo>
                      <a:pt x="101" y="6"/>
                    </a:lnTo>
                    <a:lnTo>
                      <a:pt x="74" y="1"/>
                    </a:lnTo>
                    <a:lnTo>
                      <a:pt x="44" y="0"/>
                    </a:lnTo>
                    <a:lnTo>
                      <a:pt x="15" y="1"/>
                    </a:lnTo>
                    <a:lnTo>
                      <a:pt x="0" y="12"/>
                    </a:lnTo>
                    <a:lnTo>
                      <a:pt x="30" y="22"/>
                    </a:lnTo>
                    <a:lnTo>
                      <a:pt x="75" y="42"/>
                    </a:lnTo>
                    <a:lnTo>
                      <a:pt x="113" y="61"/>
                    </a:lnTo>
                    <a:lnTo>
                      <a:pt x="143" y="91"/>
                    </a:lnTo>
                    <a:lnTo>
                      <a:pt x="183" y="121"/>
                    </a:lnTo>
                    <a:lnTo>
                      <a:pt x="233" y="171"/>
                    </a:lnTo>
                    <a:lnTo>
                      <a:pt x="260" y="202"/>
                    </a:lnTo>
                    <a:lnTo>
                      <a:pt x="278" y="229"/>
                    </a:lnTo>
                    <a:lnTo>
                      <a:pt x="291" y="253"/>
                    </a:lnTo>
                    <a:lnTo>
                      <a:pt x="273" y="274"/>
                    </a:lnTo>
                    <a:lnTo>
                      <a:pt x="299" y="295"/>
                    </a:lnTo>
                    <a:lnTo>
                      <a:pt x="324" y="321"/>
                    </a:lnTo>
                    <a:lnTo>
                      <a:pt x="345" y="345"/>
                    </a:lnTo>
                    <a:lnTo>
                      <a:pt x="354" y="363"/>
                    </a:lnTo>
                    <a:lnTo>
                      <a:pt x="357" y="378"/>
                    </a:lnTo>
                    <a:lnTo>
                      <a:pt x="357" y="391"/>
                    </a:lnTo>
                    <a:lnTo>
                      <a:pt x="354" y="405"/>
                    </a:lnTo>
                    <a:lnTo>
                      <a:pt x="378" y="394"/>
                    </a:lnTo>
                    <a:lnTo>
                      <a:pt x="411" y="369"/>
                    </a:lnTo>
                    <a:lnTo>
                      <a:pt x="434" y="346"/>
                    </a:lnTo>
                    <a:lnTo>
                      <a:pt x="446" y="322"/>
                    </a:lnTo>
                    <a:lnTo>
                      <a:pt x="464" y="310"/>
                    </a:lnTo>
                    <a:lnTo>
                      <a:pt x="461" y="283"/>
                    </a:lnTo>
                    <a:lnTo>
                      <a:pt x="449" y="258"/>
                    </a:lnTo>
                    <a:lnTo>
                      <a:pt x="431" y="231"/>
                    </a:lnTo>
                    <a:lnTo>
                      <a:pt x="414" y="205"/>
                    </a:lnTo>
                    <a:lnTo>
                      <a:pt x="396" y="195"/>
                    </a:lnTo>
                    <a:lnTo>
                      <a:pt x="377" y="180"/>
                    </a:lnTo>
                    <a:close/>
                  </a:path>
                </a:pathLst>
              </a:custGeom>
              <a:solidFill>
                <a:srgbClr val="663300"/>
              </a:solidFill>
              <a:ln w="3175">
                <a:solidFill>
                  <a:schemeClr val="tx1"/>
                </a:solidFill>
                <a:round/>
                <a:headEnd/>
                <a:tailEnd/>
              </a:ln>
            </p:spPr>
            <p:txBody>
              <a:bodyPr wrap="none" anchor="ctr"/>
              <a:lstStyle/>
              <a:p>
                <a:endParaRPr lang="sl-SI"/>
              </a:p>
            </p:txBody>
          </p:sp>
          <p:sp>
            <p:nvSpPr>
              <p:cNvPr id="78" name="Freeform 470"/>
              <p:cNvSpPr>
                <a:spLocks/>
              </p:cNvSpPr>
              <p:nvPr/>
            </p:nvSpPr>
            <p:spPr bwMode="auto">
              <a:xfrm>
                <a:off x="1428306" y="5968747"/>
                <a:ext cx="285750" cy="214313"/>
              </a:xfrm>
              <a:custGeom>
                <a:avLst/>
                <a:gdLst>
                  <a:gd name="T0" fmla="*/ 176341 w 222"/>
                  <a:gd name="T1" fmla="*/ 0 h 144"/>
                  <a:gd name="T2" fmla="*/ 212382 w 222"/>
                  <a:gd name="T3" fmla="*/ 26789 h 144"/>
                  <a:gd name="T4" fmla="*/ 241986 w 222"/>
                  <a:gd name="T5" fmla="*/ 58043 h 144"/>
                  <a:gd name="T6" fmla="*/ 265155 w 222"/>
                  <a:gd name="T7" fmla="*/ 90785 h 144"/>
                  <a:gd name="T8" fmla="*/ 278027 w 222"/>
                  <a:gd name="T9" fmla="*/ 113110 h 144"/>
                  <a:gd name="T10" fmla="*/ 284463 w 222"/>
                  <a:gd name="T11" fmla="*/ 138410 h 144"/>
                  <a:gd name="T12" fmla="*/ 285750 w 222"/>
                  <a:gd name="T13" fmla="*/ 175618 h 144"/>
                  <a:gd name="T14" fmla="*/ 274166 w 222"/>
                  <a:gd name="T15" fmla="*/ 193477 h 144"/>
                  <a:gd name="T16" fmla="*/ 245848 w 222"/>
                  <a:gd name="T17" fmla="*/ 211336 h 144"/>
                  <a:gd name="T18" fmla="*/ 208520 w 222"/>
                  <a:gd name="T19" fmla="*/ 214313 h 144"/>
                  <a:gd name="T20" fmla="*/ 177628 w 222"/>
                  <a:gd name="T21" fmla="*/ 206872 h 144"/>
                  <a:gd name="T22" fmla="*/ 137726 w 222"/>
                  <a:gd name="T23" fmla="*/ 191989 h 144"/>
                  <a:gd name="T24" fmla="*/ 96537 w 222"/>
                  <a:gd name="T25" fmla="*/ 166688 h 144"/>
                  <a:gd name="T26" fmla="*/ 57922 w 222"/>
                  <a:gd name="T27" fmla="*/ 133946 h 144"/>
                  <a:gd name="T28" fmla="*/ 27030 w 222"/>
                  <a:gd name="T29" fmla="*/ 90785 h 144"/>
                  <a:gd name="T30" fmla="*/ 6436 w 222"/>
                  <a:gd name="T31" fmla="*/ 46137 h 144"/>
                  <a:gd name="T32" fmla="*/ 0 w 222"/>
                  <a:gd name="T33" fmla="*/ 31254 h 144"/>
                  <a:gd name="T34" fmla="*/ 176341 w 222"/>
                  <a:gd name="T35" fmla="*/ 0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2"/>
                  <a:gd name="T55" fmla="*/ 0 h 144"/>
                  <a:gd name="T56" fmla="*/ 222 w 222"/>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2" h="144">
                    <a:moveTo>
                      <a:pt x="137" y="0"/>
                    </a:moveTo>
                    <a:lnTo>
                      <a:pt x="165" y="18"/>
                    </a:lnTo>
                    <a:lnTo>
                      <a:pt x="188" y="39"/>
                    </a:lnTo>
                    <a:lnTo>
                      <a:pt x="206" y="61"/>
                    </a:lnTo>
                    <a:lnTo>
                      <a:pt x="216" y="76"/>
                    </a:lnTo>
                    <a:lnTo>
                      <a:pt x="221" y="93"/>
                    </a:lnTo>
                    <a:lnTo>
                      <a:pt x="222" y="118"/>
                    </a:lnTo>
                    <a:lnTo>
                      <a:pt x="213" y="130"/>
                    </a:lnTo>
                    <a:lnTo>
                      <a:pt x="191" y="142"/>
                    </a:lnTo>
                    <a:lnTo>
                      <a:pt x="162" y="144"/>
                    </a:lnTo>
                    <a:lnTo>
                      <a:pt x="138" y="139"/>
                    </a:lnTo>
                    <a:lnTo>
                      <a:pt x="107" y="129"/>
                    </a:lnTo>
                    <a:lnTo>
                      <a:pt x="75" y="112"/>
                    </a:lnTo>
                    <a:lnTo>
                      <a:pt x="45" y="90"/>
                    </a:lnTo>
                    <a:lnTo>
                      <a:pt x="21" y="61"/>
                    </a:lnTo>
                    <a:lnTo>
                      <a:pt x="5" y="31"/>
                    </a:lnTo>
                    <a:lnTo>
                      <a:pt x="0" y="21"/>
                    </a:lnTo>
                    <a:lnTo>
                      <a:pt x="137" y="0"/>
                    </a:lnTo>
                    <a:close/>
                  </a:path>
                </a:pathLst>
              </a:custGeom>
              <a:solidFill>
                <a:srgbClr val="663300"/>
              </a:solidFill>
              <a:ln w="3175">
                <a:solidFill>
                  <a:schemeClr val="tx1"/>
                </a:solidFill>
                <a:round/>
                <a:headEnd/>
                <a:tailEnd/>
              </a:ln>
            </p:spPr>
            <p:txBody>
              <a:bodyPr wrap="none" anchor="ctr"/>
              <a:lstStyle/>
              <a:p>
                <a:endParaRPr lang="sl-SI"/>
              </a:p>
            </p:txBody>
          </p:sp>
          <p:sp>
            <p:nvSpPr>
              <p:cNvPr id="79" name="Freeform 471"/>
              <p:cNvSpPr>
                <a:spLocks/>
              </p:cNvSpPr>
              <p:nvPr/>
            </p:nvSpPr>
            <p:spPr bwMode="auto">
              <a:xfrm>
                <a:off x="1434656" y="5927472"/>
                <a:ext cx="192088" cy="66675"/>
              </a:xfrm>
              <a:custGeom>
                <a:avLst/>
                <a:gdLst>
                  <a:gd name="T0" fmla="*/ 162437 w 149"/>
                  <a:gd name="T1" fmla="*/ 35560 h 45"/>
                  <a:gd name="T2" fmla="*/ 0 w 149"/>
                  <a:gd name="T3" fmla="*/ 66675 h 45"/>
                  <a:gd name="T4" fmla="*/ 30940 w 149"/>
                  <a:gd name="T5" fmla="*/ 28152 h 45"/>
                  <a:gd name="T6" fmla="*/ 192088 w 149"/>
                  <a:gd name="T7" fmla="*/ 0 h 45"/>
                  <a:gd name="T8" fmla="*/ 162437 w 149"/>
                  <a:gd name="T9" fmla="*/ 35560 h 45"/>
                  <a:gd name="T10" fmla="*/ 0 60000 65536"/>
                  <a:gd name="T11" fmla="*/ 0 60000 65536"/>
                  <a:gd name="T12" fmla="*/ 0 60000 65536"/>
                  <a:gd name="T13" fmla="*/ 0 60000 65536"/>
                  <a:gd name="T14" fmla="*/ 0 60000 65536"/>
                  <a:gd name="T15" fmla="*/ 0 w 149"/>
                  <a:gd name="T16" fmla="*/ 0 h 45"/>
                  <a:gd name="T17" fmla="*/ 149 w 149"/>
                  <a:gd name="T18" fmla="*/ 45 h 45"/>
                </a:gdLst>
                <a:ahLst/>
                <a:cxnLst>
                  <a:cxn ang="T10">
                    <a:pos x="T0" y="T1"/>
                  </a:cxn>
                  <a:cxn ang="T11">
                    <a:pos x="T2" y="T3"/>
                  </a:cxn>
                  <a:cxn ang="T12">
                    <a:pos x="T4" y="T5"/>
                  </a:cxn>
                  <a:cxn ang="T13">
                    <a:pos x="T6" y="T7"/>
                  </a:cxn>
                  <a:cxn ang="T14">
                    <a:pos x="T8" y="T9"/>
                  </a:cxn>
                </a:cxnLst>
                <a:rect l="T15" t="T16" r="T17" b="T18"/>
                <a:pathLst>
                  <a:path w="149" h="45">
                    <a:moveTo>
                      <a:pt x="126" y="24"/>
                    </a:moveTo>
                    <a:lnTo>
                      <a:pt x="0" y="45"/>
                    </a:lnTo>
                    <a:lnTo>
                      <a:pt x="24" y="19"/>
                    </a:lnTo>
                    <a:lnTo>
                      <a:pt x="149" y="0"/>
                    </a:lnTo>
                    <a:lnTo>
                      <a:pt x="126" y="24"/>
                    </a:lnTo>
                    <a:close/>
                  </a:path>
                </a:pathLst>
              </a:custGeom>
              <a:solidFill>
                <a:srgbClr val="663300"/>
              </a:solidFill>
              <a:ln w="3175">
                <a:solidFill>
                  <a:schemeClr val="tx1"/>
                </a:solidFill>
                <a:round/>
                <a:headEnd/>
                <a:tailEnd/>
              </a:ln>
            </p:spPr>
            <p:txBody>
              <a:bodyPr wrap="none" anchor="ctr"/>
              <a:lstStyle/>
              <a:p>
                <a:endParaRPr lang="sl-SI"/>
              </a:p>
            </p:txBody>
          </p:sp>
          <p:sp>
            <p:nvSpPr>
              <p:cNvPr id="80" name="Freeform 472"/>
              <p:cNvSpPr>
                <a:spLocks/>
              </p:cNvSpPr>
              <p:nvPr/>
            </p:nvSpPr>
            <p:spPr bwMode="auto">
              <a:xfrm>
                <a:off x="1213993" y="5562347"/>
                <a:ext cx="412750" cy="387350"/>
              </a:xfrm>
              <a:custGeom>
                <a:avLst/>
                <a:gdLst>
                  <a:gd name="T0" fmla="*/ 412750 w 320"/>
                  <a:gd name="T1" fmla="*/ 364830 h 258"/>
                  <a:gd name="T2" fmla="*/ 255389 w 320"/>
                  <a:gd name="T3" fmla="*/ 387350 h 258"/>
                  <a:gd name="T4" fmla="*/ 243780 w 320"/>
                  <a:gd name="T5" fmla="*/ 373838 h 258"/>
                  <a:gd name="T6" fmla="*/ 230882 w 320"/>
                  <a:gd name="T7" fmla="*/ 364830 h 258"/>
                  <a:gd name="T8" fmla="*/ 208955 w 320"/>
                  <a:gd name="T9" fmla="*/ 357323 h 258"/>
                  <a:gd name="T10" fmla="*/ 188317 w 320"/>
                  <a:gd name="T11" fmla="*/ 351317 h 258"/>
                  <a:gd name="T12" fmla="*/ 172839 w 320"/>
                  <a:gd name="T13" fmla="*/ 339307 h 258"/>
                  <a:gd name="T14" fmla="*/ 139303 w 320"/>
                  <a:gd name="T15" fmla="*/ 328797 h 258"/>
                  <a:gd name="T16" fmla="*/ 104477 w 320"/>
                  <a:gd name="T17" fmla="*/ 294266 h 258"/>
                  <a:gd name="T18" fmla="*/ 73521 w 320"/>
                  <a:gd name="T19" fmla="*/ 252228 h 258"/>
                  <a:gd name="T20" fmla="*/ 41275 w 320"/>
                  <a:gd name="T21" fmla="*/ 211691 h 258"/>
                  <a:gd name="T22" fmla="*/ 21927 w 320"/>
                  <a:gd name="T23" fmla="*/ 168152 h 258"/>
                  <a:gd name="T24" fmla="*/ 7739 w 320"/>
                  <a:gd name="T25" fmla="*/ 114103 h 258"/>
                  <a:gd name="T26" fmla="*/ 3870 w 320"/>
                  <a:gd name="T27" fmla="*/ 78071 h 258"/>
                  <a:gd name="T28" fmla="*/ 0 w 320"/>
                  <a:gd name="T29" fmla="*/ 46542 h 258"/>
                  <a:gd name="T30" fmla="*/ 7739 w 320"/>
                  <a:gd name="T31" fmla="*/ 27024 h 258"/>
                  <a:gd name="T32" fmla="*/ 19348 w 320"/>
                  <a:gd name="T33" fmla="*/ 9008 h 258"/>
                  <a:gd name="T34" fmla="*/ 37405 w 320"/>
                  <a:gd name="T35" fmla="*/ 0 h 258"/>
                  <a:gd name="T36" fmla="*/ 81260 w 320"/>
                  <a:gd name="T37" fmla="*/ 13512 h 258"/>
                  <a:gd name="T38" fmla="*/ 131564 w 320"/>
                  <a:gd name="T39" fmla="*/ 46542 h 258"/>
                  <a:gd name="T40" fmla="*/ 172839 w 320"/>
                  <a:gd name="T41" fmla="*/ 64558 h 258"/>
                  <a:gd name="T42" fmla="*/ 208955 w 320"/>
                  <a:gd name="T43" fmla="*/ 100591 h 258"/>
                  <a:gd name="T44" fmla="*/ 247650 w 320"/>
                  <a:gd name="T45" fmla="*/ 145632 h 258"/>
                  <a:gd name="T46" fmla="*/ 290215 w 320"/>
                  <a:gd name="T47" fmla="*/ 184667 h 258"/>
                  <a:gd name="T48" fmla="*/ 325041 w 320"/>
                  <a:gd name="T49" fmla="*/ 226705 h 258"/>
                  <a:gd name="T50" fmla="*/ 363736 w 320"/>
                  <a:gd name="T51" fmla="*/ 276250 h 258"/>
                  <a:gd name="T52" fmla="*/ 394692 w 320"/>
                  <a:gd name="T53" fmla="*/ 325794 h 258"/>
                  <a:gd name="T54" fmla="*/ 412750 w 320"/>
                  <a:gd name="T55" fmla="*/ 364830 h 2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0"/>
                  <a:gd name="T85" fmla="*/ 0 h 258"/>
                  <a:gd name="T86" fmla="*/ 320 w 320"/>
                  <a:gd name="T87" fmla="*/ 258 h 2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0" h="258">
                    <a:moveTo>
                      <a:pt x="320" y="243"/>
                    </a:moveTo>
                    <a:lnTo>
                      <a:pt x="198" y="258"/>
                    </a:lnTo>
                    <a:lnTo>
                      <a:pt x="189" y="249"/>
                    </a:lnTo>
                    <a:lnTo>
                      <a:pt x="179" y="243"/>
                    </a:lnTo>
                    <a:lnTo>
                      <a:pt x="162" y="238"/>
                    </a:lnTo>
                    <a:lnTo>
                      <a:pt x="146" y="234"/>
                    </a:lnTo>
                    <a:lnTo>
                      <a:pt x="134" y="226"/>
                    </a:lnTo>
                    <a:lnTo>
                      <a:pt x="108" y="219"/>
                    </a:lnTo>
                    <a:lnTo>
                      <a:pt x="81" y="196"/>
                    </a:lnTo>
                    <a:lnTo>
                      <a:pt x="57" y="168"/>
                    </a:lnTo>
                    <a:lnTo>
                      <a:pt x="32" y="141"/>
                    </a:lnTo>
                    <a:lnTo>
                      <a:pt x="17" y="112"/>
                    </a:lnTo>
                    <a:lnTo>
                      <a:pt x="6" y="76"/>
                    </a:lnTo>
                    <a:lnTo>
                      <a:pt x="3" y="52"/>
                    </a:lnTo>
                    <a:lnTo>
                      <a:pt x="0" y="31"/>
                    </a:lnTo>
                    <a:lnTo>
                      <a:pt x="6" y="18"/>
                    </a:lnTo>
                    <a:lnTo>
                      <a:pt x="15" y="6"/>
                    </a:lnTo>
                    <a:lnTo>
                      <a:pt x="29" y="0"/>
                    </a:lnTo>
                    <a:lnTo>
                      <a:pt x="63" y="9"/>
                    </a:lnTo>
                    <a:lnTo>
                      <a:pt x="102" y="31"/>
                    </a:lnTo>
                    <a:lnTo>
                      <a:pt x="134" y="43"/>
                    </a:lnTo>
                    <a:lnTo>
                      <a:pt x="162" y="67"/>
                    </a:lnTo>
                    <a:lnTo>
                      <a:pt x="192" y="97"/>
                    </a:lnTo>
                    <a:lnTo>
                      <a:pt x="225" y="123"/>
                    </a:lnTo>
                    <a:lnTo>
                      <a:pt x="252" y="151"/>
                    </a:lnTo>
                    <a:lnTo>
                      <a:pt x="282" y="184"/>
                    </a:lnTo>
                    <a:lnTo>
                      <a:pt x="306" y="217"/>
                    </a:lnTo>
                    <a:lnTo>
                      <a:pt x="320" y="243"/>
                    </a:lnTo>
                    <a:close/>
                  </a:path>
                </a:pathLst>
              </a:custGeom>
              <a:solidFill>
                <a:srgbClr val="663300"/>
              </a:solidFill>
              <a:ln w="3175">
                <a:solidFill>
                  <a:schemeClr val="tx1"/>
                </a:solidFill>
                <a:round/>
                <a:headEnd/>
                <a:tailEnd/>
              </a:ln>
            </p:spPr>
            <p:txBody>
              <a:bodyPr wrap="none" anchor="ctr"/>
              <a:lstStyle/>
              <a:p>
                <a:endParaRPr lang="sl-SI"/>
              </a:p>
            </p:txBody>
          </p:sp>
          <p:sp>
            <p:nvSpPr>
              <p:cNvPr id="81" name="Freeform 473"/>
              <p:cNvSpPr>
                <a:spLocks/>
              </p:cNvSpPr>
              <p:nvPr/>
            </p:nvSpPr>
            <p:spPr bwMode="auto">
              <a:xfrm>
                <a:off x="1728343" y="5651247"/>
                <a:ext cx="287338" cy="309563"/>
              </a:xfrm>
              <a:custGeom>
                <a:avLst/>
                <a:gdLst>
                  <a:gd name="T0" fmla="*/ 27181 w 222"/>
                  <a:gd name="T1" fmla="*/ 130106 h 207"/>
                  <a:gd name="T2" fmla="*/ 3883 w 222"/>
                  <a:gd name="T3" fmla="*/ 67296 h 207"/>
                  <a:gd name="T4" fmla="*/ 3883 w 222"/>
                  <a:gd name="T5" fmla="*/ 4486 h 207"/>
                  <a:gd name="T6" fmla="*/ 62127 w 222"/>
                  <a:gd name="T7" fmla="*/ 17946 h 207"/>
                  <a:gd name="T8" fmla="*/ 147552 w 222"/>
                  <a:gd name="T9" fmla="*/ 76269 h 207"/>
                  <a:gd name="T10" fmla="*/ 205796 w 222"/>
                  <a:gd name="T11" fmla="*/ 130106 h 207"/>
                  <a:gd name="T12" fmla="*/ 256274 w 222"/>
                  <a:gd name="T13" fmla="*/ 192916 h 207"/>
                  <a:gd name="T14" fmla="*/ 279572 w 222"/>
                  <a:gd name="T15" fmla="*/ 237780 h 207"/>
                  <a:gd name="T16" fmla="*/ 287338 w 222"/>
                  <a:gd name="T17" fmla="*/ 264699 h 207"/>
                  <a:gd name="T18" fmla="*/ 260157 w 222"/>
                  <a:gd name="T19" fmla="*/ 309563 h 207"/>
                  <a:gd name="T20" fmla="*/ 201913 w 222"/>
                  <a:gd name="T21" fmla="*/ 282644 h 207"/>
                  <a:gd name="T22" fmla="*/ 93191 w 222"/>
                  <a:gd name="T23" fmla="*/ 197403 h 207"/>
                  <a:gd name="T24" fmla="*/ 11649 w 222"/>
                  <a:gd name="T25" fmla="*/ 89728 h 207"/>
                  <a:gd name="T26" fmla="*/ 3883 w 222"/>
                  <a:gd name="T27" fmla="*/ 40378 h 207"/>
                  <a:gd name="T28" fmla="*/ 0 w 222"/>
                  <a:gd name="T29" fmla="*/ 0 h 2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2"/>
                  <a:gd name="T46" fmla="*/ 0 h 207"/>
                  <a:gd name="T47" fmla="*/ 222 w 222"/>
                  <a:gd name="T48" fmla="*/ 207 h 20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2" h="207">
                    <a:moveTo>
                      <a:pt x="21" y="87"/>
                    </a:moveTo>
                    <a:lnTo>
                      <a:pt x="3" y="45"/>
                    </a:lnTo>
                    <a:lnTo>
                      <a:pt x="3" y="3"/>
                    </a:lnTo>
                    <a:lnTo>
                      <a:pt x="48" y="12"/>
                    </a:lnTo>
                    <a:lnTo>
                      <a:pt x="114" y="51"/>
                    </a:lnTo>
                    <a:lnTo>
                      <a:pt x="159" y="87"/>
                    </a:lnTo>
                    <a:lnTo>
                      <a:pt x="198" y="129"/>
                    </a:lnTo>
                    <a:lnTo>
                      <a:pt x="216" y="159"/>
                    </a:lnTo>
                    <a:lnTo>
                      <a:pt x="222" y="177"/>
                    </a:lnTo>
                    <a:lnTo>
                      <a:pt x="201" y="207"/>
                    </a:lnTo>
                    <a:lnTo>
                      <a:pt x="156" y="189"/>
                    </a:lnTo>
                    <a:lnTo>
                      <a:pt x="72" y="132"/>
                    </a:lnTo>
                    <a:lnTo>
                      <a:pt x="9" y="60"/>
                    </a:lnTo>
                    <a:lnTo>
                      <a:pt x="3" y="27"/>
                    </a:lnTo>
                    <a:lnTo>
                      <a:pt x="0" y="0"/>
                    </a:lnTo>
                  </a:path>
                </a:pathLst>
              </a:custGeom>
              <a:noFill/>
              <a:ln w="3175">
                <a:solidFill>
                  <a:schemeClr val="tx1"/>
                </a:solidFill>
                <a:round/>
                <a:headEnd/>
                <a:tailEnd/>
              </a:ln>
            </p:spPr>
            <p:txBody>
              <a:bodyPr wrap="none" anchor="ctr"/>
              <a:lstStyle/>
              <a:p>
                <a:endParaRPr lang="sl-SI"/>
              </a:p>
            </p:txBody>
          </p:sp>
          <p:sp>
            <p:nvSpPr>
              <p:cNvPr id="82" name="Freeform 474"/>
              <p:cNvSpPr>
                <a:spLocks/>
              </p:cNvSpPr>
              <p:nvPr/>
            </p:nvSpPr>
            <p:spPr bwMode="auto">
              <a:xfrm>
                <a:off x="1721993" y="4544760"/>
                <a:ext cx="1289050" cy="1419225"/>
              </a:xfrm>
              <a:custGeom>
                <a:avLst/>
                <a:gdLst>
                  <a:gd name="T0" fmla="*/ 274843 w 999"/>
                  <a:gd name="T1" fmla="*/ 1419225 h 948"/>
                  <a:gd name="T2" fmla="*/ 286456 w 999"/>
                  <a:gd name="T3" fmla="*/ 1351857 h 948"/>
                  <a:gd name="T4" fmla="*/ 267100 w 999"/>
                  <a:gd name="T5" fmla="*/ 1275506 h 948"/>
                  <a:gd name="T6" fmla="*/ 201293 w 999"/>
                  <a:gd name="T7" fmla="*/ 1208138 h 948"/>
                  <a:gd name="T8" fmla="*/ 120002 w 999"/>
                  <a:gd name="T9" fmla="*/ 1131787 h 948"/>
                  <a:gd name="T10" fmla="*/ 34839 w 999"/>
                  <a:gd name="T11" fmla="*/ 1104840 h 948"/>
                  <a:gd name="T12" fmla="*/ 0 w 999"/>
                  <a:gd name="T13" fmla="*/ 1095857 h 948"/>
                  <a:gd name="T14" fmla="*/ 185809 w 999"/>
                  <a:gd name="T15" fmla="*/ 750033 h 948"/>
                  <a:gd name="T16" fmla="*/ 305811 w 999"/>
                  <a:gd name="T17" fmla="*/ 538946 h 948"/>
                  <a:gd name="T18" fmla="*/ 360005 w 999"/>
                  <a:gd name="T19" fmla="*/ 467087 h 948"/>
                  <a:gd name="T20" fmla="*/ 429683 w 999"/>
                  <a:gd name="T21" fmla="*/ 386245 h 948"/>
                  <a:gd name="T22" fmla="*/ 623234 w 999"/>
                  <a:gd name="T23" fmla="*/ 229052 h 948"/>
                  <a:gd name="T24" fmla="*/ 762591 w 999"/>
                  <a:gd name="T25" fmla="*/ 121263 h 948"/>
                  <a:gd name="T26" fmla="*/ 932916 w 999"/>
                  <a:gd name="T27" fmla="*/ 17965 h 948"/>
                  <a:gd name="T28" fmla="*/ 1041305 w 999"/>
                  <a:gd name="T29" fmla="*/ 0 h 948"/>
                  <a:gd name="T30" fmla="*/ 1130338 w 999"/>
                  <a:gd name="T31" fmla="*/ 4491 h 948"/>
                  <a:gd name="T32" fmla="*/ 1246469 w 999"/>
                  <a:gd name="T33" fmla="*/ 31439 h 948"/>
                  <a:gd name="T34" fmla="*/ 1281308 w 999"/>
                  <a:gd name="T35" fmla="*/ 58386 h 948"/>
                  <a:gd name="T36" fmla="*/ 1285179 w 999"/>
                  <a:gd name="T37" fmla="*/ 166175 h 948"/>
                  <a:gd name="T38" fmla="*/ 1289050 w 999"/>
                  <a:gd name="T39" fmla="*/ 264982 h 948"/>
                  <a:gd name="T40" fmla="*/ 1265824 w 999"/>
                  <a:gd name="T41" fmla="*/ 336841 h 948"/>
                  <a:gd name="T42" fmla="*/ 1192274 w 999"/>
                  <a:gd name="T43" fmla="*/ 462596 h 948"/>
                  <a:gd name="T44" fmla="*/ 1107112 w 999"/>
                  <a:gd name="T45" fmla="*/ 485052 h 948"/>
                  <a:gd name="T46" fmla="*/ 1029692 w 999"/>
                  <a:gd name="T47" fmla="*/ 511999 h 948"/>
                  <a:gd name="T48" fmla="*/ 890335 w 999"/>
                  <a:gd name="T49" fmla="*/ 588350 h 948"/>
                  <a:gd name="T50" fmla="*/ 781946 w 999"/>
                  <a:gd name="T51" fmla="*/ 624279 h 948"/>
                  <a:gd name="T52" fmla="*/ 696784 w 999"/>
                  <a:gd name="T53" fmla="*/ 655718 h 948"/>
                  <a:gd name="T54" fmla="*/ 623234 w 999"/>
                  <a:gd name="T55" fmla="*/ 660209 h 948"/>
                  <a:gd name="T56" fmla="*/ 712268 w 999"/>
                  <a:gd name="T57" fmla="*/ 651227 h 948"/>
                  <a:gd name="T58" fmla="*/ 638718 w 999"/>
                  <a:gd name="T59" fmla="*/ 750033 h 948"/>
                  <a:gd name="T60" fmla="*/ 588395 w 999"/>
                  <a:gd name="T61" fmla="*/ 844349 h 948"/>
                  <a:gd name="T62" fmla="*/ 530330 w 999"/>
                  <a:gd name="T63" fmla="*/ 929682 h 948"/>
                  <a:gd name="T64" fmla="*/ 449038 w 999"/>
                  <a:gd name="T65" fmla="*/ 1064419 h 948"/>
                  <a:gd name="T66" fmla="*/ 375489 w 999"/>
                  <a:gd name="T67" fmla="*/ 1221611 h 948"/>
                  <a:gd name="T68" fmla="*/ 305811 w 999"/>
                  <a:gd name="T69" fmla="*/ 1324909 h 948"/>
                  <a:gd name="T70" fmla="*/ 290327 w 999"/>
                  <a:gd name="T71" fmla="*/ 1383295 h 948"/>
                  <a:gd name="T72" fmla="*/ 286456 w 999"/>
                  <a:gd name="T73" fmla="*/ 1351857 h 948"/>
                  <a:gd name="T74" fmla="*/ 274843 w 999"/>
                  <a:gd name="T75" fmla="*/ 1419225 h 9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99"/>
                  <a:gd name="T115" fmla="*/ 0 h 948"/>
                  <a:gd name="T116" fmla="*/ 999 w 999"/>
                  <a:gd name="T117" fmla="*/ 948 h 94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99" h="948">
                    <a:moveTo>
                      <a:pt x="213" y="948"/>
                    </a:moveTo>
                    <a:lnTo>
                      <a:pt x="222" y="903"/>
                    </a:lnTo>
                    <a:lnTo>
                      <a:pt x="207" y="852"/>
                    </a:lnTo>
                    <a:lnTo>
                      <a:pt x="156" y="807"/>
                    </a:lnTo>
                    <a:lnTo>
                      <a:pt x="93" y="756"/>
                    </a:lnTo>
                    <a:lnTo>
                      <a:pt x="27" y="738"/>
                    </a:lnTo>
                    <a:lnTo>
                      <a:pt x="0" y="732"/>
                    </a:lnTo>
                    <a:lnTo>
                      <a:pt x="144" y="501"/>
                    </a:lnTo>
                    <a:lnTo>
                      <a:pt x="237" y="360"/>
                    </a:lnTo>
                    <a:lnTo>
                      <a:pt x="279" y="312"/>
                    </a:lnTo>
                    <a:lnTo>
                      <a:pt x="333" y="258"/>
                    </a:lnTo>
                    <a:lnTo>
                      <a:pt x="483" y="153"/>
                    </a:lnTo>
                    <a:lnTo>
                      <a:pt x="591" y="81"/>
                    </a:lnTo>
                    <a:lnTo>
                      <a:pt x="723" y="12"/>
                    </a:lnTo>
                    <a:lnTo>
                      <a:pt x="807" y="0"/>
                    </a:lnTo>
                    <a:lnTo>
                      <a:pt x="876" y="3"/>
                    </a:lnTo>
                    <a:lnTo>
                      <a:pt x="966" y="21"/>
                    </a:lnTo>
                    <a:lnTo>
                      <a:pt x="993" y="39"/>
                    </a:lnTo>
                    <a:lnTo>
                      <a:pt x="996" y="111"/>
                    </a:lnTo>
                    <a:lnTo>
                      <a:pt x="999" y="177"/>
                    </a:lnTo>
                    <a:lnTo>
                      <a:pt x="981" y="225"/>
                    </a:lnTo>
                    <a:lnTo>
                      <a:pt x="924" y="309"/>
                    </a:lnTo>
                    <a:lnTo>
                      <a:pt x="858" y="324"/>
                    </a:lnTo>
                    <a:lnTo>
                      <a:pt x="798" y="342"/>
                    </a:lnTo>
                    <a:lnTo>
                      <a:pt x="690" y="393"/>
                    </a:lnTo>
                    <a:lnTo>
                      <a:pt x="606" y="417"/>
                    </a:lnTo>
                    <a:lnTo>
                      <a:pt x="540" y="438"/>
                    </a:lnTo>
                    <a:lnTo>
                      <a:pt x="483" y="441"/>
                    </a:lnTo>
                    <a:lnTo>
                      <a:pt x="552" y="435"/>
                    </a:lnTo>
                    <a:lnTo>
                      <a:pt x="495" y="501"/>
                    </a:lnTo>
                    <a:lnTo>
                      <a:pt x="456" y="564"/>
                    </a:lnTo>
                    <a:lnTo>
                      <a:pt x="411" y="621"/>
                    </a:lnTo>
                    <a:lnTo>
                      <a:pt x="348" y="711"/>
                    </a:lnTo>
                    <a:lnTo>
                      <a:pt x="291" y="816"/>
                    </a:lnTo>
                    <a:lnTo>
                      <a:pt x="237" y="885"/>
                    </a:lnTo>
                    <a:lnTo>
                      <a:pt x="225" y="924"/>
                    </a:lnTo>
                    <a:lnTo>
                      <a:pt x="222" y="903"/>
                    </a:lnTo>
                    <a:lnTo>
                      <a:pt x="213" y="948"/>
                    </a:lnTo>
                    <a:close/>
                  </a:path>
                </a:pathLst>
              </a:custGeom>
              <a:solidFill>
                <a:srgbClr val="003399"/>
              </a:solidFill>
              <a:ln w="3175">
                <a:solidFill>
                  <a:schemeClr val="tx1"/>
                </a:solidFill>
                <a:round/>
                <a:headEnd/>
                <a:tailEnd/>
              </a:ln>
            </p:spPr>
            <p:txBody>
              <a:bodyPr wrap="none" anchor="ctr"/>
              <a:lstStyle/>
              <a:p>
                <a:endParaRPr lang="sl-SI"/>
              </a:p>
            </p:txBody>
          </p:sp>
          <p:sp>
            <p:nvSpPr>
              <p:cNvPr id="83" name="Freeform 475"/>
              <p:cNvSpPr>
                <a:spLocks/>
              </p:cNvSpPr>
              <p:nvPr/>
            </p:nvSpPr>
            <p:spPr bwMode="auto">
              <a:xfrm>
                <a:off x="3266631" y="4379660"/>
                <a:ext cx="85725" cy="273050"/>
              </a:xfrm>
              <a:custGeom>
                <a:avLst/>
                <a:gdLst>
                  <a:gd name="T0" fmla="*/ 74035 w 66"/>
                  <a:gd name="T1" fmla="*/ 0 h 183"/>
                  <a:gd name="T2" fmla="*/ 19483 w 66"/>
                  <a:gd name="T3" fmla="*/ 13429 h 183"/>
                  <a:gd name="T4" fmla="*/ 46759 w 66"/>
                  <a:gd name="T5" fmla="*/ 58191 h 183"/>
                  <a:gd name="T6" fmla="*/ 54552 w 66"/>
                  <a:gd name="T7" fmla="*/ 111906 h 183"/>
                  <a:gd name="T8" fmla="*/ 35069 w 66"/>
                  <a:gd name="T9" fmla="*/ 179049 h 183"/>
                  <a:gd name="T10" fmla="*/ 11690 w 66"/>
                  <a:gd name="T11" fmla="*/ 205907 h 183"/>
                  <a:gd name="T12" fmla="*/ 0 w 66"/>
                  <a:gd name="T13" fmla="*/ 232764 h 183"/>
                  <a:gd name="T14" fmla="*/ 27276 w 66"/>
                  <a:gd name="T15" fmla="*/ 273050 h 183"/>
                  <a:gd name="T16" fmla="*/ 58449 w 66"/>
                  <a:gd name="T17" fmla="*/ 241716 h 183"/>
                  <a:gd name="T18" fmla="*/ 85725 w 66"/>
                  <a:gd name="T19" fmla="*/ 174573 h 183"/>
                  <a:gd name="T20" fmla="*/ 85725 w 66"/>
                  <a:gd name="T21" fmla="*/ 102953 h 183"/>
                  <a:gd name="T22" fmla="*/ 81828 w 66"/>
                  <a:gd name="T23" fmla="*/ 40286 h 183"/>
                  <a:gd name="T24" fmla="*/ 74035 w 66"/>
                  <a:gd name="T25" fmla="*/ 0 h 1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
                  <a:gd name="T40" fmla="*/ 0 h 183"/>
                  <a:gd name="T41" fmla="*/ 66 w 66"/>
                  <a:gd name="T42" fmla="*/ 183 h 1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 h="183">
                    <a:moveTo>
                      <a:pt x="57" y="0"/>
                    </a:moveTo>
                    <a:lnTo>
                      <a:pt x="15" y="9"/>
                    </a:lnTo>
                    <a:lnTo>
                      <a:pt x="36" y="39"/>
                    </a:lnTo>
                    <a:lnTo>
                      <a:pt x="42" y="75"/>
                    </a:lnTo>
                    <a:lnTo>
                      <a:pt x="27" y="120"/>
                    </a:lnTo>
                    <a:lnTo>
                      <a:pt x="9" y="138"/>
                    </a:lnTo>
                    <a:lnTo>
                      <a:pt x="0" y="156"/>
                    </a:lnTo>
                    <a:lnTo>
                      <a:pt x="21" y="183"/>
                    </a:lnTo>
                    <a:lnTo>
                      <a:pt x="45" y="162"/>
                    </a:lnTo>
                    <a:lnTo>
                      <a:pt x="66" y="117"/>
                    </a:lnTo>
                    <a:lnTo>
                      <a:pt x="66" y="69"/>
                    </a:lnTo>
                    <a:lnTo>
                      <a:pt x="63" y="27"/>
                    </a:lnTo>
                    <a:lnTo>
                      <a:pt x="57" y="0"/>
                    </a:lnTo>
                    <a:close/>
                  </a:path>
                </a:pathLst>
              </a:custGeom>
              <a:solidFill>
                <a:schemeClr val="bg1"/>
              </a:solidFill>
              <a:ln w="3175">
                <a:solidFill>
                  <a:schemeClr val="tx1"/>
                </a:solidFill>
                <a:round/>
                <a:headEnd/>
                <a:tailEnd/>
              </a:ln>
            </p:spPr>
            <p:txBody>
              <a:bodyPr wrap="none" anchor="ctr"/>
              <a:lstStyle/>
              <a:p>
                <a:endParaRPr lang="sl-SI"/>
              </a:p>
            </p:txBody>
          </p:sp>
          <p:sp>
            <p:nvSpPr>
              <p:cNvPr id="84" name="Freeform 476"/>
              <p:cNvSpPr>
                <a:spLocks/>
              </p:cNvSpPr>
              <p:nvPr/>
            </p:nvSpPr>
            <p:spPr bwMode="auto">
              <a:xfrm>
                <a:off x="2096643" y="4625722"/>
                <a:ext cx="1349375" cy="1254125"/>
              </a:xfrm>
              <a:custGeom>
                <a:avLst/>
                <a:gdLst>
                  <a:gd name="T0" fmla="*/ 535097 w 1044"/>
                  <a:gd name="T1" fmla="*/ 1015886 h 837"/>
                  <a:gd name="T2" fmla="*/ 546729 w 1044"/>
                  <a:gd name="T3" fmla="*/ 885529 h 837"/>
                  <a:gd name="T4" fmla="*/ 515709 w 1044"/>
                  <a:gd name="T5" fmla="*/ 759667 h 837"/>
                  <a:gd name="T6" fmla="*/ 465302 w 1044"/>
                  <a:gd name="T7" fmla="*/ 651785 h 837"/>
                  <a:gd name="T8" fmla="*/ 399384 w 1044"/>
                  <a:gd name="T9" fmla="*/ 561884 h 837"/>
                  <a:gd name="T10" fmla="*/ 387751 w 1044"/>
                  <a:gd name="T11" fmla="*/ 557389 h 837"/>
                  <a:gd name="T12" fmla="*/ 418772 w 1044"/>
                  <a:gd name="T13" fmla="*/ 552894 h 837"/>
                  <a:gd name="T14" fmla="*/ 407139 w 1044"/>
                  <a:gd name="T15" fmla="*/ 471983 h 837"/>
                  <a:gd name="T16" fmla="*/ 469179 w 1044"/>
                  <a:gd name="T17" fmla="*/ 629310 h 837"/>
                  <a:gd name="T18" fmla="*/ 383874 w 1044"/>
                  <a:gd name="T19" fmla="*/ 593349 h 837"/>
                  <a:gd name="T20" fmla="*/ 302446 w 1044"/>
                  <a:gd name="T21" fmla="*/ 606835 h 837"/>
                  <a:gd name="T22" fmla="*/ 442037 w 1044"/>
                  <a:gd name="T23" fmla="*/ 597845 h 837"/>
                  <a:gd name="T24" fmla="*/ 612647 w 1044"/>
                  <a:gd name="T25" fmla="*/ 642795 h 837"/>
                  <a:gd name="T26" fmla="*/ 833666 w 1044"/>
                  <a:gd name="T27" fmla="*/ 624815 h 837"/>
                  <a:gd name="T28" fmla="*/ 1027541 w 1044"/>
                  <a:gd name="T29" fmla="*/ 579864 h 837"/>
                  <a:gd name="T30" fmla="*/ 1174887 w 1044"/>
                  <a:gd name="T31" fmla="*/ 512438 h 837"/>
                  <a:gd name="T32" fmla="*/ 1329987 w 1044"/>
                  <a:gd name="T33" fmla="*/ 377586 h 837"/>
                  <a:gd name="T34" fmla="*/ 1322232 w 1044"/>
                  <a:gd name="T35" fmla="*/ 229249 h 837"/>
                  <a:gd name="T36" fmla="*/ 1209784 w 1044"/>
                  <a:gd name="T37" fmla="*/ 103387 h 837"/>
                  <a:gd name="T38" fmla="*/ 1043051 w 1044"/>
                  <a:gd name="T39" fmla="*/ 26970 h 837"/>
                  <a:gd name="T40" fmla="*/ 942236 w 1044"/>
                  <a:gd name="T41" fmla="*/ 0 h 837"/>
                  <a:gd name="T42" fmla="*/ 767748 w 1044"/>
                  <a:gd name="T43" fmla="*/ 89901 h 837"/>
                  <a:gd name="T44" fmla="*/ 581627 w 1044"/>
                  <a:gd name="T45" fmla="*/ 161823 h 837"/>
                  <a:gd name="T46" fmla="*/ 368364 w 1044"/>
                  <a:gd name="T47" fmla="*/ 215763 h 837"/>
                  <a:gd name="T48" fmla="*/ 228773 w 1044"/>
                  <a:gd name="T49" fmla="*/ 256219 h 837"/>
                  <a:gd name="T50" fmla="*/ 127958 w 1044"/>
                  <a:gd name="T51" fmla="*/ 346121 h 837"/>
                  <a:gd name="T52" fmla="*/ 42653 w 1044"/>
                  <a:gd name="T53" fmla="*/ 445012 h 837"/>
                  <a:gd name="T54" fmla="*/ 7755 w 1044"/>
                  <a:gd name="T55" fmla="*/ 548399 h 837"/>
                  <a:gd name="T56" fmla="*/ 11633 w 1044"/>
                  <a:gd name="T57" fmla="*/ 822598 h 837"/>
                  <a:gd name="T58" fmla="*/ 15510 w 1044"/>
                  <a:gd name="T59" fmla="*/ 1051847 h 837"/>
                  <a:gd name="T60" fmla="*/ 0 w 1044"/>
                  <a:gd name="T61" fmla="*/ 1155233 h 837"/>
                  <a:gd name="T62" fmla="*/ 93060 w 1044"/>
                  <a:gd name="T63" fmla="*/ 1240640 h 837"/>
                  <a:gd name="T64" fmla="*/ 236528 w 1044"/>
                  <a:gd name="T65" fmla="*/ 1218164 h 837"/>
                  <a:gd name="T66" fmla="*/ 438159 w 1044"/>
                  <a:gd name="T67" fmla="*/ 1132758 h 8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4"/>
                  <a:gd name="T103" fmla="*/ 0 h 837"/>
                  <a:gd name="T104" fmla="*/ 1044 w 1044"/>
                  <a:gd name="T105" fmla="*/ 837 h 8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4" h="837">
                    <a:moveTo>
                      <a:pt x="411" y="714"/>
                    </a:moveTo>
                    <a:lnTo>
                      <a:pt x="414" y="678"/>
                    </a:lnTo>
                    <a:lnTo>
                      <a:pt x="417" y="630"/>
                    </a:lnTo>
                    <a:lnTo>
                      <a:pt x="423" y="591"/>
                    </a:lnTo>
                    <a:lnTo>
                      <a:pt x="408" y="543"/>
                    </a:lnTo>
                    <a:lnTo>
                      <a:pt x="399" y="507"/>
                    </a:lnTo>
                    <a:lnTo>
                      <a:pt x="378" y="468"/>
                    </a:lnTo>
                    <a:lnTo>
                      <a:pt x="360" y="435"/>
                    </a:lnTo>
                    <a:lnTo>
                      <a:pt x="336" y="402"/>
                    </a:lnTo>
                    <a:lnTo>
                      <a:pt x="309" y="375"/>
                    </a:lnTo>
                    <a:lnTo>
                      <a:pt x="264" y="354"/>
                    </a:lnTo>
                    <a:lnTo>
                      <a:pt x="300" y="372"/>
                    </a:lnTo>
                    <a:lnTo>
                      <a:pt x="336" y="399"/>
                    </a:lnTo>
                    <a:lnTo>
                      <a:pt x="324" y="369"/>
                    </a:lnTo>
                    <a:lnTo>
                      <a:pt x="315" y="339"/>
                    </a:lnTo>
                    <a:lnTo>
                      <a:pt x="315" y="315"/>
                    </a:lnTo>
                    <a:lnTo>
                      <a:pt x="327" y="384"/>
                    </a:lnTo>
                    <a:lnTo>
                      <a:pt x="363" y="420"/>
                    </a:lnTo>
                    <a:lnTo>
                      <a:pt x="330" y="399"/>
                    </a:lnTo>
                    <a:lnTo>
                      <a:pt x="297" y="396"/>
                    </a:lnTo>
                    <a:lnTo>
                      <a:pt x="273" y="396"/>
                    </a:lnTo>
                    <a:lnTo>
                      <a:pt x="234" y="405"/>
                    </a:lnTo>
                    <a:lnTo>
                      <a:pt x="303" y="396"/>
                    </a:lnTo>
                    <a:lnTo>
                      <a:pt x="342" y="399"/>
                    </a:lnTo>
                    <a:lnTo>
                      <a:pt x="390" y="423"/>
                    </a:lnTo>
                    <a:lnTo>
                      <a:pt x="474" y="429"/>
                    </a:lnTo>
                    <a:lnTo>
                      <a:pt x="555" y="423"/>
                    </a:lnTo>
                    <a:lnTo>
                      <a:pt x="645" y="417"/>
                    </a:lnTo>
                    <a:lnTo>
                      <a:pt x="723" y="405"/>
                    </a:lnTo>
                    <a:lnTo>
                      <a:pt x="795" y="387"/>
                    </a:lnTo>
                    <a:lnTo>
                      <a:pt x="834" y="378"/>
                    </a:lnTo>
                    <a:lnTo>
                      <a:pt x="909" y="342"/>
                    </a:lnTo>
                    <a:lnTo>
                      <a:pt x="969" y="306"/>
                    </a:lnTo>
                    <a:lnTo>
                      <a:pt x="1029" y="252"/>
                    </a:lnTo>
                    <a:lnTo>
                      <a:pt x="1044" y="210"/>
                    </a:lnTo>
                    <a:lnTo>
                      <a:pt x="1023" y="153"/>
                    </a:lnTo>
                    <a:lnTo>
                      <a:pt x="987" y="102"/>
                    </a:lnTo>
                    <a:lnTo>
                      <a:pt x="936" y="69"/>
                    </a:lnTo>
                    <a:lnTo>
                      <a:pt x="867" y="33"/>
                    </a:lnTo>
                    <a:lnTo>
                      <a:pt x="807" y="18"/>
                    </a:lnTo>
                    <a:lnTo>
                      <a:pt x="753" y="3"/>
                    </a:lnTo>
                    <a:lnTo>
                      <a:pt x="729" y="0"/>
                    </a:lnTo>
                    <a:lnTo>
                      <a:pt x="648" y="36"/>
                    </a:lnTo>
                    <a:lnTo>
                      <a:pt x="594" y="60"/>
                    </a:lnTo>
                    <a:lnTo>
                      <a:pt x="531" y="87"/>
                    </a:lnTo>
                    <a:lnTo>
                      <a:pt x="450" y="108"/>
                    </a:lnTo>
                    <a:lnTo>
                      <a:pt x="363" y="135"/>
                    </a:lnTo>
                    <a:lnTo>
                      <a:pt x="285" y="144"/>
                    </a:lnTo>
                    <a:lnTo>
                      <a:pt x="219" y="162"/>
                    </a:lnTo>
                    <a:lnTo>
                      <a:pt x="177" y="171"/>
                    </a:lnTo>
                    <a:lnTo>
                      <a:pt x="138" y="195"/>
                    </a:lnTo>
                    <a:lnTo>
                      <a:pt x="99" y="231"/>
                    </a:lnTo>
                    <a:lnTo>
                      <a:pt x="63" y="264"/>
                    </a:lnTo>
                    <a:lnTo>
                      <a:pt x="33" y="297"/>
                    </a:lnTo>
                    <a:lnTo>
                      <a:pt x="21" y="312"/>
                    </a:lnTo>
                    <a:lnTo>
                      <a:pt x="6" y="366"/>
                    </a:lnTo>
                    <a:lnTo>
                      <a:pt x="15" y="459"/>
                    </a:lnTo>
                    <a:lnTo>
                      <a:pt x="9" y="549"/>
                    </a:lnTo>
                    <a:lnTo>
                      <a:pt x="9" y="636"/>
                    </a:lnTo>
                    <a:lnTo>
                      <a:pt x="12" y="702"/>
                    </a:lnTo>
                    <a:lnTo>
                      <a:pt x="3" y="741"/>
                    </a:lnTo>
                    <a:lnTo>
                      <a:pt x="0" y="771"/>
                    </a:lnTo>
                    <a:lnTo>
                      <a:pt x="18" y="804"/>
                    </a:lnTo>
                    <a:lnTo>
                      <a:pt x="72" y="828"/>
                    </a:lnTo>
                    <a:lnTo>
                      <a:pt x="123" y="837"/>
                    </a:lnTo>
                    <a:lnTo>
                      <a:pt x="183" y="813"/>
                    </a:lnTo>
                    <a:lnTo>
                      <a:pt x="255" y="789"/>
                    </a:lnTo>
                    <a:lnTo>
                      <a:pt x="339" y="756"/>
                    </a:lnTo>
                    <a:lnTo>
                      <a:pt x="411" y="714"/>
                    </a:lnTo>
                    <a:close/>
                  </a:path>
                </a:pathLst>
              </a:custGeom>
              <a:solidFill>
                <a:srgbClr val="003399"/>
              </a:solidFill>
              <a:ln w="3175">
                <a:solidFill>
                  <a:schemeClr val="tx1"/>
                </a:solidFill>
                <a:round/>
                <a:headEnd/>
                <a:tailEnd/>
              </a:ln>
            </p:spPr>
            <p:txBody>
              <a:bodyPr wrap="none" anchor="ctr"/>
              <a:lstStyle/>
              <a:p>
                <a:endParaRPr lang="sl-SI"/>
              </a:p>
            </p:txBody>
          </p:sp>
          <p:sp>
            <p:nvSpPr>
              <p:cNvPr id="85" name="Freeform 477"/>
              <p:cNvSpPr>
                <a:spLocks/>
              </p:cNvSpPr>
              <p:nvPr/>
            </p:nvSpPr>
            <p:spPr bwMode="auto">
              <a:xfrm>
                <a:off x="2545906" y="4262185"/>
                <a:ext cx="457200" cy="522288"/>
              </a:xfrm>
              <a:custGeom>
                <a:avLst/>
                <a:gdLst>
                  <a:gd name="T0" fmla="*/ 348712 w 354"/>
                  <a:gd name="T1" fmla="*/ 522288 h 348"/>
                  <a:gd name="T2" fmla="*/ 426203 w 354"/>
                  <a:gd name="T3" fmla="*/ 477263 h 348"/>
                  <a:gd name="T4" fmla="*/ 457200 w 354"/>
                  <a:gd name="T5" fmla="*/ 378209 h 348"/>
                  <a:gd name="T6" fmla="*/ 309966 w 354"/>
                  <a:gd name="T7" fmla="*/ 63035 h 348"/>
                  <a:gd name="T8" fmla="*/ 108488 w 354"/>
                  <a:gd name="T9" fmla="*/ 0 h 348"/>
                  <a:gd name="T10" fmla="*/ 0 w 354"/>
                  <a:gd name="T11" fmla="*/ 54030 h 348"/>
                  <a:gd name="T12" fmla="*/ 185980 w 354"/>
                  <a:gd name="T13" fmla="*/ 81045 h 348"/>
                  <a:gd name="T14" fmla="*/ 232475 w 354"/>
                  <a:gd name="T15" fmla="*/ 90050 h 348"/>
                  <a:gd name="T16" fmla="*/ 278969 w 354"/>
                  <a:gd name="T17" fmla="*/ 162089 h 348"/>
                  <a:gd name="T18" fmla="*/ 348712 w 354"/>
                  <a:gd name="T19" fmla="*/ 414228 h 348"/>
                  <a:gd name="T20" fmla="*/ 348712 w 354"/>
                  <a:gd name="T21" fmla="*/ 522288 h 3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4"/>
                  <a:gd name="T34" fmla="*/ 0 h 348"/>
                  <a:gd name="T35" fmla="*/ 354 w 354"/>
                  <a:gd name="T36" fmla="*/ 348 h 3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4" h="348">
                    <a:moveTo>
                      <a:pt x="270" y="348"/>
                    </a:moveTo>
                    <a:lnTo>
                      <a:pt x="330" y="318"/>
                    </a:lnTo>
                    <a:lnTo>
                      <a:pt x="354" y="252"/>
                    </a:lnTo>
                    <a:lnTo>
                      <a:pt x="240" y="42"/>
                    </a:lnTo>
                    <a:lnTo>
                      <a:pt x="84" y="0"/>
                    </a:lnTo>
                    <a:lnTo>
                      <a:pt x="0" y="36"/>
                    </a:lnTo>
                    <a:lnTo>
                      <a:pt x="144" y="54"/>
                    </a:lnTo>
                    <a:lnTo>
                      <a:pt x="180" y="60"/>
                    </a:lnTo>
                    <a:lnTo>
                      <a:pt x="216" y="108"/>
                    </a:lnTo>
                    <a:lnTo>
                      <a:pt x="270" y="276"/>
                    </a:lnTo>
                    <a:lnTo>
                      <a:pt x="270" y="348"/>
                    </a:lnTo>
                    <a:close/>
                  </a:path>
                </a:pathLst>
              </a:custGeom>
              <a:solidFill>
                <a:schemeClr val="folHlink"/>
              </a:solidFill>
              <a:ln w="3175">
                <a:solidFill>
                  <a:schemeClr val="tx1"/>
                </a:solidFill>
                <a:round/>
                <a:headEnd/>
                <a:tailEnd/>
              </a:ln>
            </p:spPr>
            <p:txBody>
              <a:bodyPr wrap="none" anchor="ctr"/>
              <a:lstStyle/>
              <a:p>
                <a:endParaRPr lang="sl-SI"/>
              </a:p>
            </p:txBody>
          </p:sp>
          <p:sp>
            <p:nvSpPr>
              <p:cNvPr id="86" name="Freeform 478"/>
              <p:cNvSpPr>
                <a:spLocks/>
              </p:cNvSpPr>
              <p:nvPr/>
            </p:nvSpPr>
            <p:spPr bwMode="auto">
              <a:xfrm>
                <a:off x="2545906" y="4306635"/>
                <a:ext cx="365125" cy="477838"/>
              </a:xfrm>
              <a:custGeom>
                <a:avLst/>
                <a:gdLst>
                  <a:gd name="T0" fmla="*/ 0 w 282"/>
                  <a:gd name="T1" fmla="*/ 0 h 318"/>
                  <a:gd name="T2" fmla="*/ 248596 w 282"/>
                  <a:gd name="T3" fmla="*/ 54095 h 318"/>
                  <a:gd name="T4" fmla="*/ 271902 w 282"/>
                  <a:gd name="T5" fmla="*/ 117206 h 318"/>
                  <a:gd name="T6" fmla="*/ 365125 w 282"/>
                  <a:gd name="T7" fmla="*/ 414727 h 318"/>
                  <a:gd name="T8" fmla="*/ 365125 w 282"/>
                  <a:gd name="T9" fmla="*/ 477838 h 318"/>
                  <a:gd name="T10" fmla="*/ 170910 w 282"/>
                  <a:gd name="T11" fmla="*/ 441775 h 318"/>
                  <a:gd name="T12" fmla="*/ 0 w 282"/>
                  <a:gd name="T13" fmla="*/ 0 h 318"/>
                  <a:gd name="T14" fmla="*/ 0 60000 65536"/>
                  <a:gd name="T15" fmla="*/ 0 60000 65536"/>
                  <a:gd name="T16" fmla="*/ 0 60000 65536"/>
                  <a:gd name="T17" fmla="*/ 0 60000 65536"/>
                  <a:gd name="T18" fmla="*/ 0 60000 65536"/>
                  <a:gd name="T19" fmla="*/ 0 60000 65536"/>
                  <a:gd name="T20" fmla="*/ 0 60000 65536"/>
                  <a:gd name="T21" fmla="*/ 0 w 282"/>
                  <a:gd name="T22" fmla="*/ 0 h 318"/>
                  <a:gd name="T23" fmla="*/ 282 w 282"/>
                  <a:gd name="T24" fmla="*/ 318 h 3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2" h="318">
                    <a:moveTo>
                      <a:pt x="0" y="0"/>
                    </a:moveTo>
                    <a:lnTo>
                      <a:pt x="192" y="36"/>
                    </a:lnTo>
                    <a:lnTo>
                      <a:pt x="210" y="78"/>
                    </a:lnTo>
                    <a:lnTo>
                      <a:pt x="282" y="276"/>
                    </a:lnTo>
                    <a:lnTo>
                      <a:pt x="282" y="318"/>
                    </a:lnTo>
                    <a:lnTo>
                      <a:pt x="132" y="294"/>
                    </a:lnTo>
                    <a:lnTo>
                      <a:pt x="0" y="0"/>
                    </a:lnTo>
                    <a:close/>
                  </a:path>
                </a:pathLst>
              </a:custGeom>
              <a:solidFill>
                <a:schemeClr val="hlink"/>
              </a:solidFill>
              <a:ln w="3175">
                <a:solidFill>
                  <a:schemeClr val="tx1"/>
                </a:solidFill>
                <a:round/>
                <a:headEnd/>
                <a:tailEnd/>
              </a:ln>
            </p:spPr>
            <p:txBody>
              <a:bodyPr wrap="none" anchor="ctr"/>
              <a:lstStyle/>
              <a:p>
                <a:endParaRPr lang="sl-SI"/>
              </a:p>
            </p:txBody>
          </p:sp>
          <p:sp>
            <p:nvSpPr>
              <p:cNvPr id="87" name="Freeform 479"/>
              <p:cNvSpPr>
                <a:spLocks/>
              </p:cNvSpPr>
              <p:nvPr/>
            </p:nvSpPr>
            <p:spPr bwMode="auto">
              <a:xfrm>
                <a:off x="2545906" y="4616197"/>
                <a:ext cx="260350" cy="88900"/>
              </a:xfrm>
              <a:custGeom>
                <a:avLst/>
                <a:gdLst>
                  <a:gd name="T0" fmla="*/ 11657 w 201"/>
                  <a:gd name="T1" fmla="*/ 0 h 59"/>
                  <a:gd name="T2" fmla="*/ 2591 w 201"/>
                  <a:gd name="T3" fmla="*/ 12054 h 59"/>
                  <a:gd name="T4" fmla="*/ 0 w 201"/>
                  <a:gd name="T5" fmla="*/ 27122 h 59"/>
                  <a:gd name="T6" fmla="*/ 0 w 201"/>
                  <a:gd name="T7" fmla="*/ 43697 h 59"/>
                  <a:gd name="T8" fmla="*/ 18134 w 201"/>
                  <a:gd name="T9" fmla="*/ 66298 h 59"/>
                  <a:gd name="T10" fmla="*/ 62173 w 201"/>
                  <a:gd name="T11" fmla="*/ 76846 h 59"/>
                  <a:gd name="T12" fmla="*/ 93260 w 201"/>
                  <a:gd name="T13" fmla="*/ 81366 h 59"/>
                  <a:gd name="T14" fmla="*/ 132118 w 201"/>
                  <a:gd name="T15" fmla="*/ 85886 h 59"/>
                  <a:gd name="T16" fmla="*/ 174862 w 201"/>
                  <a:gd name="T17" fmla="*/ 85886 h 59"/>
                  <a:gd name="T18" fmla="*/ 194291 w 201"/>
                  <a:gd name="T19" fmla="*/ 88900 h 59"/>
                  <a:gd name="T20" fmla="*/ 239626 w 201"/>
                  <a:gd name="T21" fmla="*/ 85886 h 59"/>
                  <a:gd name="T22" fmla="*/ 260350 w 201"/>
                  <a:gd name="T23" fmla="*/ 70819 h 59"/>
                  <a:gd name="T24" fmla="*/ 260350 w 201"/>
                  <a:gd name="T25" fmla="*/ 48217 h 59"/>
                  <a:gd name="T26" fmla="*/ 243511 w 201"/>
                  <a:gd name="T27" fmla="*/ 31642 h 59"/>
                  <a:gd name="T28" fmla="*/ 225378 w 201"/>
                  <a:gd name="T29" fmla="*/ 22602 h 59"/>
                  <a:gd name="T30" fmla="*/ 185224 w 201"/>
                  <a:gd name="T31" fmla="*/ 21095 h 59"/>
                  <a:gd name="T32" fmla="*/ 128232 w 201"/>
                  <a:gd name="T33" fmla="*/ 21095 h 59"/>
                  <a:gd name="T34" fmla="*/ 88079 w 201"/>
                  <a:gd name="T35" fmla="*/ 21095 h 59"/>
                  <a:gd name="T36" fmla="*/ 46630 w 201"/>
                  <a:gd name="T37" fmla="*/ 9041 h 59"/>
                  <a:gd name="T38" fmla="*/ 29791 w 201"/>
                  <a:gd name="T39" fmla="*/ 3014 h 59"/>
                  <a:gd name="T40" fmla="*/ 11657 w 201"/>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1"/>
                  <a:gd name="T64" fmla="*/ 0 h 59"/>
                  <a:gd name="T65" fmla="*/ 201 w 201"/>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1" h="59">
                    <a:moveTo>
                      <a:pt x="9" y="0"/>
                    </a:moveTo>
                    <a:lnTo>
                      <a:pt x="2" y="8"/>
                    </a:lnTo>
                    <a:lnTo>
                      <a:pt x="0" y="18"/>
                    </a:lnTo>
                    <a:lnTo>
                      <a:pt x="0" y="29"/>
                    </a:lnTo>
                    <a:lnTo>
                      <a:pt x="14" y="44"/>
                    </a:lnTo>
                    <a:lnTo>
                      <a:pt x="48" y="51"/>
                    </a:lnTo>
                    <a:lnTo>
                      <a:pt x="72" y="54"/>
                    </a:lnTo>
                    <a:lnTo>
                      <a:pt x="102" y="57"/>
                    </a:lnTo>
                    <a:lnTo>
                      <a:pt x="135" y="57"/>
                    </a:lnTo>
                    <a:lnTo>
                      <a:pt x="150" y="59"/>
                    </a:lnTo>
                    <a:lnTo>
                      <a:pt x="185" y="57"/>
                    </a:lnTo>
                    <a:lnTo>
                      <a:pt x="201" y="47"/>
                    </a:lnTo>
                    <a:lnTo>
                      <a:pt x="201" y="32"/>
                    </a:lnTo>
                    <a:lnTo>
                      <a:pt x="188" y="21"/>
                    </a:lnTo>
                    <a:lnTo>
                      <a:pt x="174" y="15"/>
                    </a:lnTo>
                    <a:lnTo>
                      <a:pt x="143" y="14"/>
                    </a:lnTo>
                    <a:lnTo>
                      <a:pt x="99" y="14"/>
                    </a:lnTo>
                    <a:lnTo>
                      <a:pt x="68" y="14"/>
                    </a:lnTo>
                    <a:lnTo>
                      <a:pt x="36" y="6"/>
                    </a:lnTo>
                    <a:lnTo>
                      <a:pt x="23" y="2"/>
                    </a:lnTo>
                    <a:lnTo>
                      <a:pt x="9" y="0"/>
                    </a:lnTo>
                    <a:close/>
                  </a:path>
                </a:pathLst>
              </a:custGeom>
              <a:solidFill>
                <a:srgbClr val="FFE6C7"/>
              </a:solidFill>
              <a:ln w="3175">
                <a:solidFill>
                  <a:schemeClr val="tx1"/>
                </a:solidFill>
                <a:round/>
                <a:headEnd/>
                <a:tailEnd/>
              </a:ln>
            </p:spPr>
            <p:txBody>
              <a:bodyPr wrap="none" anchor="ctr"/>
              <a:lstStyle/>
              <a:p>
                <a:endParaRPr lang="sl-SI"/>
              </a:p>
            </p:txBody>
          </p:sp>
          <p:sp>
            <p:nvSpPr>
              <p:cNvPr id="88" name="Freeform 480"/>
              <p:cNvSpPr>
                <a:spLocks/>
              </p:cNvSpPr>
              <p:nvPr/>
            </p:nvSpPr>
            <p:spPr bwMode="auto">
              <a:xfrm>
                <a:off x="2530031" y="4517772"/>
                <a:ext cx="304800" cy="119063"/>
              </a:xfrm>
              <a:custGeom>
                <a:avLst/>
                <a:gdLst>
                  <a:gd name="T0" fmla="*/ 16719 w 237"/>
                  <a:gd name="T1" fmla="*/ 0 h 80"/>
                  <a:gd name="T2" fmla="*/ 3858 w 237"/>
                  <a:gd name="T3" fmla="*/ 13395 h 80"/>
                  <a:gd name="T4" fmla="*/ 0 w 237"/>
                  <a:gd name="T5" fmla="*/ 31254 h 80"/>
                  <a:gd name="T6" fmla="*/ 0 w 237"/>
                  <a:gd name="T7" fmla="*/ 53578 h 80"/>
                  <a:gd name="T8" fmla="*/ 5144 w 237"/>
                  <a:gd name="T9" fmla="*/ 74414 h 80"/>
                  <a:gd name="T10" fmla="*/ 28294 w 237"/>
                  <a:gd name="T11" fmla="*/ 89297 h 80"/>
                  <a:gd name="T12" fmla="*/ 65590 w 237"/>
                  <a:gd name="T13" fmla="*/ 105668 h 80"/>
                  <a:gd name="T14" fmla="*/ 97742 w 237"/>
                  <a:gd name="T15" fmla="*/ 114598 h 80"/>
                  <a:gd name="T16" fmla="*/ 128608 w 237"/>
                  <a:gd name="T17" fmla="*/ 116086 h 80"/>
                  <a:gd name="T18" fmla="*/ 162046 w 237"/>
                  <a:gd name="T19" fmla="*/ 116086 h 80"/>
                  <a:gd name="T20" fmla="*/ 196770 w 237"/>
                  <a:gd name="T21" fmla="*/ 119063 h 80"/>
                  <a:gd name="T22" fmla="*/ 227635 w 237"/>
                  <a:gd name="T23" fmla="*/ 116086 h 80"/>
                  <a:gd name="T24" fmla="*/ 255929 w 237"/>
                  <a:gd name="T25" fmla="*/ 116086 h 80"/>
                  <a:gd name="T26" fmla="*/ 285509 w 237"/>
                  <a:gd name="T27" fmla="*/ 107157 h 80"/>
                  <a:gd name="T28" fmla="*/ 300942 w 237"/>
                  <a:gd name="T29" fmla="*/ 89297 h 80"/>
                  <a:gd name="T30" fmla="*/ 304800 w 237"/>
                  <a:gd name="T31" fmla="*/ 74414 h 80"/>
                  <a:gd name="T32" fmla="*/ 302228 w 237"/>
                  <a:gd name="T33" fmla="*/ 58043 h 80"/>
                  <a:gd name="T34" fmla="*/ 293225 w 237"/>
                  <a:gd name="T35" fmla="*/ 44649 h 80"/>
                  <a:gd name="T36" fmla="*/ 282937 w 237"/>
                  <a:gd name="T37" fmla="*/ 35719 h 80"/>
                  <a:gd name="T38" fmla="*/ 262360 w 237"/>
                  <a:gd name="T39" fmla="*/ 26789 h 80"/>
                  <a:gd name="T40" fmla="*/ 232780 w 237"/>
                  <a:gd name="T41" fmla="*/ 31254 h 80"/>
                  <a:gd name="T42" fmla="*/ 213489 w 237"/>
                  <a:gd name="T43" fmla="*/ 35719 h 80"/>
                  <a:gd name="T44" fmla="*/ 189053 w 237"/>
                  <a:gd name="T45" fmla="*/ 35719 h 80"/>
                  <a:gd name="T46" fmla="*/ 155615 w 237"/>
                  <a:gd name="T47" fmla="*/ 38695 h 80"/>
                  <a:gd name="T48" fmla="*/ 120891 w 237"/>
                  <a:gd name="T49" fmla="*/ 31254 h 80"/>
                  <a:gd name="T50" fmla="*/ 96456 w 237"/>
                  <a:gd name="T51" fmla="*/ 25301 h 80"/>
                  <a:gd name="T52" fmla="*/ 78451 w 237"/>
                  <a:gd name="T53" fmla="*/ 22324 h 80"/>
                  <a:gd name="T54" fmla="*/ 50157 w 237"/>
                  <a:gd name="T55" fmla="*/ 16371 h 80"/>
                  <a:gd name="T56" fmla="*/ 16719 w 237"/>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7"/>
                  <a:gd name="T88" fmla="*/ 0 h 80"/>
                  <a:gd name="T89" fmla="*/ 237 w 237"/>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7" h="80">
                    <a:moveTo>
                      <a:pt x="13" y="0"/>
                    </a:moveTo>
                    <a:lnTo>
                      <a:pt x="3" y="9"/>
                    </a:lnTo>
                    <a:lnTo>
                      <a:pt x="0" y="21"/>
                    </a:lnTo>
                    <a:lnTo>
                      <a:pt x="0" y="36"/>
                    </a:lnTo>
                    <a:lnTo>
                      <a:pt x="4" y="50"/>
                    </a:lnTo>
                    <a:lnTo>
                      <a:pt x="22" y="60"/>
                    </a:lnTo>
                    <a:lnTo>
                      <a:pt x="51" y="71"/>
                    </a:lnTo>
                    <a:lnTo>
                      <a:pt x="76" y="77"/>
                    </a:lnTo>
                    <a:lnTo>
                      <a:pt x="100" y="78"/>
                    </a:lnTo>
                    <a:lnTo>
                      <a:pt x="126" y="78"/>
                    </a:lnTo>
                    <a:lnTo>
                      <a:pt x="153" y="80"/>
                    </a:lnTo>
                    <a:lnTo>
                      <a:pt x="177" y="78"/>
                    </a:lnTo>
                    <a:lnTo>
                      <a:pt x="199" y="78"/>
                    </a:lnTo>
                    <a:lnTo>
                      <a:pt x="222" y="72"/>
                    </a:lnTo>
                    <a:lnTo>
                      <a:pt x="234" y="60"/>
                    </a:lnTo>
                    <a:lnTo>
                      <a:pt x="237" y="50"/>
                    </a:lnTo>
                    <a:lnTo>
                      <a:pt x="235" y="39"/>
                    </a:lnTo>
                    <a:lnTo>
                      <a:pt x="228" y="30"/>
                    </a:lnTo>
                    <a:lnTo>
                      <a:pt x="220" y="24"/>
                    </a:lnTo>
                    <a:lnTo>
                      <a:pt x="204" y="18"/>
                    </a:lnTo>
                    <a:lnTo>
                      <a:pt x="181" y="21"/>
                    </a:lnTo>
                    <a:lnTo>
                      <a:pt x="166" y="24"/>
                    </a:lnTo>
                    <a:lnTo>
                      <a:pt x="147" y="24"/>
                    </a:lnTo>
                    <a:lnTo>
                      <a:pt x="121" y="26"/>
                    </a:lnTo>
                    <a:lnTo>
                      <a:pt x="94" y="21"/>
                    </a:lnTo>
                    <a:lnTo>
                      <a:pt x="75" y="17"/>
                    </a:lnTo>
                    <a:lnTo>
                      <a:pt x="61" y="15"/>
                    </a:lnTo>
                    <a:lnTo>
                      <a:pt x="39" y="11"/>
                    </a:lnTo>
                    <a:lnTo>
                      <a:pt x="13" y="0"/>
                    </a:lnTo>
                    <a:close/>
                  </a:path>
                </a:pathLst>
              </a:custGeom>
              <a:solidFill>
                <a:srgbClr val="FFE6C7"/>
              </a:solidFill>
              <a:ln w="3175">
                <a:solidFill>
                  <a:schemeClr val="tx1"/>
                </a:solidFill>
                <a:round/>
                <a:headEnd/>
                <a:tailEnd/>
              </a:ln>
            </p:spPr>
            <p:txBody>
              <a:bodyPr wrap="none" anchor="ctr"/>
              <a:lstStyle/>
              <a:p>
                <a:endParaRPr lang="sl-SI"/>
              </a:p>
            </p:txBody>
          </p:sp>
          <p:sp>
            <p:nvSpPr>
              <p:cNvPr id="89" name="Freeform 481"/>
              <p:cNvSpPr>
                <a:spLocks/>
              </p:cNvSpPr>
              <p:nvPr/>
            </p:nvSpPr>
            <p:spPr bwMode="auto">
              <a:xfrm>
                <a:off x="2531618" y="4419347"/>
                <a:ext cx="273050" cy="136525"/>
              </a:xfrm>
              <a:custGeom>
                <a:avLst/>
                <a:gdLst>
                  <a:gd name="T0" fmla="*/ 56671 w 212"/>
                  <a:gd name="T1" fmla="*/ 0 h 93"/>
                  <a:gd name="T2" fmla="*/ 27047 w 212"/>
                  <a:gd name="T3" fmla="*/ 1468 h 93"/>
                  <a:gd name="T4" fmla="*/ 14168 w 212"/>
                  <a:gd name="T5" fmla="*/ 13212 h 93"/>
                  <a:gd name="T6" fmla="*/ 2576 w 212"/>
                  <a:gd name="T7" fmla="*/ 32296 h 93"/>
                  <a:gd name="T8" fmla="*/ 0 w 212"/>
                  <a:gd name="T9" fmla="*/ 49912 h 93"/>
                  <a:gd name="T10" fmla="*/ 3864 w 212"/>
                  <a:gd name="T11" fmla="*/ 70465 h 93"/>
                  <a:gd name="T12" fmla="*/ 15456 w 212"/>
                  <a:gd name="T13" fmla="*/ 83677 h 93"/>
                  <a:gd name="T14" fmla="*/ 33487 w 212"/>
                  <a:gd name="T15" fmla="*/ 98357 h 93"/>
                  <a:gd name="T16" fmla="*/ 52807 w 212"/>
                  <a:gd name="T17" fmla="*/ 105697 h 93"/>
                  <a:gd name="T18" fmla="*/ 85006 w 212"/>
                  <a:gd name="T19" fmla="*/ 114505 h 93"/>
                  <a:gd name="T20" fmla="*/ 122357 w 212"/>
                  <a:gd name="T21" fmla="*/ 124781 h 93"/>
                  <a:gd name="T22" fmla="*/ 153269 w 212"/>
                  <a:gd name="T23" fmla="*/ 133589 h 93"/>
                  <a:gd name="T24" fmla="*/ 188044 w 212"/>
                  <a:gd name="T25" fmla="*/ 136525 h 93"/>
                  <a:gd name="T26" fmla="*/ 222819 w 212"/>
                  <a:gd name="T27" fmla="*/ 133589 h 93"/>
                  <a:gd name="T28" fmla="*/ 262746 w 212"/>
                  <a:gd name="T29" fmla="*/ 123313 h 93"/>
                  <a:gd name="T30" fmla="*/ 273050 w 212"/>
                  <a:gd name="T31" fmla="*/ 102761 h 93"/>
                  <a:gd name="T32" fmla="*/ 273050 w 212"/>
                  <a:gd name="T33" fmla="*/ 83677 h 93"/>
                  <a:gd name="T34" fmla="*/ 251154 w 212"/>
                  <a:gd name="T35" fmla="*/ 67528 h 93"/>
                  <a:gd name="T36" fmla="*/ 220243 w 212"/>
                  <a:gd name="T37" fmla="*/ 66060 h 93"/>
                  <a:gd name="T38" fmla="*/ 197060 w 212"/>
                  <a:gd name="T39" fmla="*/ 66060 h 93"/>
                  <a:gd name="T40" fmla="*/ 180316 w 212"/>
                  <a:gd name="T41" fmla="*/ 67528 h 93"/>
                  <a:gd name="T42" fmla="*/ 157133 w 212"/>
                  <a:gd name="T43" fmla="*/ 57252 h 93"/>
                  <a:gd name="T44" fmla="*/ 135237 w 212"/>
                  <a:gd name="T45" fmla="*/ 48444 h 93"/>
                  <a:gd name="T46" fmla="*/ 110766 w 212"/>
                  <a:gd name="T47" fmla="*/ 48444 h 93"/>
                  <a:gd name="T48" fmla="*/ 81142 w 212"/>
                  <a:gd name="T49" fmla="*/ 23488 h 93"/>
                  <a:gd name="T50" fmla="*/ 68263 w 212"/>
                  <a:gd name="T51" fmla="*/ 10276 h 93"/>
                  <a:gd name="T52" fmla="*/ 56671 w 212"/>
                  <a:gd name="T53" fmla="*/ 0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12"/>
                  <a:gd name="T82" fmla="*/ 0 h 93"/>
                  <a:gd name="T83" fmla="*/ 212 w 212"/>
                  <a:gd name="T84" fmla="*/ 93 h 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12" h="93">
                    <a:moveTo>
                      <a:pt x="44" y="0"/>
                    </a:moveTo>
                    <a:lnTo>
                      <a:pt x="21" y="1"/>
                    </a:lnTo>
                    <a:lnTo>
                      <a:pt x="11" y="9"/>
                    </a:lnTo>
                    <a:lnTo>
                      <a:pt x="2" y="22"/>
                    </a:lnTo>
                    <a:lnTo>
                      <a:pt x="0" y="34"/>
                    </a:lnTo>
                    <a:lnTo>
                      <a:pt x="3" y="48"/>
                    </a:lnTo>
                    <a:lnTo>
                      <a:pt x="12" y="57"/>
                    </a:lnTo>
                    <a:lnTo>
                      <a:pt x="26" y="67"/>
                    </a:lnTo>
                    <a:lnTo>
                      <a:pt x="41" y="72"/>
                    </a:lnTo>
                    <a:lnTo>
                      <a:pt x="66" y="78"/>
                    </a:lnTo>
                    <a:lnTo>
                      <a:pt x="95" y="85"/>
                    </a:lnTo>
                    <a:lnTo>
                      <a:pt x="119" y="91"/>
                    </a:lnTo>
                    <a:lnTo>
                      <a:pt x="146" y="93"/>
                    </a:lnTo>
                    <a:lnTo>
                      <a:pt x="173" y="91"/>
                    </a:lnTo>
                    <a:lnTo>
                      <a:pt x="204" y="84"/>
                    </a:lnTo>
                    <a:lnTo>
                      <a:pt x="212" y="70"/>
                    </a:lnTo>
                    <a:lnTo>
                      <a:pt x="212" y="57"/>
                    </a:lnTo>
                    <a:lnTo>
                      <a:pt x="195" y="46"/>
                    </a:lnTo>
                    <a:lnTo>
                      <a:pt x="171" y="45"/>
                    </a:lnTo>
                    <a:lnTo>
                      <a:pt x="153" y="45"/>
                    </a:lnTo>
                    <a:lnTo>
                      <a:pt x="140" y="46"/>
                    </a:lnTo>
                    <a:lnTo>
                      <a:pt x="122" y="39"/>
                    </a:lnTo>
                    <a:lnTo>
                      <a:pt x="105" y="33"/>
                    </a:lnTo>
                    <a:lnTo>
                      <a:pt x="86" y="33"/>
                    </a:lnTo>
                    <a:lnTo>
                      <a:pt x="63" y="16"/>
                    </a:lnTo>
                    <a:lnTo>
                      <a:pt x="53" y="7"/>
                    </a:lnTo>
                    <a:lnTo>
                      <a:pt x="44" y="0"/>
                    </a:lnTo>
                    <a:close/>
                  </a:path>
                </a:pathLst>
              </a:custGeom>
              <a:solidFill>
                <a:srgbClr val="FFE6C7"/>
              </a:solidFill>
              <a:ln w="3175">
                <a:solidFill>
                  <a:schemeClr val="tx1"/>
                </a:solidFill>
                <a:round/>
                <a:headEnd/>
                <a:tailEnd/>
              </a:ln>
            </p:spPr>
            <p:txBody>
              <a:bodyPr wrap="none" anchor="ctr"/>
              <a:lstStyle/>
              <a:p>
                <a:endParaRPr lang="sl-SI"/>
              </a:p>
            </p:txBody>
          </p:sp>
          <p:sp>
            <p:nvSpPr>
              <p:cNvPr id="90" name="Freeform 482"/>
              <p:cNvSpPr>
                <a:spLocks/>
              </p:cNvSpPr>
              <p:nvPr/>
            </p:nvSpPr>
            <p:spPr bwMode="auto">
              <a:xfrm>
                <a:off x="1747393" y="5689347"/>
                <a:ext cx="233363" cy="304800"/>
              </a:xfrm>
              <a:custGeom>
                <a:avLst/>
                <a:gdLst>
                  <a:gd name="T0" fmla="*/ 233363 w 181"/>
                  <a:gd name="T1" fmla="*/ 170329 h 204"/>
                  <a:gd name="T2" fmla="*/ 198552 w 181"/>
                  <a:gd name="T3" fmla="*/ 203200 h 204"/>
                  <a:gd name="T4" fmla="*/ 163741 w 181"/>
                  <a:gd name="T5" fmla="*/ 239059 h 204"/>
                  <a:gd name="T6" fmla="*/ 143112 w 181"/>
                  <a:gd name="T7" fmla="*/ 265953 h 204"/>
                  <a:gd name="T8" fmla="*/ 113458 w 181"/>
                  <a:gd name="T9" fmla="*/ 304800 h 204"/>
                  <a:gd name="T10" fmla="*/ 100565 w 181"/>
                  <a:gd name="T11" fmla="*/ 261471 h 204"/>
                  <a:gd name="T12" fmla="*/ 78647 w 181"/>
                  <a:gd name="T13" fmla="*/ 221129 h 204"/>
                  <a:gd name="T14" fmla="*/ 55440 w 181"/>
                  <a:gd name="T15" fmla="*/ 188259 h 204"/>
                  <a:gd name="T16" fmla="*/ 42547 w 181"/>
                  <a:gd name="T17" fmla="*/ 165847 h 204"/>
                  <a:gd name="T18" fmla="*/ 27075 w 181"/>
                  <a:gd name="T19" fmla="*/ 153894 h 204"/>
                  <a:gd name="T20" fmla="*/ 0 w 181"/>
                  <a:gd name="T21" fmla="*/ 129988 h 204"/>
                  <a:gd name="T22" fmla="*/ 24497 w 181"/>
                  <a:gd name="T23" fmla="*/ 77694 h 204"/>
                  <a:gd name="T24" fmla="*/ 47704 w 181"/>
                  <a:gd name="T25" fmla="*/ 32871 h 204"/>
                  <a:gd name="T26" fmla="*/ 67044 w 181"/>
                  <a:gd name="T27" fmla="*/ 0 h 204"/>
                  <a:gd name="T28" fmla="*/ 108301 w 181"/>
                  <a:gd name="T29" fmla="*/ 14941 h 204"/>
                  <a:gd name="T30" fmla="*/ 136666 w 181"/>
                  <a:gd name="T31" fmla="*/ 35859 h 204"/>
                  <a:gd name="T32" fmla="*/ 170187 w 181"/>
                  <a:gd name="T33" fmla="*/ 71718 h 204"/>
                  <a:gd name="T34" fmla="*/ 206288 w 181"/>
                  <a:gd name="T35" fmla="*/ 112059 h 204"/>
                  <a:gd name="T36" fmla="*/ 232074 w 181"/>
                  <a:gd name="T37" fmla="*/ 144929 h 204"/>
                  <a:gd name="T38" fmla="*/ 233363 w 181"/>
                  <a:gd name="T39" fmla="*/ 170329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1"/>
                  <a:gd name="T61" fmla="*/ 0 h 204"/>
                  <a:gd name="T62" fmla="*/ 181 w 181"/>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1" h="204">
                    <a:moveTo>
                      <a:pt x="181" y="114"/>
                    </a:moveTo>
                    <a:lnTo>
                      <a:pt x="154" y="136"/>
                    </a:lnTo>
                    <a:lnTo>
                      <a:pt x="127" y="160"/>
                    </a:lnTo>
                    <a:lnTo>
                      <a:pt x="111" y="178"/>
                    </a:lnTo>
                    <a:lnTo>
                      <a:pt x="88" y="204"/>
                    </a:lnTo>
                    <a:lnTo>
                      <a:pt x="78" y="175"/>
                    </a:lnTo>
                    <a:lnTo>
                      <a:pt x="61" y="148"/>
                    </a:lnTo>
                    <a:lnTo>
                      <a:pt x="43" y="126"/>
                    </a:lnTo>
                    <a:lnTo>
                      <a:pt x="33" y="111"/>
                    </a:lnTo>
                    <a:lnTo>
                      <a:pt x="21" y="103"/>
                    </a:lnTo>
                    <a:lnTo>
                      <a:pt x="0" y="87"/>
                    </a:lnTo>
                    <a:lnTo>
                      <a:pt x="19" y="52"/>
                    </a:lnTo>
                    <a:lnTo>
                      <a:pt x="37" y="22"/>
                    </a:lnTo>
                    <a:lnTo>
                      <a:pt x="52" y="0"/>
                    </a:lnTo>
                    <a:lnTo>
                      <a:pt x="84" y="10"/>
                    </a:lnTo>
                    <a:lnTo>
                      <a:pt x="106" y="24"/>
                    </a:lnTo>
                    <a:lnTo>
                      <a:pt x="132" y="48"/>
                    </a:lnTo>
                    <a:lnTo>
                      <a:pt x="160" y="75"/>
                    </a:lnTo>
                    <a:lnTo>
                      <a:pt x="180" y="97"/>
                    </a:lnTo>
                    <a:lnTo>
                      <a:pt x="181" y="114"/>
                    </a:lnTo>
                    <a:close/>
                  </a:path>
                </a:pathLst>
              </a:custGeom>
              <a:solidFill>
                <a:srgbClr val="808080"/>
              </a:solidFill>
              <a:ln w="3175">
                <a:solidFill>
                  <a:schemeClr val="tx1"/>
                </a:solidFill>
                <a:round/>
                <a:headEnd/>
                <a:tailEnd/>
              </a:ln>
            </p:spPr>
            <p:txBody>
              <a:bodyPr wrap="none" anchor="ctr"/>
              <a:lstStyle/>
              <a:p>
                <a:endParaRPr lang="sl-SI"/>
              </a:p>
            </p:txBody>
          </p:sp>
          <p:sp>
            <p:nvSpPr>
              <p:cNvPr id="91" name="Freeform 483"/>
              <p:cNvSpPr>
                <a:spLocks/>
              </p:cNvSpPr>
              <p:nvPr/>
            </p:nvSpPr>
            <p:spPr bwMode="auto">
              <a:xfrm>
                <a:off x="3168206" y="3816097"/>
                <a:ext cx="1042988" cy="1689100"/>
              </a:xfrm>
              <a:custGeom>
                <a:avLst/>
                <a:gdLst>
                  <a:gd name="T0" fmla="*/ 753908 w 1905"/>
                  <a:gd name="T1" fmla="*/ 700681 h 2941"/>
                  <a:gd name="T2" fmla="*/ 722700 w 1905"/>
                  <a:gd name="T3" fmla="*/ 692640 h 2941"/>
                  <a:gd name="T4" fmla="*/ 689850 w 1905"/>
                  <a:gd name="T5" fmla="*/ 687471 h 2941"/>
                  <a:gd name="T6" fmla="*/ 657000 w 1905"/>
                  <a:gd name="T7" fmla="*/ 684025 h 2941"/>
                  <a:gd name="T8" fmla="*/ 625793 w 1905"/>
                  <a:gd name="T9" fmla="*/ 681728 h 2941"/>
                  <a:gd name="T10" fmla="*/ 585278 w 1905"/>
                  <a:gd name="T11" fmla="*/ 687471 h 2941"/>
                  <a:gd name="T12" fmla="*/ 522315 w 1905"/>
                  <a:gd name="T13" fmla="*/ 704127 h 2941"/>
                  <a:gd name="T14" fmla="*/ 461543 w 1905"/>
                  <a:gd name="T15" fmla="*/ 720782 h 2941"/>
                  <a:gd name="T16" fmla="*/ 401318 w 1905"/>
                  <a:gd name="T17" fmla="*/ 738586 h 2941"/>
                  <a:gd name="T18" fmla="*/ 342735 w 1905"/>
                  <a:gd name="T19" fmla="*/ 756965 h 2941"/>
                  <a:gd name="T20" fmla="*/ 285795 w 1905"/>
                  <a:gd name="T21" fmla="*/ 777066 h 2941"/>
                  <a:gd name="T22" fmla="*/ 229950 w 1905"/>
                  <a:gd name="T23" fmla="*/ 798317 h 2941"/>
                  <a:gd name="T24" fmla="*/ 176295 w 1905"/>
                  <a:gd name="T25" fmla="*/ 821864 h 2941"/>
                  <a:gd name="T26" fmla="*/ 123188 w 1905"/>
                  <a:gd name="T27" fmla="*/ 847134 h 2941"/>
                  <a:gd name="T28" fmla="*/ 72818 w 1905"/>
                  <a:gd name="T29" fmla="*/ 874128 h 2941"/>
                  <a:gd name="T30" fmla="*/ 24638 w 1905"/>
                  <a:gd name="T31" fmla="*/ 903993 h 2941"/>
                  <a:gd name="T32" fmla="*/ 0 w 1905"/>
                  <a:gd name="T33" fmla="*/ 992440 h 2941"/>
                  <a:gd name="T34" fmla="*/ 4380 w 1905"/>
                  <a:gd name="T35" fmla="*/ 1083183 h 2941"/>
                  <a:gd name="T36" fmla="*/ 8213 w 1905"/>
                  <a:gd name="T37" fmla="*/ 1109028 h 2941"/>
                  <a:gd name="T38" fmla="*/ 18068 w 1905"/>
                  <a:gd name="T39" fmla="*/ 1131427 h 2941"/>
                  <a:gd name="T40" fmla="*/ 45443 w 1905"/>
                  <a:gd name="T41" fmla="*/ 1150954 h 2941"/>
                  <a:gd name="T42" fmla="*/ 83220 w 1905"/>
                  <a:gd name="T43" fmla="*/ 1164738 h 2941"/>
                  <a:gd name="T44" fmla="*/ 121545 w 1905"/>
                  <a:gd name="T45" fmla="*/ 1177948 h 2941"/>
                  <a:gd name="T46" fmla="*/ 120450 w 1905"/>
                  <a:gd name="T47" fmla="*/ 1525416 h 2941"/>
                  <a:gd name="T48" fmla="*/ 144540 w 1905"/>
                  <a:gd name="T49" fmla="*/ 1652343 h 2941"/>
                  <a:gd name="T50" fmla="*/ 171915 w 1905"/>
                  <a:gd name="T51" fmla="*/ 1659809 h 2941"/>
                  <a:gd name="T52" fmla="*/ 198743 w 1905"/>
                  <a:gd name="T53" fmla="*/ 1667850 h 2941"/>
                  <a:gd name="T54" fmla="*/ 226665 w 1905"/>
                  <a:gd name="T55" fmla="*/ 1675890 h 2941"/>
                  <a:gd name="T56" fmla="*/ 254588 w 1905"/>
                  <a:gd name="T57" fmla="*/ 1683357 h 2941"/>
                  <a:gd name="T58" fmla="*/ 289628 w 1905"/>
                  <a:gd name="T59" fmla="*/ 1680485 h 2941"/>
                  <a:gd name="T60" fmla="*/ 336713 w 1905"/>
                  <a:gd name="T61" fmla="*/ 1653492 h 2941"/>
                  <a:gd name="T62" fmla="*/ 383250 w 1905"/>
                  <a:gd name="T63" fmla="*/ 1628221 h 2941"/>
                  <a:gd name="T64" fmla="*/ 429788 w 1905"/>
                  <a:gd name="T65" fmla="*/ 1603525 h 2941"/>
                  <a:gd name="T66" fmla="*/ 475230 w 1905"/>
                  <a:gd name="T67" fmla="*/ 1579978 h 2941"/>
                  <a:gd name="T68" fmla="*/ 522315 w 1905"/>
                  <a:gd name="T69" fmla="*/ 1556430 h 2941"/>
                  <a:gd name="T70" fmla="*/ 569400 w 1905"/>
                  <a:gd name="T71" fmla="*/ 1534606 h 2941"/>
                  <a:gd name="T72" fmla="*/ 617033 w 1905"/>
                  <a:gd name="T73" fmla="*/ 1513356 h 2941"/>
                  <a:gd name="T74" fmla="*/ 665213 w 1905"/>
                  <a:gd name="T75" fmla="*/ 1493828 h 2941"/>
                  <a:gd name="T76" fmla="*/ 715035 w 1905"/>
                  <a:gd name="T77" fmla="*/ 1475450 h 2941"/>
                  <a:gd name="T78" fmla="*/ 766500 w 1905"/>
                  <a:gd name="T79" fmla="*/ 1458220 h 2941"/>
                  <a:gd name="T80" fmla="*/ 814133 w 1905"/>
                  <a:gd name="T81" fmla="*/ 1331868 h 2941"/>
                  <a:gd name="T82" fmla="*/ 845340 w 1905"/>
                  <a:gd name="T83" fmla="*/ 1152677 h 2941"/>
                  <a:gd name="T84" fmla="*/ 855743 w 1905"/>
                  <a:gd name="T85" fmla="*/ 990717 h 2941"/>
                  <a:gd name="T86" fmla="*/ 885308 w 1905"/>
                  <a:gd name="T87" fmla="*/ 967743 h 2941"/>
                  <a:gd name="T88" fmla="*/ 912683 w 1905"/>
                  <a:gd name="T89" fmla="*/ 944770 h 2941"/>
                  <a:gd name="T90" fmla="*/ 916515 w 1905"/>
                  <a:gd name="T91" fmla="*/ 874702 h 2941"/>
                  <a:gd name="T92" fmla="*/ 923633 w 1905"/>
                  <a:gd name="T93" fmla="*/ 722505 h 2941"/>
                  <a:gd name="T94" fmla="*/ 946628 w 1905"/>
                  <a:gd name="T95" fmla="*/ 565139 h 2941"/>
                  <a:gd name="T96" fmla="*/ 978930 w 1905"/>
                  <a:gd name="T97" fmla="*/ 400881 h 2941"/>
                  <a:gd name="T98" fmla="*/ 1013423 w 1905"/>
                  <a:gd name="T99" fmla="*/ 228583 h 2941"/>
                  <a:gd name="T100" fmla="*/ 1042988 w 1905"/>
                  <a:gd name="T101" fmla="*/ 47669 h 2941"/>
                  <a:gd name="T102" fmla="*/ 1006305 w 1905"/>
                  <a:gd name="T103" fmla="*/ 29291 h 2941"/>
                  <a:gd name="T104" fmla="*/ 969075 w 1905"/>
                  <a:gd name="T105" fmla="*/ 1148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sp>
            <p:nvSpPr>
              <p:cNvPr id="92" name="Freeform 484"/>
              <p:cNvSpPr>
                <a:spLocks/>
              </p:cNvSpPr>
              <p:nvPr/>
            </p:nvSpPr>
            <p:spPr bwMode="auto">
              <a:xfrm>
                <a:off x="3168206" y="3816097"/>
                <a:ext cx="1042988" cy="1689100"/>
              </a:xfrm>
              <a:custGeom>
                <a:avLst/>
                <a:gdLst>
                  <a:gd name="T0" fmla="*/ 916515 w 1905"/>
                  <a:gd name="T1" fmla="*/ 35034 h 2941"/>
                  <a:gd name="T2" fmla="*/ 874905 w 1905"/>
                  <a:gd name="T3" fmla="*/ 134393 h 2941"/>
                  <a:gd name="T4" fmla="*/ 838770 w 1905"/>
                  <a:gd name="T5" fmla="*/ 275103 h 2941"/>
                  <a:gd name="T6" fmla="*/ 807563 w 1905"/>
                  <a:gd name="T7" fmla="*/ 437064 h 2941"/>
                  <a:gd name="T8" fmla="*/ 784568 w 1905"/>
                  <a:gd name="T9" fmla="*/ 604194 h 2941"/>
                  <a:gd name="T10" fmla="*/ 763215 w 1905"/>
                  <a:gd name="T11" fmla="*/ 704127 h 2941"/>
                  <a:gd name="T12" fmla="*/ 733103 w 1905"/>
                  <a:gd name="T13" fmla="*/ 695512 h 2941"/>
                  <a:gd name="T14" fmla="*/ 700800 w 1905"/>
                  <a:gd name="T15" fmla="*/ 688620 h 2941"/>
                  <a:gd name="T16" fmla="*/ 667403 w 1905"/>
                  <a:gd name="T17" fmla="*/ 684600 h 2941"/>
                  <a:gd name="T18" fmla="*/ 635648 w 1905"/>
                  <a:gd name="T19" fmla="*/ 682877 h 2941"/>
                  <a:gd name="T20" fmla="*/ 606083 w 1905"/>
                  <a:gd name="T21" fmla="*/ 681728 h 2941"/>
                  <a:gd name="T22" fmla="*/ 543120 w 1905"/>
                  <a:gd name="T23" fmla="*/ 697809 h 2941"/>
                  <a:gd name="T24" fmla="*/ 481800 w 1905"/>
                  <a:gd name="T25" fmla="*/ 715039 h 2941"/>
                  <a:gd name="T26" fmla="*/ 421028 w 1905"/>
                  <a:gd name="T27" fmla="*/ 732269 h 2941"/>
                  <a:gd name="T28" fmla="*/ 361898 w 1905"/>
                  <a:gd name="T29" fmla="*/ 750647 h 2941"/>
                  <a:gd name="T30" fmla="*/ 304410 w 1905"/>
                  <a:gd name="T31" fmla="*/ 770174 h 2941"/>
                  <a:gd name="T32" fmla="*/ 248565 w 1905"/>
                  <a:gd name="T33" fmla="*/ 790850 h 2941"/>
                  <a:gd name="T34" fmla="*/ 193815 w 1905"/>
                  <a:gd name="T35" fmla="*/ 813823 h 2941"/>
                  <a:gd name="T36" fmla="*/ 140708 w 1905"/>
                  <a:gd name="T37" fmla="*/ 838520 h 2941"/>
                  <a:gd name="T38" fmla="*/ 89790 w 1905"/>
                  <a:gd name="T39" fmla="*/ 864939 h 2941"/>
                  <a:gd name="T40" fmla="*/ 40515 w 1905"/>
                  <a:gd name="T41" fmla="*/ 894229 h 2941"/>
                  <a:gd name="T42" fmla="*/ 1095 w 1905"/>
                  <a:gd name="T43" fmla="*/ 952237 h 2941"/>
                  <a:gd name="T44" fmla="*/ 3833 w 1905"/>
                  <a:gd name="T45" fmla="*/ 1075143 h 2941"/>
                  <a:gd name="T46" fmla="*/ 6023 w 1905"/>
                  <a:gd name="T47" fmla="*/ 1100413 h 2941"/>
                  <a:gd name="T48" fmla="*/ 13688 w 1905"/>
                  <a:gd name="T49" fmla="*/ 1125109 h 2941"/>
                  <a:gd name="T50" fmla="*/ 33945 w 1905"/>
                  <a:gd name="T51" fmla="*/ 1144637 h 2941"/>
                  <a:gd name="T52" fmla="*/ 70628 w 1905"/>
                  <a:gd name="T53" fmla="*/ 1160718 h 2941"/>
                  <a:gd name="T54" fmla="*/ 108953 w 1905"/>
                  <a:gd name="T55" fmla="*/ 1173353 h 2941"/>
                  <a:gd name="T56" fmla="*/ 118260 w 1905"/>
                  <a:gd name="T57" fmla="*/ 1407105 h 2941"/>
                  <a:gd name="T58" fmla="*/ 134685 w 1905"/>
                  <a:gd name="T59" fmla="*/ 1649471 h 2941"/>
                  <a:gd name="T60" fmla="*/ 162060 w 1905"/>
                  <a:gd name="T61" fmla="*/ 1656938 h 2941"/>
                  <a:gd name="T62" fmla="*/ 189435 w 1905"/>
                  <a:gd name="T63" fmla="*/ 1664978 h 2941"/>
                  <a:gd name="T64" fmla="*/ 217358 w 1905"/>
                  <a:gd name="T65" fmla="*/ 1673019 h 2941"/>
                  <a:gd name="T66" fmla="*/ 245280 w 1905"/>
                  <a:gd name="T67" fmla="*/ 1681059 h 2941"/>
                  <a:gd name="T68" fmla="*/ 273750 w 1905"/>
                  <a:gd name="T69" fmla="*/ 1689100 h 2941"/>
                  <a:gd name="T70" fmla="*/ 321383 w 1905"/>
                  <a:gd name="T71" fmla="*/ 1662107 h 2941"/>
                  <a:gd name="T72" fmla="*/ 367373 w 1905"/>
                  <a:gd name="T73" fmla="*/ 1636836 h 2941"/>
                  <a:gd name="T74" fmla="*/ 413910 w 1905"/>
                  <a:gd name="T75" fmla="*/ 1611566 h 2941"/>
                  <a:gd name="T76" fmla="*/ 460448 w 1905"/>
                  <a:gd name="T77" fmla="*/ 1588018 h 2941"/>
                  <a:gd name="T78" fmla="*/ 506438 w 1905"/>
                  <a:gd name="T79" fmla="*/ 1564471 h 2941"/>
                  <a:gd name="T80" fmla="*/ 553523 w 1905"/>
                  <a:gd name="T81" fmla="*/ 1542072 h 2941"/>
                  <a:gd name="T82" fmla="*/ 600608 w 1905"/>
                  <a:gd name="T83" fmla="*/ 1520822 h 2941"/>
                  <a:gd name="T84" fmla="*/ 649335 w 1905"/>
                  <a:gd name="T85" fmla="*/ 1500146 h 2941"/>
                  <a:gd name="T86" fmla="*/ 698610 w 1905"/>
                  <a:gd name="T87" fmla="*/ 1481193 h 2941"/>
                  <a:gd name="T88" fmla="*/ 749528 w 1905"/>
                  <a:gd name="T89" fmla="*/ 1463389 h 2941"/>
                  <a:gd name="T90" fmla="*/ 800445 w 1905"/>
                  <a:gd name="T91" fmla="*/ 1392172 h 2941"/>
                  <a:gd name="T92" fmla="*/ 837128 w 1905"/>
                  <a:gd name="T93" fmla="*/ 1211259 h 2941"/>
                  <a:gd name="T94" fmla="*/ 854648 w 1905"/>
                  <a:gd name="T95" fmla="*/ 1041832 h 2941"/>
                  <a:gd name="T96" fmla="*/ 874905 w 1905"/>
                  <a:gd name="T97" fmla="*/ 975210 h 2941"/>
                  <a:gd name="T98" fmla="*/ 905018 w 1905"/>
                  <a:gd name="T99" fmla="*/ 953385 h 2941"/>
                  <a:gd name="T100" fmla="*/ 918158 w 1905"/>
                  <a:gd name="T101" fmla="*/ 924669 h 2941"/>
                  <a:gd name="T102" fmla="*/ 919253 w 1905"/>
                  <a:gd name="T103" fmla="*/ 773620 h 2941"/>
                  <a:gd name="T104" fmla="*/ 937868 w 1905"/>
                  <a:gd name="T105" fmla="*/ 617977 h 2941"/>
                  <a:gd name="T106" fmla="*/ 967433 w 1905"/>
                  <a:gd name="T107" fmla="*/ 456591 h 2941"/>
                  <a:gd name="T108" fmla="*/ 1001925 w 1905"/>
                  <a:gd name="T109" fmla="*/ 287164 h 2941"/>
                  <a:gd name="T110" fmla="*/ 1034228 w 1905"/>
                  <a:gd name="T111" fmla="*/ 108548 h 2941"/>
                  <a:gd name="T112" fmla="*/ 1018350 w 1905"/>
                  <a:gd name="T113" fmla="*/ 35608 h 2941"/>
                  <a:gd name="T114" fmla="*/ 981668 w 1905"/>
                  <a:gd name="T115" fmla="*/ 17804 h 2941"/>
                  <a:gd name="T116" fmla="*/ 94498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93" name="Freeform 485"/>
              <p:cNvSpPr>
                <a:spLocks/>
              </p:cNvSpPr>
              <p:nvPr/>
            </p:nvSpPr>
            <p:spPr bwMode="auto">
              <a:xfrm>
                <a:off x="3314256" y="4009772"/>
                <a:ext cx="914400" cy="782638"/>
              </a:xfrm>
              <a:custGeom>
                <a:avLst/>
                <a:gdLst>
                  <a:gd name="T0" fmla="*/ 914400 w 708"/>
                  <a:gd name="T1" fmla="*/ 0 h 522"/>
                  <a:gd name="T2" fmla="*/ 821410 w 708"/>
                  <a:gd name="T3" fmla="*/ 0 h 522"/>
                  <a:gd name="T4" fmla="*/ 759417 w 708"/>
                  <a:gd name="T5" fmla="*/ 0 h 522"/>
                  <a:gd name="T6" fmla="*/ 658678 w 708"/>
                  <a:gd name="T7" fmla="*/ 0 h 522"/>
                  <a:gd name="T8" fmla="*/ 604434 w 708"/>
                  <a:gd name="T9" fmla="*/ 35983 h 522"/>
                  <a:gd name="T10" fmla="*/ 557939 w 708"/>
                  <a:gd name="T11" fmla="*/ 89958 h 522"/>
                  <a:gd name="T12" fmla="*/ 503695 w 708"/>
                  <a:gd name="T13" fmla="*/ 152929 h 522"/>
                  <a:gd name="T14" fmla="*/ 480447 w 708"/>
                  <a:gd name="T15" fmla="*/ 224896 h 522"/>
                  <a:gd name="T16" fmla="*/ 426203 w 708"/>
                  <a:gd name="T17" fmla="*/ 314854 h 522"/>
                  <a:gd name="T18" fmla="*/ 418454 w 708"/>
                  <a:gd name="T19" fmla="*/ 386821 h 522"/>
                  <a:gd name="T20" fmla="*/ 472698 w 708"/>
                  <a:gd name="T21" fmla="*/ 548746 h 522"/>
                  <a:gd name="T22" fmla="*/ 402956 w 708"/>
                  <a:gd name="T23" fmla="*/ 413809 h 522"/>
                  <a:gd name="T24" fmla="*/ 488197 w 708"/>
                  <a:gd name="T25" fmla="*/ 485775 h 522"/>
                  <a:gd name="T26" fmla="*/ 402956 w 708"/>
                  <a:gd name="T27" fmla="*/ 413809 h 522"/>
                  <a:gd name="T28" fmla="*/ 550190 w 708"/>
                  <a:gd name="T29" fmla="*/ 458788 h 522"/>
                  <a:gd name="T30" fmla="*/ 379709 w 708"/>
                  <a:gd name="T31" fmla="*/ 422804 h 522"/>
                  <a:gd name="T32" fmla="*/ 209227 w 708"/>
                  <a:gd name="T33" fmla="*/ 386821 h 522"/>
                  <a:gd name="T34" fmla="*/ 116237 w 708"/>
                  <a:gd name="T35" fmla="*/ 386821 h 522"/>
                  <a:gd name="T36" fmla="*/ 38746 w 708"/>
                  <a:gd name="T37" fmla="*/ 368829 h 522"/>
                  <a:gd name="T38" fmla="*/ 38746 w 708"/>
                  <a:gd name="T39" fmla="*/ 530754 h 522"/>
                  <a:gd name="T40" fmla="*/ 0 w 708"/>
                  <a:gd name="T41" fmla="*/ 620713 h 522"/>
                  <a:gd name="T42" fmla="*/ 69742 w 708"/>
                  <a:gd name="T43" fmla="*/ 683684 h 522"/>
                  <a:gd name="T44" fmla="*/ 193729 w 708"/>
                  <a:gd name="T45" fmla="*/ 719667 h 522"/>
                  <a:gd name="T46" fmla="*/ 317715 w 708"/>
                  <a:gd name="T47" fmla="*/ 737659 h 522"/>
                  <a:gd name="T48" fmla="*/ 449451 w 708"/>
                  <a:gd name="T49" fmla="*/ 782638 h 522"/>
                  <a:gd name="T50" fmla="*/ 519193 w 708"/>
                  <a:gd name="T51" fmla="*/ 782638 h 522"/>
                  <a:gd name="T52" fmla="*/ 619932 w 708"/>
                  <a:gd name="T53" fmla="*/ 764646 h 522"/>
                  <a:gd name="T54" fmla="*/ 674176 w 708"/>
                  <a:gd name="T55" fmla="*/ 737659 h 522"/>
                  <a:gd name="T56" fmla="*/ 751668 w 708"/>
                  <a:gd name="T57" fmla="*/ 593725 h 522"/>
                  <a:gd name="T58" fmla="*/ 813661 w 708"/>
                  <a:gd name="T59" fmla="*/ 431800 h 522"/>
                  <a:gd name="T60" fmla="*/ 844658 w 708"/>
                  <a:gd name="T61" fmla="*/ 278871 h 522"/>
                  <a:gd name="T62" fmla="*/ 883403 w 708"/>
                  <a:gd name="T63" fmla="*/ 107950 h 522"/>
                  <a:gd name="T64" fmla="*/ 914400 w 708"/>
                  <a:gd name="T65" fmla="*/ 0 h 5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8"/>
                  <a:gd name="T100" fmla="*/ 0 h 522"/>
                  <a:gd name="T101" fmla="*/ 708 w 708"/>
                  <a:gd name="T102" fmla="*/ 522 h 5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8" h="522">
                    <a:moveTo>
                      <a:pt x="708" y="0"/>
                    </a:moveTo>
                    <a:lnTo>
                      <a:pt x="636" y="0"/>
                    </a:lnTo>
                    <a:lnTo>
                      <a:pt x="588" y="0"/>
                    </a:lnTo>
                    <a:lnTo>
                      <a:pt x="510" y="0"/>
                    </a:lnTo>
                    <a:lnTo>
                      <a:pt x="468" y="24"/>
                    </a:lnTo>
                    <a:lnTo>
                      <a:pt x="432" y="60"/>
                    </a:lnTo>
                    <a:lnTo>
                      <a:pt x="390" y="102"/>
                    </a:lnTo>
                    <a:lnTo>
                      <a:pt x="372" y="150"/>
                    </a:lnTo>
                    <a:lnTo>
                      <a:pt x="330" y="210"/>
                    </a:lnTo>
                    <a:lnTo>
                      <a:pt x="324" y="258"/>
                    </a:lnTo>
                    <a:lnTo>
                      <a:pt x="366" y="366"/>
                    </a:lnTo>
                    <a:lnTo>
                      <a:pt x="312" y="276"/>
                    </a:lnTo>
                    <a:lnTo>
                      <a:pt x="378" y="324"/>
                    </a:lnTo>
                    <a:lnTo>
                      <a:pt x="312" y="276"/>
                    </a:lnTo>
                    <a:lnTo>
                      <a:pt x="426" y="306"/>
                    </a:lnTo>
                    <a:lnTo>
                      <a:pt x="294" y="282"/>
                    </a:lnTo>
                    <a:lnTo>
                      <a:pt x="162" y="258"/>
                    </a:lnTo>
                    <a:lnTo>
                      <a:pt x="90" y="258"/>
                    </a:lnTo>
                    <a:lnTo>
                      <a:pt x="30" y="246"/>
                    </a:lnTo>
                    <a:lnTo>
                      <a:pt x="30" y="354"/>
                    </a:lnTo>
                    <a:lnTo>
                      <a:pt x="0" y="414"/>
                    </a:lnTo>
                    <a:lnTo>
                      <a:pt x="54" y="456"/>
                    </a:lnTo>
                    <a:lnTo>
                      <a:pt x="150" y="480"/>
                    </a:lnTo>
                    <a:lnTo>
                      <a:pt x="246" y="492"/>
                    </a:lnTo>
                    <a:lnTo>
                      <a:pt x="348" y="522"/>
                    </a:lnTo>
                    <a:lnTo>
                      <a:pt x="402" y="522"/>
                    </a:lnTo>
                    <a:lnTo>
                      <a:pt x="480" y="510"/>
                    </a:lnTo>
                    <a:lnTo>
                      <a:pt x="522" y="492"/>
                    </a:lnTo>
                    <a:lnTo>
                      <a:pt x="582" y="396"/>
                    </a:lnTo>
                    <a:lnTo>
                      <a:pt x="630" y="288"/>
                    </a:lnTo>
                    <a:lnTo>
                      <a:pt x="654" y="186"/>
                    </a:lnTo>
                    <a:lnTo>
                      <a:pt x="684" y="72"/>
                    </a:lnTo>
                    <a:lnTo>
                      <a:pt x="708" y="0"/>
                    </a:lnTo>
                    <a:close/>
                  </a:path>
                </a:pathLst>
              </a:custGeom>
              <a:solidFill>
                <a:srgbClr val="006666"/>
              </a:solidFill>
              <a:ln w="3175">
                <a:solidFill>
                  <a:schemeClr val="tx1"/>
                </a:solidFill>
                <a:round/>
                <a:headEnd/>
                <a:tailEnd/>
              </a:ln>
            </p:spPr>
            <p:txBody>
              <a:bodyPr wrap="none" anchor="ctr"/>
              <a:lstStyle/>
              <a:p>
                <a:endParaRPr lang="sl-SI"/>
              </a:p>
            </p:txBody>
          </p:sp>
          <p:sp>
            <p:nvSpPr>
              <p:cNvPr id="94" name="Freeform 486"/>
              <p:cNvSpPr>
                <a:spLocks/>
              </p:cNvSpPr>
              <p:nvPr/>
            </p:nvSpPr>
            <p:spPr bwMode="auto">
              <a:xfrm>
                <a:off x="3847656" y="3851022"/>
                <a:ext cx="376238" cy="155575"/>
              </a:xfrm>
              <a:custGeom>
                <a:avLst/>
                <a:gdLst>
                  <a:gd name="T0" fmla="*/ 138614 w 228"/>
                  <a:gd name="T1" fmla="*/ 0 h 90"/>
                  <a:gd name="T2" fmla="*/ 306931 w 228"/>
                  <a:gd name="T3" fmla="*/ 82973 h 90"/>
                  <a:gd name="T4" fmla="*/ 376238 w 228"/>
                  <a:gd name="T5" fmla="*/ 145203 h 90"/>
                  <a:gd name="T6" fmla="*/ 257426 w 228"/>
                  <a:gd name="T7" fmla="*/ 145203 h 90"/>
                  <a:gd name="T8" fmla="*/ 158416 w 228"/>
                  <a:gd name="T9" fmla="*/ 155575 h 90"/>
                  <a:gd name="T10" fmla="*/ 0 w 228"/>
                  <a:gd name="T11" fmla="*/ 72602 h 90"/>
                  <a:gd name="T12" fmla="*/ 59406 w 228"/>
                  <a:gd name="T13" fmla="*/ 31115 h 90"/>
                  <a:gd name="T14" fmla="*/ 138614 w 228"/>
                  <a:gd name="T15" fmla="*/ 0 h 90"/>
                  <a:gd name="T16" fmla="*/ 0 60000 65536"/>
                  <a:gd name="T17" fmla="*/ 0 60000 65536"/>
                  <a:gd name="T18" fmla="*/ 0 60000 65536"/>
                  <a:gd name="T19" fmla="*/ 0 60000 65536"/>
                  <a:gd name="T20" fmla="*/ 0 60000 65536"/>
                  <a:gd name="T21" fmla="*/ 0 60000 65536"/>
                  <a:gd name="T22" fmla="*/ 0 60000 65536"/>
                  <a:gd name="T23" fmla="*/ 0 60000 65536"/>
                  <a:gd name="T24" fmla="*/ 0 w 228"/>
                  <a:gd name="T25" fmla="*/ 0 h 90"/>
                  <a:gd name="T26" fmla="*/ 228 w 228"/>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8" h="90">
                    <a:moveTo>
                      <a:pt x="84" y="0"/>
                    </a:moveTo>
                    <a:lnTo>
                      <a:pt x="186" y="48"/>
                    </a:lnTo>
                    <a:lnTo>
                      <a:pt x="228" y="84"/>
                    </a:lnTo>
                    <a:lnTo>
                      <a:pt x="156" y="84"/>
                    </a:lnTo>
                    <a:lnTo>
                      <a:pt x="96" y="90"/>
                    </a:lnTo>
                    <a:lnTo>
                      <a:pt x="0" y="42"/>
                    </a:lnTo>
                    <a:lnTo>
                      <a:pt x="36" y="18"/>
                    </a:lnTo>
                    <a:lnTo>
                      <a:pt x="84" y="0"/>
                    </a:lnTo>
                    <a:close/>
                  </a:path>
                </a:pathLst>
              </a:custGeom>
              <a:solidFill>
                <a:srgbClr val="006666"/>
              </a:solidFill>
              <a:ln w="3175">
                <a:solidFill>
                  <a:schemeClr val="tx1"/>
                </a:solidFill>
                <a:round/>
                <a:headEnd/>
                <a:tailEnd/>
              </a:ln>
            </p:spPr>
            <p:txBody>
              <a:bodyPr wrap="none" anchor="ctr"/>
              <a:lstStyle/>
              <a:p>
                <a:endParaRPr lang="sl-SI"/>
              </a:p>
            </p:txBody>
          </p:sp>
          <p:sp>
            <p:nvSpPr>
              <p:cNvPr id="95" name="Freeform 487"/>
              <p:cNvSpPr>
                <a:spLocks/>
              </p:cNvSpPr>
              <p:nvPr/>
            </p:nvSpPr>
            <p:spPr bwMode="auto">
              <a:xfrm>
                <a:off x="3168206" y="4730497"/>
                <a:ext cx="255588" cy="776288"/>
              </a:xfrm>
              <a:custGeom>
                <a:avLst/>
                <a:gdLst>
                  <a:gd name="T0" fmla="*/ 255588 w 156"/>
                  <a:gd name="T1" fmla="*/ 776288 h 450"/>
                  <a:gd name="T2" fmla="*/ 245758 w 156"/>
                  <a:gd name="T3" fmla="*/ 279464 h 450"/>
                  <a:gd name="T4" fmla="*/ 127794 w 156"/>
                  <a:gd name="T5" fmla="*/ 279464 h 450"/>
                  <a:gd name="T6" fmla="*/ 127794 w 156"/>
                  <a:gd name="T7" fmla="*/ 41402 h 450"/>
                  <a:gd name="T8" fmla="*/ 0 w 156"/>
                  <a:gd name="T9" fmla="*/ 0 h 450"/>
                  <a:gd name="T10" fmla="*/ 0 60000 65536"/>
                  <a:gd name="T11" fmla="*/ 0 60000 65536"/>
                  <a:gd name="T12" fmla="*/ 0 60000 65536"/>
                  <a:gd name="T13" fmla="*/ 0 60000 65536"/>
                  <a:gd name="T14" fmla="*/ 0 60000 65536"/>
                  <a:gd name="T15" fmla="*/ 0 w 156"/>
                  <a:gd name="T16" fmla="*/ 0 h 450"/>
                  <a:gd name="T17" fmla="*/ 156 w 156"/>
                  <a:gd name="T18" fmla="*/ 450 h 450"/>
                </a:gdLst>
                <a:ahLst/>
                <a:cxnLst>
                  <a:cxn ang="T10">
                    <a:pos x="T0" y="T1"/>
                  </a:cxn>
                  <a:cxn ang="T11">
                    <a:pos x="T2" y="T3"/>
                  </a:cxn>
                  <a:cxn ang="T12">
                    <a:pos x="T4" y="T5"/>
                  </a:cxn>
                  <a:cxn ang="T13">
                    <a:pos x="T6" y="T7"/>
                  </a:cxn>
                  <a:cxn ang="T14">
                    <a:pos x="T8" y="T9"/>
                  </a:cxn>
                </a:cxnLst>
                <a:rect l="T15" t="T16" r="T17" b="T18"/>
                <a:pathLst>
                  <a:path w="156" h="450">
                    <a:moveTo>
                      <a:pt x="156" y="450"/>
                    </a:moveTo>
                    <a:lnTo>
                      <a:pt x="150" y="162"/>
                    </a:lnTo>
                    <a:lnTo>
                      <a:pt x="78" y="162"/>
                    </a:lnTo>
                    <a:lnTo>
                      <a:pt x="78" y="24"/>
                    </a:lnTo>
                    <a:lnTo>
                      <a:pt x="0" y="0"/>
                    </a:lnTo>
                  </a:path>
                </a:pathLst>
              </a:custGeom>
              <a:noFill/>
              <a:ln w="3175">
                <a:solidFill>
                  <a:schemeClr val="tx1"/>
                </a:solidFill>
                <a:round/>
                <a:headEnd/>
                <a:tailEnd/>
              </a:ln>
            </p:spPr>
            <p:txBody>
              <a:bodyPr wrap="none" anchor="ctr"/>
              <a:lstStyle/>
              <a:p>
                <a:endParaRPr lang="sl-SI"/>
              </a:p>
            </p:txBody>
          </p:sp>
          <p:sp>
            <p:nvSpPr>
              <p:cNvPr id="96" name="Line 488"/>
              <p:cNvSpPr>
                <a:spLocks noChangeShapeType="1"/>
              </p:cNvSpPr>
              <p:nvPr/>
            </p:nvSpPr>
            <p:spPr bwMode="auto">
              <a:xfrm flipV="1">
                <a:off x="3295206" y="4698747"/>
                <a:ext cx="138113" cy="52388"/>
              </a:xfrm>
              <a:prstGeom prst="line">
                <a:avLst/>
              </a:prstGeom>
              <a:noFill/>
              <a:ln w="3175">
                <a:solidFill>
                  <a:schemeClr val="tx1"/>
                </a:solidFill>
                <a:round/>
                <a:headEnd/>
                <a:tailEnd/>
              </a:ln>
            </p:spPr>
            <p:txBody>
              <a:bodyPr wrap="none" anchor="ctr"/>
              <a:lstStyle/>
              <a:p>
                <a:endParaRPr lang="sl-SI"/>
              </a:p>
            </p:txBody>
          </p:sp>
          <p:grpSp>
            <p:nvGrpSpPr>
              <p:cNvPr id="97" name="Group 489"/>
              <p:cNvGrpSpPr>
                <a:grpSpLocks/>
              </p:cNvGrpSpPr>
              <p:nvPr/>
            </p:nvGrpSpPr>
            <p:grpSpPr bwMode="auto">
              <a:xfrm>
                <a:off x="2650681" y="5427410"/>
                <a:ext cx="1190625" cy="647700"/>
                <a:chOff x="1050" y="2802"/>
                <a:chExt cx="750" cy="408"/>
              </a:xfrm>
            </p:grpSpPr>
            <p:sp>
              <p:nvSpPr>
                <p:cNvPr id="152" name="Freeform 490"/>
                <p:cNvSpPr>
                  <a:spLocks/>
                </p:cNvSpPr>
                <p:nvPr/>
              </p:nvSpPr>
              <p:spPr bwMode="auto">
                <a:xfrm>
                  <a:off x="1518" y="2832"/>
                  <a:ext cx="228" cy="138"/>
                </a:xfrm>
                <a:custGeom>
                  <a:avLst/>
                  <a:gdLst>
                    <a:gd name="T0" fmla="*/ 18 w 228"/>
                    <a:gd name="T1" fmla="*/ 24 h 138"/>
                    <a:gd name="T2" fmla="*/ 228 w 228"/>
                    <a:gd name="T3" fmla="*/ 0 h 138"/>
                    <a:gd name="T4" fmla="*/ 228 w 228"/>
                    <a:gd name="T5" fmla="*/ 108 h 138"/>
                    <a:gd name="T6" fmla="*/ 102 w 228"/>
                    <a:gd name="T7" fmla="*/ 138 h 138"/>
                    <a:gd name="T8" fmla="*/ 0 w 228"/>
                    <a:gd name="T9" fmla="*/ 102 h 138"/>
                    <a:gd name="T10" fmla="*/ 18 w 228"/>
                    <a:gd name="T11" fmla="*/ 24 h 138"/>
                    <a:gd name="T12" fmla="*/ 0 60000 65536"/>
                    <a:gd name="T13" fmla="*/ 0 60000 65536"/>
                    <a:gd name="T14" fmla="*/ 0 60000 65536"/>
                    <a:gd name="T15" fmla="*/ 0 60000 65536"/>
                    <a:gd name="T16" fmla="*/ 0 60000 65536"/>
                    <a:gd name="T17" fmla="*/ 0 60000 65536"/>
                    <a:gd name="T18" fmla="*/ 0 w 228"/>
                    <a:gd name="T19" fmla="*/ 0 h 138"/>
                    <a:gd name="T20" fmla="*/ 228 w 228"/>
                    <a:gd name="T21" fmla="*/ 138 h 138"/>
                  </a:gdLst>
                  <a:ahLst/>
                  <a:cxnLst>
                    <a:cxn ang="T12">
                      <a:pos x="T0" y="T1"/>
                    </a:cxn>
                    <a:cxn ang="T13">
                      <a:pos x="T2" y="T3"/>
                    </a:cxn>
                    <a:cxn ang="T14">
                      <a:pos x="T4" y="T5"/>
                    </a:cxn>
                    <a:cxn ang="T15">
                      <a:pos x="T6" y="T7"/>
                    </a:cxn>
                    <a:cxn ang="T16">
                      <a:pos x="T8" y="T9"/>
                    </a:cxn>
                    <a:cxn ang="T17">
                      <a:pos x="T10" y="T11"/>
                    </a:cxn>
                  </a:cxnLst>
                  <a:rect l="T18" t="T19" r="T20" b="T21"/>
                  <a:pathLst>
                    <a:path w="228" h="138">
                      <a:moveTo>
                        <a:pt x="18" y="24"/>
                      </a:moveTo>
                      <a:lnTo>
                        <a:pt x="228" y="0"/>
                      </a:lnTo>
                      <a:lnTo>
                        <a:pt x="228" y="108"/>
                      </a:lnTo>
                      <a:lnTo>
                        <a:pt x="102" y="138"/>
                      </a:lnTo>
                      <a:lnTo>
                        <a:pt x="0" y="102"/>
                      </a:lnTo>
                      <a:lnTo>
                        <a:pt x="18" y="24"/>
                      </a:lnTo>
                      <a:close/>
                    </a:path>
                  </a:pathLst>
                </a:custGeom>
                <a:solidFill>
                  <a:srgbClr val="DDDDDD"/>
                </a:solidFill>
                <a:ln w="3175">
                  <a:solidFill>
                    <a:schemeClr val="tx1"/>
                  </a:solidFill>
                  <a:round/>
                  <a:headEnd/>
                  <a:tailEnd/>
                </a:ln>
              </p:spPr>
              <p:txBody>
                <a:bodyPr wrap="none" anchor="ctr"/>
                <a:lstStyle/>
                <a:p>
                  <a:endParaRPr lang="sl-SI"/>
                </a:p>
              </p:txBody>
            </p:sp>
            <p:sp>
              <p:nvSpPr>
                <p:cNvPr id="153" name="Freeform 491"/>
                <p:cNvSpPr>
                  <a:spLocks/>
                </p:cNvSpPr>
                <p:nvPr/>
              </p:nvSpPr>
              <p:spPr bwMode="auto">
                <a:xfrm>
                  <a:off x="1050" y="2802"/>
                  <a:ext cx="750" cy="408"/>
                </a:xfrm>
                <a:custGeom>
                  <a:avLst/>
                  <a:gdLst>
                    <a:gd name="T0" fmla="*/ 492 w 750"/>
                    <a:gd name="T1" fmla="*/ 48 h 408"/>
                    <a:gd name="T2" fmla="*/ 486 w 750"/>
                    <a:gd name="T3" fmla="*/ 132 h 408"/>
                    <a:gd name="T4" fmla="*/ 750 w 750"/>
                    <a:gd name="T5" fmla="*/ 222 h 408"/>
                    <a:gd name="T6" fmla="*/ 744 w 750"/>
                    <a:gd name="T7" fmla="*/ 342 h 408"/>
                    <a:gd name="T8" fmla="*/ 432 w 750"/>
                    <a:gd name="T9" fmla="*/ 270 h 408"/>
                    <a:gd name="T10" fmla="*/ 0 w 750"/>
                    <a:gd name="T11" fmla="*/ 408 h 408"/>
                    <a:gd name="T12" fmla="*/ 6 w 750"/>
                    <a:gd name="T13" fmla="*/ 300 h 408"/>
                    <a:gd name="T14" fmla="*/ 324 w 750"/>
                    <a:gd name="T15" fmla="*/ 138 h 408"/>
                    <a:gd name="T16" fmla="*/ 168 w 750"/>
                    <a:gd name="T17" fmla="*/ 222 h 408"/>
                    <a:gd name="T18" fmla="*/ 24 w 750"/>
                    <a:gd name="T19" fmla="*/ 210 h 408"/>
                    <a:gd name="T20" fmla="*/ 24 w 750"/>
                    <a:gd name="T21" fmla="*/ 126 h 408"/>
                    <a:gd name="T22" fmla="*/ 282 w 750"/>
                    <a:gd name="T23" fmla="*/ 114 h 408"/>
                    <a:gd name="T24" fmla="*/ 294 w 750"/>
                    <a:gd name="T25" fmla="*/ 0 h 408"/>
                    <a:gd name="T26" fmla="*/ 492 w 750"/>
                    <a:gd name="T27" fmla="*/ 48 h 4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0"/>
                    <a:gd name="T43" fmla="*/ 0 h 408"/>
                    <a:gd name="T44" fmla="*/ 750 w 750"/>
                    <a:gd name="T45" fmla="*/ 408 h 4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0" h="408">
                      <a:moveTo>
                        <a:pt x="492" y="48"/>
                      </a:moveTo>
                      <a:lnTo>
                        <a:pt x="486" y="132"/>
                      </a:lnTo>
                      <a:lnTo>
                        <a:pt x="750" y="222"/>
                      </a:lnTo>
                      <a:lnTo>
                        <a:pt x="744" y="342"/>
                      </a:lnTo>
                      <a:lnTo>
                        <a:pt x="432" y="270"/>
                      </a:lnTo>
                      <a:lnTo>
                        <a:pt x="0" y="408"/>
                      </a:lnTo>
                      <a:lnTo>
                        <a:pt x="6" y="300"/>
                      </a:lnTo>
                      <a:lnTo>
                        <a:pt x="324" y="138"/>
                      </a:lnTo>
                      <a:lnTo>
                        <a:pt x="168" y="222"/>
                      </a:lnTo>
                      <a:lnTo>
                        <a:pt x="24" y="210"/>
                      </a:lnTo>
                      <a:lnTo>
                        <a:pt x="24" y="126"/>
                      </a:lnTo>
                      <a:lnTo>
                        <a:pt x="282" y="114"/>
                      </a:lnTo>
                      <a:lnTo>
                        <a:pt x="294" y="0"/>
                      </a:lnTo>
                      <a:lnTo>
                        <a:pt x="492" y="48"/>
                      </a:lnTo>
                      <a:close/>
                    </a:path>
                  </a:pathLst>
                </a:custGeom>
                <a:solidFill>
                  <a:srgbClr val="DDDDDD"/>
                </a:solidFill>
                <a:ln w="3175">
                  <a:solidFill>
                    <a:schemeClr val="tx1"/>
                  </a:solidFill>
                  <a:round/>
                  <a:headEnd/>
                  <a:tailEnd/>
                </a:ln>
              </p:spPr>
              <p:txBody>
                <a:bodyPr wrap="none" anchor="ctr"/>
                <a:lstStyle/>
                <a:p>
                  <a:endParaRPr lang="sl-SI"/>
                </a:p>
              </p:txBody>
            </p:sp>
          </p:grpSp>
          <p:sp>
            <p:nvSpPr>
              <p:cNvPr id="98" name="Freeform 493"/>
              <p:cNvSpPr>
                <a:spLocks/>
              </p:cNvSpPr>
              <p:nvPr/>
            </p:nvSpPr>
            <p:spPr bwMode="auto">
              <a:xfrm>
                <a:off x="3865118" y="4047872"/>
                <a:ext cx="1404938" cy="1812925"/>
              </a:xfrm>
              <a:custGeom>
                <a:avLst/>
                <a:gdLst>
                  <a:gd name="T0" fmla="*/ 1269700 w 2566"/>
                  <a:gd name="T1" fmla="*/ 113811 h 3154"/>
                  <a:gd name="T2" fmla="*/ 1213306 w 2566"/>
                  <a:gd name="T3" fmla="*/ 101165 h 3154"/>
                  <a:gd name="T4" fmla="*/ 1155816 w 2566"/>
                  <a:gd name="T5" fmla="*/ 89669 h 3154"/>
                  <a:gd name="T6" fmla="*/ 1097231 w 2566"/>
                  <a:gd name="T7" fmla="*/ 78173 h 3154"/>
                  <a:gd name="T8" fmla="*/ 1038647 w 2566"/>
                  <a:gd name="T9" fmla="*/ 66677 h 3154"/>
                  <a:gd name="T10" fmla="*/ 978967 w 2566"/>
                  <a:gd name="T11" fmla="*/ 55756 h 3154"/>
                  <a:gd name="T12" fmla="*/ 919287 w 2566"/>
                  <a:gd name="T13" fmla="*/ 44835 h 3154"/>
                  <a:gd name="T14" fmla="*/ 859060 w 2566"/>
                  <a:gd name="T15" fmla="*/ 33913 h 3154"/>
                  <a:gd name="T16" fmla="*/ 799380 w 2566"/>
                  <a:gd name="T17" fmla="*/ 22992 h 3154"/>
                  <a:gd name="T18" fmla="*/ 739700 w 2566"/>
                  <a:gd name="T19" fmla="*/ 11496 h 3154"/>
                  <a:gd name="T20" fmla="*/ 680568 w 2566"/>
                  <a:gd name="T21" fmla="*/ 0 h 3154"/>
                  <a:gd name="T22" fmla="*/ 617056 w 2566"/>
                  <a:gd name="T23" fmla="*/ 150598 h 3154"/>
                  <a:gd name="T24" fmla="*/ 552996 w 2566"/>
                  <a:gd name="T25" fmla="*/ 301196 h 3154"/>
                  <a:gd name="T26" fmla="*/ 490031 w 2566"/>
                  <a:gd name="T27" fmla="*/ 451794 h 3154"/>
                  <a:gd name="T28" fmla="*/ 425971 w 2566"/>
                  <a:gd name="T29" fmla="*/ 601818 h 3154"/>
                  <a:gd name="T30" fmla="*/ 361911 w 2566"/>
                  <a:gd name="T31" fmla="*/ 752416 h 3154"/>
                  <a:gd name="T32" fmla="*/ 298399 w 2566"/>
                  <a:gd name="T33" fmla="*/ 903014 h 3154"/>
                  <a:gd name="T34" fmla="*/ 234339 w 2566"/>
                  <a:gd name="T35" fmla="*/ 1053037 h 3154"/>
                  <a:gd name="T36" fmla="*/ 170279 w 2566"/>
                  <a:gd name="T37" fmla="*/ 1203635 h 3154"/>
                  <a:gd name="T38" fmla="*/ 106767 w 2566"/>
                  <a:gd name="T39" fmla="*/ 1354233 h 3154"/>
                  <a:gd name="T40" fmla="*/ 42707 w 2566"/>
                  <a:gd name="T41" fmla="*/ 1504831 h 3154"/>
                  <a:gd name="T42" fmla="*/ 15331 w 2566"/>
                  <a:gd name="T43" fmla="*/ 1611744 h 3154"/>
                  <a:gd name="T44" fmla="*/ 60227 w 2566"/>
                  <a:gd name="T45" fmla="*/ 1631288 h 3154"/>
                  <a:gd name="T46" fmla="*/ 104576 w 2566"/>
                  <a:gd name="T47" fmla="*/ 1649681 h 3154"/>
                  <a:gd name="T48" fmla="*/ 150021 w 2566"/>
                  <a:gd name="T49" fmla="*/ 1666351 h 3154"/>
                  <a:gd name="T50" fmla="*/ 194917 w 2566"/>
                  <a:gd name="T51" fmla="*/ 1682445 h 3154"/>
                  <a:gd name="T52" fmla="*/ 239814 w 2566"/>
                  <a:gd name="T53" fmla="*/ 1697390 h 3154"/>
                  <a:gd name="T54" fmla="*/ 285806 w 2566"/>
                  <a:gd name="T55" fmla="*/ 1712335 h 3154"/>
                  <a:gd name="T56" fmla="*/ 331250 w 2566"/>
                  <a:gd name="T57" fmla="*/ 1725555 h 3154"/>
                  <a:gd name="T58" fmla="*/ 377789 w 2566"/>
                  <a:gd name="T59" fmla="*/ 1739350 h 3154"/>
                  <a:gd name="T60" fmla="*/ 424328 w 2566"/>
                  <a:gd name="T61" fmla="*/ 1752571 h 3154"/>
                  <a:gd name="T62" fmla="*/ 471963 w 2566"/>
                  <a:gd name="T63" fmla="*/ 1766366 h 3154"/>
                  <a:gd name="T64" fmla="*/ 506457 w 2566"/>
                  <a:gd name="T65" fmla="*/ 1776138 h 3154"/>
                  <a:gd name="T66" fmla="*/ 533833 w 2566"/>
                  <a:gd name="T67" fmla="*/ 1783610 h 3154"/>
                  <a:gd name="T68" fmla="*/ 560661 w 2566"/>
                  <a:gd name="T69" fmla="*/ 1791657 h 3154"/>
                  <a:gd name="T70" fmla="*/ 588585 w 2566"/>
                  <a:gd name="T71" fmla="*/ 1799705 h 3154"/>
                  <a:gd name="T72" fmla="*/ 616508 w 2566"/>
                  <a:gd name="T73" fmla="*/ 1807177 h 3154"/>
                  <a:gd name="T74" fmla="*/ 651550 w 2566"/>
                  <a:gd name="T75" fmla="*/ 1804303 h 3154"/>
                  <a:gd name="T76" fmla="*/ 698636 w 2566"/>
                  <a:gd name="T77" fmla="*/ 1777287 h 3154"/>
                  <a:gd name="T78" fmla="*/ 745176 w 2566"/>
                  <a:gd name="T79" fmla="*/ 1751996 h 3154"/>
                  <a:gd name="T80" fmla="*/ 791715 w 2566"/>
                  <a:gd name="T81" fmla="*/ 1727280 h 3154"/>
                  <a:gd name="T82" fmla="*/ 837159 w 2566"/>
                  <a:gd name="T83" fmla="*/ 1703713 h 3154"/>
                  <a:gd name="T84" fmla="*/ 884246 w 2566"/>
                  <a:gd name="T85" fmla="*/ 1680146 h 3154"/>
                  <a:gd name="T86" fmla="*/ 931333 w 2566"/>
                  <a:gd name="T87" fmla="*/ 1658303 h 3154"/>
                  <a:gd name="T88" fmla="*/ 978967 w 2566"/>
                  <a:gd name="T89" fmla="*/ 1637036 h 3154"/>
                  <a:gd name="T90" fmla="*/ 1027149 w 2566"/>
                  <a:gd name="T91" fmla="*/ 1617492 h 3154"/>
                  <a:gd name="T92" fmla="*/ 1076973 w 2566"/>
                  <a:gd name="T93" fmla="*/ 1599099 h 3154"/>
                  <a:gd name="T94" fmla="*/ 1128440 w 2566"/>
                  <a:gd name="T95" fmla="*/ 1581855 h 3154"/>
                  <a:gd name="T96" fmla="*/ 1176074 w 2566"/>
                  <a:gd name="T97" fmla="*/ 1455398 h 3154"/>
                  <a:gd name="T98" fmla="*/ 1207283 w 2566"/>
                  <a:gd name="T99" fmla="*/ 1276060 h 3154"/>
                  <a:gd name="T100" fmla="*/ 1217686 w 2566"/>
                  <a:gd name="T101" fmla="*/ 1113966 h 3154"/>
                  <a:gd name="T102" fmla="*/ 1247252 w 2566"/>
                  <a:gd name="T103" fmla="*/ 1090974 h 3154"/>
                  <a:gd name="T104" fmla="*/ 1274628 w 2566"/>
                  <a:gd name="T105" fmla="*/ 1067982 h 3154"/>
                  <a:gd name="T106" fmla="*/ 1278461 w 2566"/>
                  <a:gd name="T107" fmla="*/ 997856 h 3154"/>
                  <a:gd name="T108" fmla="*/ 1285579 w 2566"/>
                  <a:gd name="T109" fmla="*/ 845534 h 3154"/>
                  <a:gd name="T110" fmla="*/ 1308574 w 2566"/>
                  <a:gd name="T111" fmla="*/ 688038 h 3154"/>
                  <a:gd name="T112" fmla="*/ 1340878 w 2566"/>
                  <a:gd name="T113" fmla="*/ 523644 h 3154"/>
                  <a:gd name="T114" fmla="*/ 1375372 w 2566"/>
                  <a:gd name="T115" fmla="*/ 351204 h 3154"/>
                  <a:gd name="T116" fmla="*/ 1404938 w 2566"/>
                  <a:gd name="T117" fmla="*/ 170141 h 3154"/>
                  <a:gd name="T118" fmla="*/ 1368254 w 2566"/>
                  <a:gd name="T119" fmla="*/ 151748 h 3154"/>
                  <a:gd name="T120" fmla="*/ 1331023 w 2566"/>
                  <a:gd name="T121" fmla="*/ 133929 h 3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6"/>
                  <a:gd name="T184" fmla="*/ 0 h 3154"/>
                  <a:gd name="T185" fmla="*/ 2566 w 2566"/>
                  <a:gd name="T186" fmla="*/ 3154 h 31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6" h="3154">
                    <a:moveTo>
                      <a:pt x="2387" y="213"/>
                    </a:moveTo>
                    <a:lnTo>
                      <a:pt x="2354" y="205"/>
                    </a:lnTo>
                    <a:lnTo>
                      <a:pt x="2319" y="198"/>
                    </a:lnTo>
                    <a:lnTo>
                      <a:pt x="2286" y="191"/>
                    </a:lnTo>
                    <a:lnTo>
                      <a:pt x="2251" y="185"/>
                    </a:lnTo>
                    <a:lnTo>
                      <a:pt x="2216" y="176"/>
                    </a:lnTo>
                    <a:lnTo>
                      <a:pt x="2182" y="169"/>
                    </a:lnTo>
                    <a:lnTo>
                      <a:pt x="2146" y="163"/>
                    </a:lnTo>
                    <a:lnTo>
                      <a:pt x="2111" y="156"/>
                    </a:lnTo>
                    <a:lnTo>
                      <a:pt x="2075" y="150"/>
                    </a:lnTo>
                    <a:lnTo>
                      <a:pt x="2040" y="143"/>
                    </a:lnTo>
                    <a:lnTo>
                      <a:pt x="2004" y="136"/>
                    </a:lnTo>
                    <a:lnTo>
                      <a:pt x="1968" y="129"/>
                    </a:lnTo>
                    <a:lnTo>
                      <a:pt x="1933" y="123"/>
                    </a:lnTo>
                    <a:lnTo>
                      <a:pt x="1897" y="116"/>
                    </a:lnTo>
                    <a:lnTo>
                      <a:pt x="1860" y="110"/>
                    </a:lnTo>
                    <a:lnTo>
                      <a:pt x="1824" y="103"/>
                    </a:lnTo>
                    <a:lnTo>
                      <a:pt x="1788" y="97"/>
                    </a:lnTo>
                    <a:lnTo>
                      <a:pt x="1751" y="91"/>
                    </a:lnTo>
                    <a:lnTo>
                      <a:pt x="1715" y="84"/>
                    </a:lnTo>
                    <a:lnTo>
                      <a:pt x="1679" y="78"/>
                    </a:lnTo>
                    <a:lnTo>
                      <a:pt x="1642" y="72"/>
                    </a:lnTo>
                    <a:lnTo>
                      <a:pt x="1606" y="65"/>
                    </a:lnTo>
                    <a:lnTo>
                      <a:pt x="1569" y="59"/>
                    </a:lnTo>
                    <a:lnTo>
                      <a:pt x="1533" y="53"/>
                    </a:lnTo>
                    <a:lnTo>
                      <a:pt x="1496" y="47"/>
                    </a:lnTo>
                    <a:lnTo>
                      <a:pt x="1460" y="40"/>
                    </a:lnTo>
                    <a:lnTo>
                      <a:pt x="1424" y="33"/>
                    </a:lnTo>
                    <a:lnTo>
                      <a:pt x="1387" y="27"/>
                    </a:lnTo>
                    <a:lnTo>
                      <a:pt x="1351" y="20"/>
                    </a:lnTo>
                    <a:lnTo>
                      <a:pt x="1315" y="14"/>
                    </a:lnTo>
                    <a:lnTo>
                      <a:pt x="1279" y="7"/>
                    </a:lnTo>
                    <a:lnTo>
                      <a:pt x="1243" y="0"/>
                    </a:lnTo>
                    <a:lnTo>
                      <a:pt x="1205" y="87"/>
                    </a:lnTo>
                    <a:lnTo>
                      <a:pt x="1166" y="175"/>
                    </a:lnTo>
                    <a:lnTo>
                      <a:pt x="1127" y="262"/>
                    </a:lnTo>
                    <a:lnTo>
                      <a:pt x="1088" y="349"/>
                    </a:lnTo>
                    <a:lnTo>
                      <a:pt x="1050" y="436"/>
                    </a:lnTo>
                    <a:lnTo>
                      <a:pt x="1010" y="524"/>
                    </a:lnTo>
                    <a:lnTo>
                      <a:pt x="972" y="611"/>
                    </a:lnTo>
                    <a:lnTo>
                      <a:pt x="933" y="698"/>
                    </a:lnTo>
                    <a:lnTo>
                      <a:pt x="895" y="786"/>
                    </a:lnTo>
                    <a:lnTo>
                      <a:pt x="855" y="872"/>
                    </a:lnTo>
                    <a:lnTo>
                      <a:pt x="817" y="959"/>
                    </a:lnTo>
                    <a:lnTo>
                      <a:pt x="778" y="1047"/>
                    </a:lnTo>
                    <a:lnTo>
                      <a:pt x="738" y="1134"/>
                    </a:lnTo>
                    <a:lnTo>
                      <a:pt x="700" y="1221"/>
                    </a:lnTo>
                    <a:lnTo>
                      <a:pt x="661" y="1309"/>
                    </a:lnTo>
                    <a:lnTo>
                      <a:pt x="622" y="1396"/>
                    </a:lnTo>
                    <a:lnTo>
                      <a:pt x="583" y="1483"/>
                    </a:lnTo>
                    <a:lnTo>
                      <a:pt x="545" y="1571"/>
                    </a:lnTo>
                    <a:lnTo>
                      <a:pt x="505" y="1658"/>
                    </a:lnTo>
                    <a:lnTo>
                      <a:pt x="467" y="1746"/>
                    </a:lnTo>
                    <a:lnTo>
                      <a:pt x="428" y="1832"/>
                    </a:lnTo>
                    <a:lnTo>
                      <a:pt x="390" y="1919"/>
                    </a:lnTo>
                    <a:lnTo>
                      <a:pt x="350" y="2007"/>
                    </a:lnTo>
                    <a:lnTo>
                      <a:pt x="311" y="2094"/>
                    </a:lnTo>
                    <a:lnTo>
                      <a:pt x="273" y="2181"/>
                    </a:lnTo>
                    <a:lnTo>
                      <a:pt x="233" y="2269"/>
                    </a:lnTo>
                    <a:lnTo>
                      <a:pt x="195" y="2356"/>
                    </a:lnTo>
                    <a:lnTo>
                      <a:pt x="156" y="2444"/>
                    </a:lnTo>
                    <a:lnTo>
                      <a:pt x="117" y="2531"/>
                    </a:lnTo>
                    <a:lnTo>
                      <a:pt x="78" y="2618"/>
                    </a:lnTo>
                    <a:lnTo>
                      <a:pt x="40" y="2706"/>
                    </a:lnTo>
                    <a:lnTo>
                      <a:pt x="0" y="2792"/>
                    </a:lnTo>
                    <a:lnTo>
                      <a:pt x="28" y="2804"/>
                    </a:lnTo>
                    <a:lnTo>
                      <a:pt x="55" y="2816"/>
                    </a:lnTo>
                    <a:lnTo>
                      <a:pt x="83" y="2827"/>
                    </a:lnTo>
                    <a:lnTo>
                      <a:pt x="110" y="2838"/>
                    </a:lnTo>
                    <a:lnTo>
                      <a:pt x="137" y="2849"/>
                    </a:lnTo>
                    <a:lnTo>
                      <a:pt x="165" y="2860"/>
                    </a:lnTo>
                    <a:lnTo>
                      <a:pt x="191" y="2870"/>
                    </a:lnTo>
                    <a:lnTo>
                      <a:pt x="219" y="2879"/>
                    </a:lnTo>
                    <a:lnTo>
                      <a:pt x="246" y="2890"/>
                    </a:lnTo>
                    <a:lnTo>
                      <a:pt x="274" y="2899"/>
                    </a:lnTo>
                    <a:lnTo>
                      <a:pt x="301" y="2908"/>
                    </a:lnTo>
                    <a:lnTo>
                      <a:pt x="328" y="2917"/>
                    </a:lnTo>
                    <a:lnTo>
                      <a:pt x="356" y="2927"/>
                    </a:lnTo>
                    <a:lnTo>
                      <a:pt x="384" y="2936"/>
                    </a:lnTo>
                    <a:lnTo>
                      <a:pt x="410" y="2944"/>
                    </a:lnTo>
                    <a:lnTo>
                      <a:pt x="438" y="2953"/>
                    </a:lnTo>
                    <a:lnTo>
                      <a:pt x="466" y="2961"/>
                    </a:lnTo>
                    <a:lnTo>
                      <a:pt x="494" y="2970"/>
                    </a:lnTo>
                    <a:lnTo>
                      <a:pt x="522" y="2979"/>
                    </a:lnTo>
                    <a:lnTo>
                      <a:pt x="549" y="2987"/>
                    </a:lnTo>
                    <a:lnTo>
                      <a:pt x="577" y="2995"/>
                    </a:lnTo>
                    <a:lnTo>
                      <a:pt x="605" y="3002"/>
                    </a:lnTo>
                    <a:lnTo>
                      <a:pt x="633" y="3010"/>
                    </a:lnTo>
                    <a:lnTo>
                      <a:pt x="662" y="3018"/>
                    </a:lnTo>
                    <a:lnTo>
                      <a:pt x="690" y="3026"/>
                    </a:lnTo>
                    <a:lnTo>
                      <a:pt x="717" y="3034"/>
                    </a:lnTo>
                    <a:lnTo>
                      <a:pt x="746" y="3041"/>
                    </a:lnTo>
                    <a:lnTo>
                      <a:pt x="775" y="3049"/>
                    </a:lnTo>
                    <a:lnTo>
                      <a:pt x="804" y="3058"/>
                    </a:lnTo>
                    <a:lnTo>
                      <a:pt x="833" y="3066"/>
                    </a:lnTo>
                    <a:lnTo>
                      <a:pt x="862" y="3073"/>
                    </a:lnTo>
                    <a:lnTo>
                      <a:pt x="891" y="3081"/>
                    </a:lnTo>
                    <a:lnTo>
                      <a:pt x="907" y="3085"/>
                    </a:lnTo>
                    <a:lnTo>
                      <a:pt x="925" y="3090"/>
                    </a:lnTo>
                    <a:lnTo>
                      <a:pt x="941" y="3093"/>
                    </a:lnTo>
                    <a:lnTo>
                      <a:pt x="957" y="3098"/>
                    </a:lnTo>
                    <a:lnTo>
                      <a:pt x="975" y="3103"/>
                    </a:lnTo>
                    <a:lnTo>
                      <a:pt x="991" y="3107"/>
                    </a:lnTo>
                    <a:lnTo>
                      <a:pt x="1007" y="3112"/>
                    </a:lnTo>
                    <a:lnTo>
                      <a:pt x="1024" y="3117"/>
                    </a:lnTo>
                    <a:lnTo>
                      <a:pt x="1042" y="3121"/>
                    </a:lnTo>
                    <a:lnTo>
                      <a:pt x="1058" y="3126"/>
                    </a:lnTo>
                    <a:lnTo>
                      <a:pt x="1075" y="3131"/>
                    </a:lnTo>
                    <a:lnTo>
                      <a:pt x="1093" y="3135"/>
                    </a:lnTo>
                    <a:lnTo>
                      <a:pt x="1109" y="3140"/>
                    </a:lnTo>
                    <a:lnTo>
                      <a:pt x="1126" y="3144"/>
                    </a:lnTo>
                    <a:lnTo>
                      <a:pt x="1144" y="3149"/>
                    </a:lnTo>
                    <a:lnTo>
                      <a:pt x="1161" y="3154"/>
                    </a:lnTo>
                    <a:lnTo>
                      <a:pt x="1190" y="3139"/>
                    </a:lnTo>
                    <a:lnTo>
                      <a:pt x="1219" y="3124"/>
                    </a:lnTo>
                    <a:lnTo>
                      <a:pt x="1248" y="3107"/>
                    </a:lnTo>
                    <a:lnTo>
                      <a:pt x="1276" y="3092"/>
                    </a:lnTo>
                    <a:lnTo>
                      <a:pt x="1305" y="3078"/>
                    </a:lnTo>
                    <a:lnTo>
                      <a:pt x="1332" y="3063"/>
                    </a:lnTo>
                    <a:lnTo>
                      <a:pt x="1361" y="3048"/>
                    </a:lnTo>
                    <a:lnTo>
                      <a:pt x="1389" y="3034"/>
                    </a:lnTo>
                    <a:lnTo>
                      <a:pt x="1417" y="3019"/>
                    </a:lnTo>
                    <a:lnTo>
                      <a:pt x="1446" y="3005"/>
                    </a:lnTo>
                    <a:lnTo>
                      <a:pt x="1474" y="2992"/>
                    </a:lnTo>
                    <a:lnTo>
                      <a:pt x="1502" y="2978"/>
                    </a:lnTo>
                    <a:lnTo>
                      <a:pt x="1529" y="2964"/>
                    </a:lnTo>
                    <a:lnTo>
                      <a:pt x="1558" y="2950"/>
                    </a:lnTo>
                    <a:lnTo>
                      <a:pt x="1586" y="2937"/>
                    </a:lnTo>
                    <a:lnTo>
                      <a:pt x="1615" y="2923"/>
                    </a:lnTo>
                    <a:lnTo>
                      <a:pt x="1643" y="2911"/>
                    </a:lnTo>
                    <a:lnTo>
                      <a:pt x="1672" y="2898"/>
                    </a:lnTo>
                    <a:lnTo>
                      <a:pt x="1701" y="2885"/>
                    </a:lnTo>
                    <a:lnTo>
                      <a:pt x="1729" y="2872"/>
                    </a:lnTo>
                    <a:lnTo>
                      <a:pt x="1758" y="2861"/>
                    </a:lnTo>
                    <a:lnTo>
                      <a:pt x="1788" y="2848"/>
                    </a:lnTo>
                    <a:lnTo>
                      <a:pt x="1817" y="2836"/>
                    </a:lnTo>
                    <a:lnTo>
                      <a:pt x="1847" y="2825"/>
                    </a:lnTo>
                    <a:lnTo>
                      <a:pt x="1876" y="2814"/>
                    </a:lnTo>
                    <a:lnTo>
                      <a:pt x="1906" y="2803"/>
                    </a:lnTo>
                    <a:lnTo>
                      <a:pt x="1937" y="2792"/>
                    </a:lnTo>
                    <a:lnTo>
                      <a:pt x="1967" y="2782"/>
                    </a:lnTo>
                    <a:lnTo>
                      <a:pt x="1999" y="2772"/>
                    </a:lnTo>
                    <a:lnTo>
                      <a:pt x="2030" y="2761"/>
                    </a:lnTo>
                    <a:lnTo>
                      <a:pt x="2061" y="2752"/>
                    </a:lnTo>
                    <a:lnTo>
                      <a:pt x="2094" y="2743"/>
                    </a:lnTo>
                    <a:lnTo>
                      <a:pt x="2123" y="2637"/>
                    </a:lnTo>
                    <a:lnTo>
                      <a:pt x="2148" y="2532"/>
                    </a:lnTo>
                    <a:lnTo>
                      <a:pt x="2171" y="2426"/>
                    </a:lnTo>
                    <a:lnTo>
                      <a:pt x="2190" y="2322"/>
                    </a:lnTo>
                    <a:lnTo>
                      <a:pt x="2205" y="2220"/>
                    </a:lnTo>
                    <a:lnTo>
                      <a:pt x="2215" y="2122"/>
                    </a:lnTo>
                    <a:lnTo>
                      <a:pt x="2222" y="2027"/>
                    </a:lnTo>
                    <a:lnTo>
                      <a:pt x="2224" y="1938"/>
                    </a:lnTo>
                    <a:lnTo>
                      <a:pt x="2241" y="1924"/>
                    </a:lnTo>
                    <a:lnTo>
                      <a:pt x="2259" y="1911"/>
                    </a:lnTo>
                    <a:lnTo>
                      <a:pt x="2278" y="1898"/>
                    </a:lnTo>
                    <a:lnTo>
                      <a:pt x="2297" y="1886"/>
                    </a:lnTo>
                    <a:lnTo>
                      <a:pt x="2314" y="1873"/>
                    </a:lnTo>
                    <a:lnTo>
                      <a:pt x="2328" y="1858"/>
                    </a:lnTo>
                    <a:lnTo>
                      <a:pt x="2336" y="1842"/>
                    </a:lnTo>
                    <a:lnTo>
                      <a:pt x="2338" y="1823"/>
                    </a:lnTo>
                    <a:lnTo>
                      <a:pt x="2335" y="1736"/>
                    </a:lnTo>
                    <a:lnTo>
                      <a:pt x="2336" y="1649"/>
                    </a:lnTo>
                    <a:lnTo>
                      <a:pt x="2340" y="1560"/>
                    </a:lnTo>
                    <a:lnTo>
                      <a:pt x="2348" y="1471"/>
                    </a:lnTo>
                    <a:lnTo>
                      <a:pt x="2360" y="1381"/>
                    </a:lnTo>
                    <a:lnTo>
                      <a:pt x="2374" y="1289"/>
                    </a:lnTo>
                    <a:lnTo>
                      <a:pt x="2390" y="1197"/>
                    </a:lnTo>
                    <a:lnTo>
                      <a:pt x="2409" y="1103"/>
                    </a:lnTo>
                    <a:lnTo>
                      <a:pt x="2428" y="1008"/>
                    </a:lnTo>
                    <a:lnTo>
                      <a:pt x="2449" y="911"/>
                    </a:lnTo>
                    <a:lnTo>
                      <a:pt x="2470" y="812"/>
                    </a:lnTo>
                    <a:lnTo>
                      <a:pt x="2491" y="713"/>
                    </a:lnTo>
                    <a:lnTo>
                      <a:pt x="2512" y="611"/>
                    </a:lnTo>
                    <a:lnTo>
                      <a:pt x="2531" y="508"/>
                    </a:lnTo>
                    <a:lnTo>
                      <a:pt x="2550" y="402"/>
                    </a:lnTo>
                    <a:lnTo>
                      <a:pt x="2566" y="296"/>
                    </a:lnTo>
                    <a:lnTo>
                      <a:pt x="2544" y="285"/>
                    </a:lnTo>
                    <a:lnTo>
                      <a:pt x="2521" y="275"/>
                    </a:lnTo>
                    <a:lnTo>
                      <a:pt x="2499" y="264"/>
                    </a:lnTo>
                    <a:lnTo>
                      <a:pt x="2476" y="254"/>
                    </a:lnTo>
                    <a:lnTo>
                      <a:pt x="2454" y="244"/>
                    </a:lnTo>
                    <a:lnTo>
                      <a:pt x="2431" y="233"/>
                    </a:lnTo>
                    <a:lnTo>
                      <a:pt x="2409" y="224"/>
                    </a:lnTo>
                    <a:lnTo>
                      <a:pt x="2387" y="213"/>
                    </a:lnTo>
                    <a:close/>
                  </a:path>
                </a:pathLst>
              </a:custGeom>
              <a:solidFill>
                <a:srgbClr val="99CC99"/>
              </a:solidFill>
              <a:ln w="3175">
                <a:solidFill>
                  <a:srgbClr val="000000"/>
                </a:solidFill>
                <a:prstDash val="solid"/>
                <a:round/>
                <a:headEnd/>
                <a:tailEnd/>
              </a:ln>
            </p:spPr>
            <p:txBody>
              <a:bodyPr/>
              <a:lstStyle/>
              <a:p>
                <a:endParaRPr lang="sl-SI"/>
              </a:p>
            </p:txBody>
          </p:sp>
          <p:sp>
            <p:nvSpPr>
              <p:cNvPr id="99" name="Freeform 494"/>
              <p:cNvSpPr>
                <a:spLocks/>
              </p:cNvSpPr>
              <p:nvPr/>
            </p:nvSpPr>
            <p:spPr bwMode="auto">
              <a:xfrm>
                <a:off x="4446143" y="5817934"/>
                <a:ext cx="73025" cy="146050"/>
              </a:xfrm>
              <a:custGeom>
                <a:avLst/>
                <a:gdLst>
                  <a:gd name="T0" fmla="*/ 73025 w 130"/>
                  <a:gd name="T1" fmla="*/ 136777 h 252"/>
                  <a:gd name="T2" fmla="*/ 60105 w 130"/>
                  <a:gd name="T3" fmla="*/ 141413 h 252"/>
                  <a:gd name="T4" fmla="*/ 47747 w 130"/>
                  <a:gd name="T5" fmla="*/ 144891 h 252"/>
                  <a:gd name="T6" fmla="*/ 35389 w 130"/>
                  <a:gd name="T7" fmla="*/ 146050 h 252"/>
                  <a:gd name="T8" fmla="*/ 24716 w 130"/>
                  <a:gd name="T9" fmla="*/ 146050 h 252"/>
                  <a:gd name="T10" fmla="*/ 15167 w 130"/>
                  <a:gd name="T11" fmla="*/ 143732 h 252"/>
                  <a:gd name="T12" fmla="*/ 8426 w 130"/>
                  <a:gd name="T13" fmla="*/ 137357 h 252"/>
                  <a:gd name="T14" fmla="*/ 2809 w 130"/>
                  <a:gd name="T15" fmla="*/ 128084 h 252"/>
                  <a:gd name="T16" fmla="*/ 1123 w 130"/>
                  <a:gd name="T17" fmla="*/ 115333 h 252"/>
                  <a:gd name="T18" fmla="*/ 562 w 130"/>
                  <a:gd name="T19" fmla="*/ 85775 h 252"/>
                  <a:gd name="T20" fmla="*/ 562 w 130"/>
                  <a:gd name="T21" fmla="*/ 57377 h 252"/>
                  <a:gd name="T22" fmla="*/ 562 w 130"/>
                  <a:gd name="T23" fmla="*/ 29558 h 252"/>
                  <a:gd name="T24" fmla="*/ 0 w 130"/>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0"/>
                  <a:gd name="T40" fmla="*/ 0 h 252"/>
                  <a:gd name="T41" fmla="*/ 130 w 130"/>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0" h="252">
                    <a:moveTo>
                      <a:pt x="130" y="236"/>
                    </a:moveTo>
                    <a:lnTo>
                      <a:pt x="107" y="244"/>
                    </a:lnTo>
                    <a:lnTo>
                      <a:pt x="85" y="250"/>
                    </a:lnTo>
                    <a:lnTo>
                      <a:pt x="63" y="252"/>
                    </a:lnTo>
                    <a:lnTo>
                      <a:pt x="44" y="252"/>
                    </a:lnTo>
                    <a:lnTo>
                      <a:pt x="27" y="248"/>
                    </a:lnTo>
                    <a:lnTo>
                      <a:pt x="15" y="237"/>
                    </a:lnTo>
                    <a:lnTo>
                      <a:pt x="5" y="221"/>
                    </a:lnTo>
                    <a:lnTo>
                      <a:pt x="2" y="199"/>
                    </a:lnTo>
                    <a:lnTo>
                      <a:pt x="1" y="148"/>
                    </a:lnTo>
                    <a:lnTo>
                      <a:pt x="1" y="99"/>
                    </a:lnTo>
                    <a:lnTo>
                      <a:pt x="1" y="51"/>
                    </a:lnTo>
                    <a:lnTo>
                      <a:pt x="0" y="0"/>
                    </a:lnTo>
                  </a:path>
                </a:pathLst>
              </a:custGeom>
              <a:noFill/>
              <a:ln w="3175">
                <a:solidFill>
                  <a:srgbClr val="000000"/>
                </a:solidFill>
                <a:prstDash val="solid"/>
                <a:round/>
                <a:headEnd/>
                <a:tailEnd/>
              </a:ln>
            </p:spPr>
            <p:txBody>
              <a:bodyPr/>
              <a:lstStyle/>
              <a:p>
                <a:endParaRPr lang="sl-SI"/>
              </a:p>
            </p:txBody>
          </p:sp>
          <p:grpSp>
            <p:nvGrpSpPr>
              <p:cNvPr id="100" name="Group 495"/>
              <p:cNvGrpSpPr>
                <a:grpSpLocks/>
              </p:cNvGrpSpPr>
              <p:nvPr/>
            </p:nvGrpSpPr>
            <p:grpSpPr bwMode="auto">
              <a:xfrm>
                <a:off x="4347718" y="4928934"/>
                <a:ext cx="688975" cy="931863"/>
                <a:chOff x="4448" y="2171"/>
                <a:chExt cx="419" cy="540"/>
              </a:xfrm>
            </p:grpSpPr>
            <p:sp>
              <p:nvSpPr>
                <p:cNvPr id="149" name="Freeform 496"/>
                <p:cNvSpPr>
                  <a:spLocks/>
                </p:cNvSpPr>
                <p:nvPr/>
              </p:nvSpPr>
              <p:spPr bwMode="auto">
                <a:xfrm>
                  <a:off x="4484" y="2171"/>
                  <a:ext cx="383" cy="540"/>
                </a:xfrm>
                <a:custGeom>
                  <a:avLst/>
                  <a:gdLst>
                    <a:gd name="T0" fmla="*/ 373 w 1147"/>
                    <a:gd name="T1" fmla="*/ 2 h 1622"/>
                    <a:gd name="T2" fmla="*/ 354 w 1147"/>
                    <a:gd name="T3" fmla="*/ 7 h 1622"/>
                    <a:gd name="T4" fmla="*/ 334 w 1147"/>
                    <a:gd name="T5" fmla="*/ 11 h 1622"/>
                    <a:gd name="T6" fmla="*/ 314 w 1147"/>
                    <a:gd name="T7" fmla="*/ 16 h 1622"/>
                    <a:gd name="T8" fmla="*/ 294 w 1147"/>
                    <a:gd name="T9" fmla="*/ 21 h 1622"/>
                    <a:gd name="T10" fmla="*/ 274 w 1147"/>
                    <a:gd name="T11" fmla="*/ 27 h 1622"/>
                    <a:gd name="T12" fmla="*/ 253 w 1147"/>
                    <a:gd name="T13" fmla="*/ 32 h 1622"/>
                    <a:gd name="T14" fmla="*/ 233 w 1147"/>
                    <a:gd name="T15" fmla="*/ 38 h 1622"/>
                    <a:gd name="T16" fmla="*/ 213 w 1147"/>
                    <a:gd name="T17" fmla="*/ 45 h 1622"/>
                    <a:gd name="T18" fmla="*/ 193 w 1147"/>
                    <a:gd name="T19" fmla="*/ 51 h 1622"/>
                    <a:gd name="T20" fmla="*/ 172 w 1147"/>
                    <a:gd name="T21" fmla="*/ 58 h 1622"/>
                    <a:gd name="T22" fmla="*/ 152 w 1147"/>
                    <a:gd name="T23" fmla="*/ 66 h 1622"/>
                    <a:gd name="T24" fmla="*/ 132 w 1147"/>
                    <a:gd name="T25" fmla="*/ 74 h 1622"/>
                    <a:gd name="T26" fmla="*/ 112 w 1147"/>
                    <a:gd name="T27" fmla="*/ 82 h 1622"/>
                    <a:gd name="T28" fmla="*/ 91 w 1147"/>
                    <a:gd name="T29" fmla="*/ 90 h 1622"/>
                    <a:gd name="T30" fmla="*/ 72 w 1147"/>
                    <a:gd name="T31" fmla="*/ 99 h 1622"/>
                    <a:gd name="T32" fmla="*/ 57 w 1147"/>
                    <a:gd name="T33" fmla="*/ 106 h 1622"/>
                    <a:gd name="T34" fmla="*/ 46 w 1147"/>
                    <a:gd name="T35" fmla="*/ 111 h 1622"/>
                    <a:gd name="T36" fmla="*/ 36 w 1147"/>
                    <a:gd name="T37" fmla="*/ 117 h 1622"/>
                    <a:gd name="T38" fmla="*/ 25 w 1147"/>
                    <a:gd name="T39" fmla="*/ 124 h 1622"/>
                    <a:gd name="T40" fmla="*/ 17 w 1147"/>
                    <a:gd name="T41" fmla="*/ 131 h 1622"/>
                    <a:gd name="T42" fmla="*/ 9 w 1147"/>
                    <a:gd name="T43" fmla="*/ 139 h 1622"/>
                    <a:gd name="T44" fmla="*/ 3 w 1147"/>
                    <a:gd name="T45" fmla="*/ 148 h 1622"/>
                    <a:gd name="T46" fmla="*/ 0 w 1147"/>
                    <a:gd name="T47" fmla="*/ 158 h 1622"/>
                    <a:gd name="T48" fmla="*/ 1 w 1147"/>
                    <a:gd name="T49" fmla="*/ 187 h 1622"/>
                    <a:gd name="T50" fmla="*/ 4 w 1147"/>
                    <a:gd name="T51" fmla="*/ 228 h 1622"/>
                    <a:gd name="T52" fmla="*/ 10 w 1147"/>
                    <a:gd name="T53" fmla="*/ 248 h 1622"/>
                    <a:gd name="T54" fmla="*/ 20 w 1147"/>
                    <a:gd name="T55" fmla="*/ 249 h 1622"/>
                    <a:gd name="T56" fmla="*/ 28 w 1147"/>
                    <a:gd name="T57" fmla="*/ 249 h 1622"/>
                    <a:gd name="T58" fmla="*/ 37 w 1147"/>
                    <a:gd name="T59" fmla="*/ 248 h 1622"/>
                    <a:gd name="T60" fmla="*/ 36 w 1147"/>
                    <a:gd name="T61" fmla="*/ 254 h 1622"/>
                    <a:gd name="T62" fmla="*/ 28 w 1147"/>
                    <a:gd name="T63" fmla="*/ 268 h 1622"/>
                    <a:gd name="T64" fmla="*/ 24 w 1147"/>
                    <a:gd name="T65" fmla="*/ 284 h 1622"/>
                    <a:gd name="T66" fmla="*/ 22 w 1147"/>
                    <a:gd name="T67" fmla="*/ 301 h 1622"/>
                    <a:gd name="T68" fmla="*/ 25 w 1147"/>
                    <a:gd name="T69" fmla="*/ 341 h 1622"/>
                    <a:gd name="T70" fmla="*/ 34 w 1147"/>
                    <a:gd name="T71" fmla="*/ 397 h 1622"/>
                    <a:gd name="T72" fmla="*/ 44 w 1147"/>
                    <a:gd name="T73" fmla="*/ 448 h 1622"/>
                    <a:gd name="T74" fmla="*/ 53 w 1147"/>
                    <a:gd name="T75" fmla="*/ 506 h 16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47"/>
                    <a:gd name="T115" fmla="*/ 0 h 1622"/>
                    <a:gd name="T116" fmla="*/ 1147 w 1147"/>
                    <a:gd name="T117" fmla="*/ 1622 h 16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47" h="1622">
                      <a:moveTo>
                        <a:pt x="1147" y="0"/>
                      </a:moveTo>
                      <a:lnTo>
                        <a:pt x="1118" y="6"/>
                      </a:lnTo>
                      <a:lnTo>
                        <a:pt x="1089" y="13"/>
                      </a:lnTo>
                      <a:lnTo>
                        <a:pt x="1059" y="20"/>
                      </a:lnTo>
                      <a:lnTo>
                        <a:pt x="1030" y="26"/>
                      </a:lnTo>
                      <a:lnTo>
                        <a:pt x="999" y="33"/>
                      </a:lnTo>
                      <a:lnTo>
                        <a:pt x="969" y="41"/>
                      </a:lnTo>
                      <a:lnTo>
                        <a:pt x="940" y="48"/>
                      </a:lnTo>
                      <a:lnTo>
                        <a:pt x="910" y="56"/>
                      </a:lnTo>
                      <a:lnTo>
                        <a:pt x="880" y="63"/>
                      </a:lnTo>
                      <a:lnTo>
                        <a:pt x="850" y="71"/>
                      </a:lnTo>
                      <a:lnTo>
                        <a:pt x="820" y="80"/>
                      </a:lnTo>
                      <a:lnTo>
                        <a:pt x="790" y="88"/>
                      </a:lnTo>
                      <a:lnTo>
                        <a:pt x="758" y="97"/>
                      </a:lnTo>
                      <a:lnTo>
                        <a:pt x="728" y="106"/>
                      </a:lnTo>
                      <a:lnTo>
                        <a:pt x="698" y="115"/>
                      </a:lnTo>
                      <a:lnTo>
                        <a:pt x="668" y="124"/>
                      </a:lnTo>
                      <a:lnTo>
                        <a:pt x="637" y="135"/>
                      </a:lnTo>
                      <a:lnTo>
                        <a:pt x="607" y="144"/>
                      </a:lnTo>
                      <a:lnTo>
                        <a:pt x="577" y="154"/>
                      </a:lnTo>
                      <a:lnTo>
                        <a:pt x="547" y="165"/>
                      </a:lnTo>
                      <a:lnTo>
                        <a:pt x="515" y="175"/>
                      </a:lnTo>
                      <a:lnTo>
                        <a:pt x="485" y="187"/>
                      </a:lnTo>
                      <a:lnTo>
                        <a:pt x="455" y="199"/>
                      </a:lnTo>
                      <a:lnTo>
                        <a:pt x="425" y="209"/>
                      </a:lnTo>
                      <a:lnTo>
                        <a:pt x="395" y="222"/>
                      </a:lnTo>
                      <a:lnTo>
                        <a:pt x="365" y="233"/>
                      </a:lnTo>
                      <a:lnTo>
                        <a:pt x="335" y="245"/>
                      </a:lnTo>
                      <a:lnTo>
                        <a:pt x="304" y="258"/>
                      </a:lnTo>
                      <a:lnTo>
                        <a:pt x="274" y="270"/>
                      </a:lnTo>
                      <a:lnTo>
                        <a:pt x="245" y="284"/>
                      </a:lnTo>
                      <a:lnTo>
                        <a:pt x="215" y="297"/>
                      </a:lnTo>
                      <a:lnTo>
                        <a:pt x="186" y="311"/>
                      </a:lnTo>
                      <a:lnTo>
                        <a:pt x="171" y="318"/>
                      </a:lnTo>
                      <a:lnTo>
                        <a:pt x="155" y="326"/>
                      </a:lnTo>
                      <a:lnTo>
                        <a:pt x="139" y="334"/>
                      </a:lnTo>
                      <a:lnTo>
                        <a:pt x="123" y="342"/>
                      </a:lnTo>
                      <a:lnTo>
                        <a:pt x="107" y="351"/>
                      </a:lnTo>
                      <a:lnTo>
                        <a:pt x="91" y="362"/>
                      </a:lnTo>
                      <a:lnTo>
                        <a:pt x="76" y="371"/>
                      </a:lnTo>
                      <a:lnTo>
                        <a:pt x="62" y="383"/>
                      </a:lnTo>
                      <a:lnTo>
                        <a:pt x="50" y="393"/>
                      </a:lnTo>
                      <a:lnTo>
                        <a:pt x="37" y="406"/>
                      </a:lnTo>
                      <a:lnTo>
                        <a:pt x="26" y="419"/>
                      </a:lnTo>
                      <a:lnTo>
                        <a:pt x="17" y="431"/>
                      </a:lnTo>
                      <a:lnTo>
                        <a:pt x="10" y="445"/>
                      </a:lnTo>
                      <a:lnTo>
                        <a:pt x="4" y="460"/>
                      </a:lnTo>
                      <a:lnTo>
                        <a:pt x="1" y="476"/>
                      </a:lnTo>
                      <a:lnTo>
                        <a:pt x="0" y="493"/>
                      </a:lnTo>
                      <a:lnTo>
                        <a:pt x="2" y="562"/>
                      </a:lnTo>
                      <a:lnTo>
                        <a:pt x="7" y="625"/>
                      </a:lnTo>
                      <a:lnTo>
                        <a:pt x="12" y="684"/>
                      </a:lnTo>
                      <a:lnTo>
                        <a:pt x="17" y="742"/>
                      </a:lnTo>
                      <a:lnTo>
                        <a:pt x="31" y="744"/>
                      </a:lnTo>
                      <a:lnTo>
                        <a:pt x="45" y="746"/>
                      </a:lnTo>
                      <a:lnTo>
                        <a:pt x="59" y="747"/>
                      </a:lnTo>
                      <a:lnTo>
                        <a:pt x="73" y="749"/>
                      </a:lnTo>
                      <a:lnTo>
                        <a:pt x="85" y="749"/>
                      </a:lnTo>
                      <a:lnTo>
                        <a:pt x="99" y="747"/>
                      </a:lnTo>
                      <a:lnTo>
                        <a:pt x="112" y="745"/>
                      </a:lnTo>
                      <a:lnTo>
                        <a:pt x="124" y="742"/>
                      </a:lnTo>
                      <a:lnTo>
                        <a:pt x="107" y="762"/>
                      </a:lnTo>
                      <a:lnTo>
                        <a:pt x="95" y="784"/>
                      </a:lnTo>
                      <a:lnTo>
                        <a:pt x="84" y="806"/>
                      </a:lnTo>
                      <a:lnTo>
                        <a:pt x="77" y="828"/>
                      </a:lnTo>
                      <a:lnTo>
                        <a:pt x="72" y="853"/>
                      </a:lnTo>
                      <a:lnTo>
                        <a:pt x="68" y="877"/>
                      </a:lnTo>
                      <a:lnTo>
                        <a:pt x="67" y="904"/>
                      </a:lnTo>
                      <a:lnTo>
                        <a:pt x="68" y="930"/>
                      </a:lnTo>
                      <a:lnTo>
                        <a:pt x="76" y="1025"/>
                      </a:lnTo>
                      <a:lnTo>
                        <a:pt x="88" y="1111"/>
                      </a:lnTo>
                      <a:lnTo>
                        <a:pt x="102" y="1191"/>
                      </a:lnTo>
                      <a:lnTo>
                        <a:pt x="117" y="1267"/>
                      </a:lnTo>
                      <a:lnTo>
                        <a:pt x="132" y="1346"/>
                      </a:lnTo>
                      <a:lnTo>
                        <a:pt x="147" y="1428"/>
                      </a:lnTo>
                      <a:lnTo>
                        <a:pt x="160" y="1519"/>
                      </a:lnTo>
                      <a:lnTo>
                        <a:pt x="170" y="1622"/>
                      </a:lnTo>
                    </a:path>
                  </a:pathLst>
                </a:custGeom>
                <a:noFill/>
                <a:ln w="3175">
                  <a:solidFill>
                    <a:srgbClr val="000000"/>
                  </a:solidFill>
                  <a:prstDash val="solid"/>
                  <a:round/>
                  <a:headEnd/>
                  <a:tailEnd/>
                </a:ln>
              </p:spPr>
              <p:txBody>
                <a:bodyPr/>
                <a:lstStyle/>
                <a:p>
                  <a:endParaRPr lang="sl-SI"/>
                </a:p>
              </p:txBody>
            </p:sp>
            <p:sp>
              <p:nvSpPr>
                <p:cNvPr id="150" name="Freeform 497"/>
                <p:cNvSpPr>
                  <a:spLocks/>
                </p:cNvSpPr>
                <p:nvPr/>
              </p:nvSpPr>
              <p:spPr bwMode="auto">
                <a:xfrm>
                  <a:off x="4448" y="2415"/>
                  <a:ext cx="42" cy="3"/>
                </a:xfrm>
                <a:custGeom>
                  <a:avLst/>
                  <a:gdLst>
                    <a:gd name="T0" fmla="*/ 0 w 125"/>
                    <a:gd name="T1" fmla="*/ 0 h 11"/>
                    <a:gd name="T2" fmla="*/ 5 w 125"/>
                    <a:gd name="T3" fmla="*/ 1 h 11"/>
                    <a:gd name="T4" fmla="*/ 11 w 125"/>
                    <a:gd name="T5" fmla="*/ 2 h 11"/>
                    <a:gd name="T6" fmla="*/ 16 w 125"/>
                    <a:gd name="T7" fmla="*/ 2 h 11"/>
                    <a:gd name="T8" fmla="*/ 22 w 125"/>
                    <a:gd name="T9" fmla="*/ 3 h 11"/>
                    <a:gd name="T10" fmla="*/ 27 w 125"/>
                    <a:gd name="T11" fmla="*/ 3 h 11"/>
                    <a:gd name="T12" fmla="*/ 32 w 125"/>
                    <a:gd name="T13" fmla="*/ 3 h 11"/>
                    <a:gd name="T14" fmla="*/ 37 w 125"/>
                    <a:gd name="T15" fmla="*/ 3 h 11"/>
                    <a:gd name="T16" fmla="*/ 42 w 125"/>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11"/>
                    <a:gd name="T29" fmla="*/ 125 w 12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11">
                      <a:moveTo>
                        <a:pt x="0" y="0"/>
                      </a:moveTo>
                      <a:lnTo>
                        <a:pt x="16" y="4"/>
                      </a:lnTo>
                      <a:lnTo>
                        <a:pt x="32" y="7"/>
                      </a:lnTo>
                      <a:lnTo>
                        <a:pt x="47" y="8"/>
                      </a:lnTo>
                      <a:lnTo>
                        <a:pt x="64" y="10"/>
                      </a:lnTo>
                      <a:lnTo>
                        <a:pt x="79" y="11"/>
                      </a:lnTo>
                      <a:lnTo>
                        <a:pt x="94" y="11"/>
                      </a:lnTo>
                      <a:lnTo>
                        <a:pt x="110" y="11"/>
                      </a:lnTo>
                      <a:lnTo>
                        <a:pt x="125" y="10"/>
                      </a:lnTo>
                    </a:path>
                  </a:pathLst>
                </a:custGeom>
                <a:noFill/>
                <a:ln w="3175">
                  <a:solidFill>
                    <a:srgbClr val="000000"/>
                  </a:solidFill>
                  <a:prstDash val="solid"/>
                  <a:round/>
                  <a:headEnd/>
                  <a:tailEnd/>
                </a:ln>
              </p:spPr>
              <p:txBody>
                <a:bodyPr/>
                <a:lstStyle/>
                <a:p>
                  <a:endParaRPr lang="sl-SI"/>
                </a:p>
              </p:txBody>
            </p:sp>
            <p:sp>
              <p:nvSpPr>
                <p:cNvPr id="151" name="Freeform 498"/>
                <p:cNvSpPr>
                  <a:spLocks/>
                </p:cNvSpPr>
                <p:nvPr/>
              </p:nvSpPr>
              <p:spPr bwMode="auto">
                <a:xfrm>
                  <a:off x="4563" y="2179"/>
                  <a:ext cx="24" cy="10"/>
                </a:xfrm>
                <a:custGeom>
                  <a:avLst/>
                  <a:gdLst>
                    <a:gd name="T0" fmla="*/ 24 w 72"/>
                    <a:gd name="T1" fmla="*/ 0 h 30"/>
                    <a:gd name="T2" fmla="*/ 22 w 72"/>
                    <a:gd name="T3" fmla="*/ 3 h 30"/>
                    <a:gd name="T4" fmla="*/ 19 w 72"/>
                    <a:gd name="T5" fmla="*/ 5 h 30"/>
                    <a:gd name="T6" fmla="*/ 17 w 72"/>
                    <a:gd name="T7" fmla="*/ 7 h 30"/>
                    <a:gd name="T8" fmla="*/ 13 w 72"/>
                    <a:gd name="T9" fmla="*/ 8 h 30"/>
                    <a:gd name="T10" fmla="*/ 10 w 72"/>
                    <a:gd name="T11" fmla="*/ 9 h 30"/>
                    <a:gd name="T12" fmla="*/ 7 w 72"/>
                    <a:gd name="T13" fmla="*/ 10 h 30"/>
                    <a:gd name="T14" fmla="*/ 3 w 72"/>
                    <a:gd name="T15" fmla="*/ 10 h 30"/>
                    <a:gd name="T16" fmla="*/ 0 w 72"/>
                    <a:gd name="T17" fmla="*/ 1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30"/>
                    <a:gd name="T29" fmla="*/ 72 w 7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30">
                      <a:moveTo>
                        <a:pt x="72" y="0"/>
                      </a:moveTo>
                      <a:lnTo>
                        <a:pt x="66" y="8"/>
                      </a:lnTo>
                      <a:lnTo>
                        <a:pt x="58" y="14"/>
                      </a:lnTo>
                      <a:lnTo>
                        <a:pt x="50" y="20"/>
                      </a:lnTo>
                      <a:lnTo>
                        <a:pt x="40" y="23"/>
                      </a:lnTo>
                      <a:lnTo>
                        <a:pt x="30" y="27"/>
                      </a:lnTo>
                      <a:lnTo>
                        <a:pt x="21" y="29"/>
                      </a:lnTo>
                      <a:lnTo>
                        <a:pt x="10" y="30"/>
                      </a:lnTo>
                      <a:lnTo>
                        <a:pt x="0" y="30"/>
                      </a:lnTo>
                    </a:path>
                  </a:pathLst>
                </a:custGeom>
                <a:noFill/>
                <a:ln w="3175">
                  <a:solidFill>
                    <a:srgbClr val="000000"/>
                  </a:solidFill>
                  <a:prstDash val="solid"/>
                  <a:round/>
                  <a:headEnd/>
                  <a:tailEnd/>
                </a:ln>
              </p:spPr>
              <p:txBody>
                <a:bodyPr/>
                <a:lstStyle/>
                <a:p>
                  <a:endParaRPr lang="sl-SI"/>
                </a:p>
              </p:txBody>
            </p:sp>
          </p:grpSp>
          <p:sp>
            <p:nvSpPr>
              <p:cNvPr id="101" name="Freeform 499"/>
              <p:cNvSpPr>
                <a:spLocks/>
              </p:cNvSpPr>
              <p:nvPr/>
            </p:nvSpPr>
            <p:spPr bwMode="auto">
              <a:xfrm>
                <a:off x="4227068" y="4171697"/>
                <a:ext cx="1042988" cy="1689100"/>
              </a:xfrm>
              <a:custGeom>
                <a:avLst/>
                <a:gdLst>
                  <a:gd name="T0" fmla="*/ 753908 w 1905"/>
                  <a:gd name="T1" fmla="*/ 700681 h 2941"/>
                  <a:gd name="T2" fmla="*/ 722700 w 1905"/>
                  <a:gd name="T3" fmla="*/ 692640 h 2941"/>
                  <a:gd name="T4" fmla="*/ 689850 w 1905"/>
                  <a:gd name="T5" fmla="*/ 687471 h 2941"/>
                  <a:gd name="T6" fmla="*/ 657000 w 1905"/>
                  <a:gd name="T7" fmla="*/ 684025 h 2941"/>
                  <a:gd name="T8" fmla="*/ 625793 w 1905"/>
                  <a:gd name="T9" fmla="*/ 681728 h 2941"/>
                  <a:gd name="T10" fmla="*/ 585278 w 1905"/>
                  <a:gd name="T11" fmla="*/ 687471 h 2941"/>
                  <a:gd name="T12" fmla="*/ 522315 w 1905"/>
                  <a:gd name="T13" fmla="*/ 704127 h 2941"/>
                  <a:gd name="T14" fmla="*/ 461543 w 1905"/>
                  <a:gd name="T15" fmla="*/ 720782 h 2941"/>
                  <a:gd name="T16" fmla="*/ 401318 w 1905"/>
                  <a:gd name="T17" fmla="*/ 738586 h 2941"/>
                  <a:gd name="T18" fmla="*/ 342735 w 1905"/>
                  <a:gd name="T19" fmla="*/ 756965 h 2941"/>
                  <a:gd name="T20" fmla="*/ 285795 w 1905"/>
                  <a:gd name="T21" fmla="*/ 777066 h 2941"/>
                  <a:gd name="T22" fmla="*/ 229950 w 1905"/>
                  <a:gd name="T23" fmla="*/ 798317 h 2941"/>
                  <a:gd name="T24" fmla="*/ 176295 w 1905"/>
                  <a:gd name="T25" fmla="*/ 821864 h 2941"/>
                  <a:gd name="T26" fmla="*/ 123188 w 1905"/>
                  <a:gd name="T27" fmla="*/ 847134 h 2941"/>
                  <a:gd name="T28" fmla="*/ 72818 w 1905"/>
                  <a:gd name="T29" fmla="*/ 874128 h 2941"/>
                  <a:gd name="T30" fmla="*/ 24638 w 1905"/>
                  <a:gd name="T31" fmla="*/ 903993 h 2941"/>
                  <a:gd name="T32" fmla="*/ 0 w 1905"/>
                  <a:gd name="T33" fmla="*/ 992440 h 2941"/>
                  <a:gd name="T34" fmla="*/ 4380 w 1905"/>
                  <a:gd name="T35" fmla="*/ 1083183 h 2941"/>
                  <a:gd name="T36" fmla="*/ 8213 w 1905"/>
                  <a:gd name="T37" fmla="*/ 1109028 h 2941"/>
                  <a:gd name="T38" fmla="*/ 18068 w 1905"/>
                  <a:gd name="T39" fmla="*/ 1131427 h 2941"/>
                  <a:gd name="T40" fmla="*/ 45443 w 1905"/>
                  <a:gd name="T41" fmla="*/ 1150954 h 2941"/>
                  <a:gd name="T42" fmla="*/ 83220 w 1905"/>
                  <a:gd name="T43" fmla="*/ 1164738 h 2941"/>
                  <a:gd name="T44" fmla="*/ 121545 w 1905"/>
                  <a:gd name="T45" fmla="*/ 1177948 h 2941"/>
                  <a:gd name="T46" fmla="*/ 120450 w 1905"/>
                  <a:gd name="T47" fmla="*/ 1525416 h 2941"/>
                  <a:gd name="T48" fmla="*/ 144540 w 1905"/>
                  <a:gd name="T49" fmla="*/ 1652343 h 2941"/>
                  <a:gd name="T50" fmla="*/ 171915 w 1905"/>
                  <a:gd name="T51" fmla="*/ 1659809 h 2941"/>
                  <a:gd name="T52" fmla="*/ 198743 w 1905"/>
                  <a:gd name="T53" fmla="*/ 1667850 h 2941"/>
                  <a:gd name="T54" fmla="*/ 226665 w 1905"/>
                  <a:gd name="T55" fmla="*/ 1675890 h 2941"/>
                  <a:gd name="T56" fmla="*/ 254588 w 1905"/>
                  <a:gd name="T57" fmla="*/ 1683357 h 2941"/>
                  <a:gd name="T58" fmla="*/ 289628 w 1905"/>
                  <a:gd name="T59" fmla="*/ 1680485 h 2941"/>
                  <a:gd name="T60" fmla="*/ 336713 w 1905"/>
                  <a:gd name="T61" fmla="*/ 1653492 h 2941"/>
                  <a:gd name="T62" fmla="*/ 383250 w 1905"/>
                  <a:gd name="T63" fmla="*/ 1628221 h 2941"/>
                  <a:gd name="T64" fmla="*/ 429788 w 1905"/>
                  <a:gd name="T65" fmla="*/ 1603525 h 2941"/>
                  <a:gd name="T66" fmla="*/ 475230 w 1905"/>
                  <a:gd name="T67" fmla="*/ 1579978 h 2941"/>
                  <a:gd name="T68" fmla="*/ 522315 w 1905"/>
                  <a:gd name="T69" fmla="*/ 1556430 h 2941"/>
                  <a:gd name="T70" fmla="*/ 569400 w 1905"/>
                  <a:gd name="T71" fmla="*/ 1534606 h 2941"/>
                  <a:gd name="T72" fmla="*/ 617033 w 1905"/>
                  <a:gd name="T73" fmla="*/ 1513356 h 2941"/>
                  <a:gd name="T74" fmla="*/ 665213 w 1905"/>
                  <a:gd name="T75" fmla="*/ 1493828 h 2941"/>
                  <a:gd name="T76" fmla="*/ 715035 w 1905"/>
                  <a:gd name="T77" fmla="*/ 1475450 h 2941"/>
                  <a:gd name="T78" fmla="*/ 766500 w 1905"/>
                  <a:gd name="T79" fmla="*/ 1458220 h 2941"/>
                  <a:gd name="T80" fmla="*/ 814133 w 1905"/>
                  <a:gd name="T81" fmla="*/ 1331868 h 2941"/>
                  <a:gd name="T82" fmla="*/ 845340 w 1905"/>
                  <a:gd name="T83" fmla="*/ 1152677 h 2941"/>
                  <a:gd name="T84" fmla="*/ 855743 w 1905"/>
                  <a:gd name="T85" fmla="*/ 990717 h 2941"/>
                  <a:gd name="T86" fmla="*/ 885308 w 1905"/>
                  <a:gd name="T87" fmla="*/ 967743 h 2941"/>
                  <a:gd name="T88" fmla="*/ 912683 w 1905"/>
                  <a:gd name="T89" fmla="*/ 944770 h 2941"/>
                  <a:gd name="T90" fmla="*/ 916515 w 1905"/>
                  <a:gd name="T91" fmla="*/ 874702 h 2941"/>
                  <a:gd name="T92" fmla="*/ 923633 w 1905"/>
                  <a:gd name="T93" fmla="*/ 722505 h 2941"/>
                  <a:gd name="T94" fmla="*/ 946628 w 1905"/>
                  <a:gd name="T95" fmla="*/ 565139 h 2941"/>
                  <a:gd name="T96" fmla="*/ 978930 w 1905"/>
                  <a:gd name="T97" fmla="*/ 400881 h 2941"/>
                  <a:gd name="T98" fmla="*/ 1013423 w 1905"/>
                  <a:gd name="T99" fmla="*/ 228583 h 2941"/>
                  <a:gd name="T100" fmla="*/ 1042988 w 1905"/>
                  <a:gd name="T101" fmla="*/ 47669 h 2941"/>
                  <a:gd name="T102" fmla="*/ 1006305 w 1905"/>
                  <a:gd name="T103" fmla="*/ 29291 h 2941"/>
                  <a:gd name="T104" fmla="*/ 969075 w 1905"/>
                  <a:gd name="T105" fmla="*/ 11487 h 29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2941"/>
                  <a:gd name="T161" fmla="*/ 1905 w 1905"/>
                  <a:gd name="T162" fmla="*/ 2941 h 29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2941">
                    <a:moveTo>
                      <a:pt x="1412" y="1233"/>
                    </a:move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path>
                </a:pathLst>
              </a:custGeom>
              <a:noFill/>
              <a:ln w="3175">
                <a:solidFill>
                  <a:srgbClr val="000000"/>
                </a:solidFill>
                <a:prstDash val="solid"/>
                <a:round/>
                <a:headEnd/>
                <a:tailEnd/>
              </a:ln>
            </p:spPr>
            <p:txBody>
              <a:bodyPr/>
              <a:lstStyle/>
              <a:p>
                <a:endParaRPr lang="sl-SI"/>
              </a:p>
            </p:txBody>
          </p:sp>
          <p:grpSp>
            <p:nvGrpSpPr>
              <p:cNvPr id="102" name="Group 500"/>
              <p:cNvGrpSpPr>
                <a:grpSpLocks/>
              </p:cNvGrpSpPr>
              <p:nvPr/>
            </p:nvGrpSpPr>
            <p:grpSpPr bwMode="auto">
              <a:xfrm>
                <a:off x="3709543" y="5783009"/>
                <a:ext cx="1190625" cy="647700"/>
                <a:chOff x="1050" y="2802"/>
                <a:chExt cx="750" cy="408"/>
              </a:xfrm>
            </p:grpSpPr>
            <p:sp>
              <p:nvSpPr>
                <p:cNvPr id="147" name="Freeform 501"/>
                <p:cNvSpPr>
                  <a:spLocks/>
                </p:cNvSpPr>
                <p:nvPr/>
              </p:nvSpPr>
              <p:spPr bwMode="auto">
                <a:xfrm>
                  <a:off x="1518" y="2832"/>
                  <a:ext cx="228" cy="138"/>
                </a:xfrm>
                <a:custGeom>
                  <a:avLst/>
                  <a:gdLst>
                    <a:gd name="T0" fmla="*/ 18 w 228"/>
                    <a:gd name="T1" fmla="*/ 24 h 138"/>
                    <a:gd name="T2" fmla="*/ 228 w 228"/>
                    <a:gd name="T3" fmla="*/ 0 h 138"/>
                    <a:gd name="T4" fmla="*/ 228 w 228"/>
                    <a:gd name="T5" fmla="*/ 108 h 138"/>
                    <a:gd name="T6" fmla="*/ 102 w 228"/>
                    <a:gd name="T7" fmla="*/ 138 h 138"/>
                    <a:gd name="T8" fmla="*/ 0 w 228"/>
                    <a:gd name="T9" fmla="*/ 102 h 138"/>
                    <a:gd name="T10" fmla="*/ 18 w 228"/>
                    <a:gd name="T11" fmla="*/ 24 h 138"/>
                    <a:gd name="T12" fmla="*/ 0 60000 65536"/>
                    <a:gd name="T13" fmla="*/ 0 60000 65536"/>
                    <a:gd name="T14" fmla="*/ 0 60000 65536"/>
                    <a:gd name="T15" fmla="*/ 0 60000 65536"/>
                    <a:gd name="T16" fmla="*/ 0 60000 65536"/>
                    <a:gd name="T17" fmla="*/ 0 60000 65536"/>
                    <a:gd name="T18" fmla="*/ 0 w 228"/>
                    <a:gd name="T19" fmla="*/ 0 h 138"/>
                    <a:gd name="T20" fmla="*/ 228 w 228"/>
                    <a:gd name="T21" fmla="*/ 138 h 138"/>
                  </a:gdLst>
                  <a:ahLst/>
                  <a:cxnLst>
                    <a:cxn ang="T12">
                      <a:pos x="T0" y="T1"/>
                    </a:cxn>
                    <a:cxn ang="T13">
                      <a:pos x="T2" y="T3"/>
                    </a:cxn>
                    <a:cxn ang="T14">
                      <a:pos x="T4" y="T5"/>
                    </a:cxn>
                    <a:cxn ang="T15">
                      <a:pos x="T6" y="T7"/>
                    </a:cxn>
                    <a:cxn ang="T16">
                      <a:pos x="T8" y="T9"/>
                    </a:cxn>
                    <a:cxn ang="T17">
                      <a:pos x="T10" y="T11"/>
                    </a:cxn>
                  </a:cxnLst>
                  <a:rect l="T18" t="T19" r="T20" b="T21"/>
                  <a:pathLst>
                    <a:path w="228" h="138">
                      <a:moveTo>
                        <a:pt x="18" y="24"/>
                      </a:moveTo>
                      <a:lnTo>
                        <a:pt x="228" y="0"/>
                      </a:lnTo>
                      <a:lnTo>
                        <a:pt x="228" y="108"/>
                      </a:lnTo>
                      <a:lnTo>
                        <a:pt x="102" y="138"/>
                      </a:lnTo>
                      <a:lnTo>
                        <a:pt x="0" y="102"/>
                      </a:lnTo>
                      <a:lnTo>
                        <a:pt x="18" y="24"/>
                      </a:lnTo>
                      <a:close/>
                    </a:path>
                  </a:pathLst>
                </a:custGeom>
                <a:solidFill>
                  <a:srgbClr val="DDDDDD"/>
                </a:solidFill>
                <a:ln w="3175">
                  <a:solidFill>
                    <a:schemeClr val="tx1"/>
                  </a:solidFill>
                  <a:round/>
                  <a:headEnd/>
                  <a:tailEnd/>
                </a:ln>
              </p:spPr>
              <p:txBody>
                <a:bodyPr wrap="none" anchor="ctr"/>
                <a:lstStyle/>
                <a:p>
                  <a:endParaRPr lang="sl-SI"/>
                </a:p>
              </p:txBody>
            </p:sp>
            <p:sp>
              <p:nvSpPr>
                <p:cNvPr id="148" name="Freeform 502"/>
                <p:cNvSpPr>
                  <a:spLocks/>
                </p:cNvSpPr>
                <p:nvPr/>
              </p:nvSpPr>
              <p:spPr bwMode="auto">
                <a:xfrm>
                  <a:off x="1050" y="2802"/>
                  <a:ext cx="750" cy="408"/>
                </a:xfrm>
                <a:custGeom>
                  <a:avLst/>
                  <a:gdLst>
                    <a:gd name="T0" fmla="*/ 492 w 750"/>
                    <a:gd name="T1" fmla="*/ 48 h 408"/>
                    <a:gd name="T2" fmla="*/ 486 w 750"/>
                    <a:gd name="T3" fmla="*/ 132 h 408"/>
                    <a:gd name="T4" fmla="*/ 750 w 750"/>
                    <a:gd name="T5" fmla="*/ 222 h 408"/>
                    <a:gd name="T6" fmla="*/ 744 w 750"/>
                    <a:gd name="T7" fmla="*/ 342 h 408"/>
                    <a:gd name="T8" fmla="*/ 432 w 750"/>
                    <a:gd name="T9" fmla="*/ 270 h 408"/>
                    <a:gd name="T10" fmla="*/ 0 w 750"/>
                    <a:gd name="T11" fmla="*/ 408 h 408"/>
                    <a:gd name="T12" fmla="*/ 6 w 750"/>
                    <a:gd name="T13" fmla="*/ 300 h 408"/>
                    <a:gd name="T14" fmla="*/ 324 w 750"/>
                    <a:gd name="T15" fmla="*/ 138 h 408"/>
                    <a:gd name="T16" fmla="*/ 168 w 750"/>
                    <a:gd name="T17" fmla="*/ 222 h 408"/>
                    <a:gd name="T18" fmla="*/ 24 w 750"/>
                    <a:gd name="T19" fmla="*/ 210 h 408"/>
                    <a:gd name="T20" fmla="*/ 24 w 750"/>
                    <a:gd name="T21" fmla="*/ 126 h 408"/>
                    <a:gd name="T22" fmla="*/ 282 w 750"/>
                    <a:gd name="T23" fmla="*/ 114 h 408"/>
                    <a:gd name="T24" fmla="*/ 294 w 750"/>
                    <a:gd name="T25" fmla="*/ 0 h 408"/>
                    <a:gd name="T26" fmla="*/ 492 w 750"/>
                    <a:gd name="T27" fmla="*/ 48 h 4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50"/>
                    <a:gd name="T43" fmla="*/ 0 h 408"/>
                    <a:gd name="T44" fmla="*/ 750 w 750"/>
                    <a:gd name="T45" fmla="*/ 408 h 4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50" h="408">
                      <a:moveTo>
                        <a:pt x="492" y="48"/>
                      </a:moveTo>
                      <a:lnTo>
                        <a:pt x="486" y="132"/>
                      </a:lnTo>
                      <a:lnTo>
                        <a:pt x="750" y="222"/>
                      </a:lnTo>
                      <a:lnTo>
                        <a:pt x="744" y="342"/>
                      </a:lnTo>
                      <a:lnTo>
                        <a:pt x="432" y="270"/>
                      </a:lnTo>
                      <a:lnTo>
                        <a:pt x="0" y="408"/>
                      </a:lnTo>
                      <a:lnTo>
                        <a:pt x="6" y="300"/>
                      </a:lnTo>
                      <a:lnTo>
                        <a:pt x="324" y="138"/>
                      </a:lnTo>
                      <a:lnTo>
                        <a:pt x="168" y="222"/>
                      </a:lnTo>
                      <a:lnTo>
                        <a:pt x="24" y="210"/>
                      </a:lnTo>
                      <a:lnTo>
                        <a:pt x="24" y="126"/>
                      </a:lnTo>
                      <a:lnTo>
                        <a:pt x="282" y="114"/>
                      </a:lnTo>
                      <a:lnTo>
                        <a:pt x="294" y="0"/>
                      </a:lnTo>
                      <a:lnTo>
                        <a:pt x="492" y="48"/>
                      </a:lnTo>
                      <a:close/>
                    </a:path>
                  </a:pathLst>
                </a:custGeom>
                <a:solidFill>
                  <a:srgbClr val="DDDDDD"/>
                </a:solidFill>
                <a:ln w="3175">
                  <a:solidFill>
                    <a:schemeClr val="tx1"/>
                  </a:solidFill>
                  <a:round/>
                  <a:headEnd/>
                  <a:tailEnd/>
                </a:ln>
              </p:spPr>
              <p:txBody>
                <a:bodyPr wrap="none" anchor="ctr"/>
                <a:lstStyle/>
                <a:p>
                  <a:endParaRPr lang="sl-SI"/>
                </a:p>
              </p:txBody>
            </p:sp>
          </p:grpSp>
          <p:grpSp>
            <p:nvGrpSpPr>
              <p:cNvPr id="103" name="Group 503"/>
              <p:cNvGrpSpPr>
                <a:grpSpLocks/>
              </p:cNvGrpSpPr>
              <p:nvPr/>
            </p:nvGrpSpPr>
            <p:grpSpPr bwMode="auto">
              <a:xfrm>
                <a:off x="2483993" y="5163884"/>
                <a:ext cx="1323975" cy="1587500"/>
                <a:chOff x="3488" y="1484"/>
                <a:chExt cx="1364" cy="1719"/>
              </a:xfrm>
            </p:grpSpPr>
            <p:sp>
              <p:nvSpPr>
                <p:cNvPr id="143" name="Freeform 504"/>
                <p:cNvSpPr>
                  <a:spLocks/>
                </p:cNvSpPr>
                <p:nvPr/>
              </p:nvSpPr>
              <p:spPr bwMode="auto">
                <a:xfrm>
                  <a:off x="3637" y="2739"/>
                  <a:ext cx="636" cy="464"/>
                </a:xfrm>
                <a:custGeom>
                  <a:avLst/>
                  <a:gdLst>
                    <a:gd name="T0" fmla="*/ 124 w 636"/>
                    <a:gd name="T1" fmla="*/ 224 h 464"/>
                    <a:gd name="T2" fmla="*/ 164 w 636"/>
                    <a:gd name="T3" fmla="*/ 236 h 464"/>
                    <a:gd name="T4" fmla="*/ 208 w 636"/>
                    <a:gd name="T5" fmla="*/ 256 h 464"/>
                    <a:gd name="T6" fmla="*/ 224 w 636"/>
                    <a:gd name="T7" fmla="*/ 276 h 464"/>
                    <a:gd name="T8" fmla="*/ 276 w 636"/>
                    <a:gd name="T9" fmla="*/ 256 h 464"/>
                    <a:gd name="T10" fmla="*/ 328 w 636"/>
                    <a:gd name="T11" fmla="*/ 220 h 464"/>
                    <a:gd name="T12" fmla="*/ 396 w 636"/>
                    <a:gd name="T13" fmla="*/ 184 h 464"/>
                    <a:gd name="T14" fmla="*/ 448 w 636"/>
                    <a:gd name="T15" fmla="*/ 156 h 464"/>
                    <a:gd name="T16" fmla="*/ 476 w 636"/>
                    <a:gd name="T17" fmla="*/ 132 h 464"/>
                    <a:gd name="T18" fmla="*/ 516 w 636"/>
                    <a:gd name="T19" fmla="*/ 112 h 464"/>
                    <a:gd name="T20" fmla="*/ 532 w 636"/>
                    <a:gd name="T21" fmla="*/ 76 h 464"/>
                    <a:gd name="T22" fmla="*/ 540 w 636"/>
                    <a:gd name="T23" fmla="*/ 52 h 464"/>
                    <a:gd name="T24" fmla="*/ 580 w 636"/>
                    <a:gd name="T25" fmla="*/ 20 h 464"/>
                    <a:gd name="T26" fmla="*/ 608 w 636"/>
                    <a:gd name="T27" fmla="*/ 0 h 464"/>
                    <a:gd name="T28" fmla="*/ 612 w 636"/>
                    <a:gd name="T29" fmla="*/ 36 h 464"/>
                    <a:gd name="T30" fmla="*/ 632 w 636"/>
                    <a:gd name="T31" fmla="*/ 104 h 464"/>
                    <a:gd name="T32" fmla="*/ 636 w 636"/>
                    <a:gd name="T33" fmla="*/ 128 h 464"/>
                    <a:gd name="T34" fmla="*/ 628 w 636"/>
                    <a:gd name="T35" fmla="*/ 164 h 464"/>
                    <a:gd name="T36" fmla="*/ 612 w 636"/>
                    <a:gd name="T37" fmla="*/ 200 h 464"/>
                    <a:gd name="T38" fmla="*/ 608 w 636"/>
                    <a:gd name="T39" fmla="*/ 232 h 464"/>
                    <a:gd name="T40" fmla="*/ 600 w 636"/>
                    <a:gd name="T41" fmla="*/ 268 h 464"/>
                    <a:gd name="T42" fmla="*/ 596 w 636"/>
                    <a:gd name="T43" fmla="*/ 312 h 464"/>
                    <a:gd name="T44" fmla="*/ 552 w 636"/>
                    <a:gd name="T45" fmla="*/ 340 h 464"/>
                    <a:gd name="T46" fmla="*/ 528 w 636"/>
                    <a:gd name="T47" fmla="*/ 312 h 464"/>
                    <a:gd name="T48" fmla="*/ 524 w 636"/>
                    <a:gd name="T49" fmla="*/ 276 h 464"/>
                    <a:gd name="T50" fmla="*/ 524 w 636"/>
                    <a:gd name="T51" fmla="*/ 248 h 464"/>
                    <a:gd name="T52" fmla="*/ 508 w 636"/>
                    <a:gd name="T53" fmla="*/ 216 h 464"/>
                    <a:gd name="T54" fmla="*/ 544 w 636"/>
                    <a:gd name="T55" fmla="*/ 196 h 464"/>
                    <a:gd name="T56" fmla="*/ 592 w 636"/>
                    <a:gd name="T57" fmla="*/ 180 h 464"/>
                    <a:gd name="T58" fmla="*/ 492 w 636"/>
                    <a:gd name="T59" fmla="*/ 228 h 464"/>
                    <a:gd name="T60" fmla="*/ 444 w 636"/>
                    <a:gd name="T61" fmla="*/ 264 h 464"/>
                    <a:gd name="T62" fmla="*/ 420 w 636"/>
                    <a:gd name="T63" fmla="*/ 280 h 464"/>
                    <a:gd name="T64" fmla="*/ 376 w 636"/>
                    <a:gd name="T65" fmla="*/ 312 h 464"/>
                    <a:gd name="T66" fmla="*/ 360 w 636"/>
                    <a:gd name="T67" fmla="*/ 344 h 464"/>
                    <a:gd name="T68" fmla="*/ 332 w 636"/>
                    <a:gd name="T69" fmla="*/ 372 h 464"/>
                    <a:gd name="T70" fmla="*/ 304 w 636"/>
                    <a:gd name="T71" fmla="*/ 392 h 464"/>
                    <a:gd name="T72" fmla="*/ 280 w 636"/>
                    <a:gd name="T73" fmla="*/ 412 h 464"/>
                    <a:gd name="T74" fmla="*/ 248 w 636"/>
                    <a:gd name="T75" fmla="*/ 436 h 464"/>
                    <a:gd name="T76" fmla="*/ 204 w 636"/>
                    <a:gd name="T77" fmla="*/ 448 h 464"/>
                    <a:gd name="T78" fmla="*/ 144 w 636"/>
                    <a:gd name="T79" fmla="*/ 464 h 464"/>
                    <a:gd name="T80" fmla="*/ 100 w 636"/>
                    <a:gd name="T81" fmla="*/ 464 h 464"/>
                    <a:gd name="T82" fmla="*/ 48 w 636"/>
                    <a:gd name="T83" fmla="*/ 464 h 464"/>
                    <a:gd name="T84" fmla="*/ 0 w 636"/>
                    <a:gd name="T85" fmla="*/ 444 h 464"/>
                    <a:gd name="T86" fmla="*/ 24 w 636"/>
                    <a:gd name="T87" fmla="*/ 384 h 464"/>
                    <a:gd name="T88" fmla="*/ 60 w 636"/>
                    <a:gd name="T89" fmla="*/ 320 h 464"/>
                    <a:gd name="T90" fmla="*/ 84 w 636"/>
                    <a:gd name="T91" fmla="*/ 284 h 464"/>
                    <a:gd name="T92" fmla="*/ 112 w 636"/>
                    <a:gd name="T93" fmla="*/ 248 h 464"/>
                    <a:gd name="T94" fmla="*/ 124 w 636"/>
                    <a:gd name="T95" fmla="*/ 224 h 4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6"/>
                    <a:gd name="T145" fmla="*/ 0 h 464"/>
                    <a:gd name="T146" fmla="*/ 636 w 636"/>
                    <a:gd name="T147" fmla="*/ 464 h 4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6" h="464">
                      <a:moveTo>
                        <a:pt x="124" y="224"/>
                      </a:moveTo>
                      <a:lnTo>
                        <a:pt x="164" y="236"/>
                      </a:lnTo>
                      <a:lnTo>
                        <a:pt x="208" y="256"/>
                      </a:lnTo>
                      <a:lnTo>
                        <a:pt x="224" y="276"/>
                      </a:lnTo>
                      <a:lnTo>
                        <a:pt x="276" y="256"/>
                      </a:lnTo>
                      <a:lnTo>
                        <a:pt x="328" y="220"/>
                      </a:lnTo>
                      <a:lnTo>
                        <a:pt x="396" y="184"/>
                      </a:lnTo>
                      <a:lnTo>
                        <a:pt x="448" y="156"/>
                      </a:lnTo>
                      <a:lnTo>
                        <a:pt x="476" y="132"/>
                      </a:lnTo>
                      <a:lnTo>
                        <a:pt x="516" y="112"/>
                      </a:lnTo>
                      <a:lnTo>
                        <a:pt x="532" y="76"/>
                      </a:lnTo>
                      <a:lnTo>
                        <a:pt x="540" y="52"/>
                      </a:lnTo>
                      <a:lnTo>
                        <a:pt x="580" y="20"/>
                      </a:lnTo>
                      <a:lnTo>
                        <a:pt x="608" y="0"/>
                      </a:lnTo>
                      <a:lnTo>
                        <a:pt x="612" y="36"/>
                      </a:lnTo>
                      <a:lnTo>
                        <a:pt x="632" y="104"/>
                      </a:lnTo>
                      <a:lnTo>
                        <a:pt x="636" y="128"/>
                      </a:lnTo>
                      <a:lnTo>
                        <a:pt x="628" y="164"/>
                      </a:lnTo>
                      <a:lnTo>
                        <a:pt x="612" y="200"/>
                      </a:lnTo>
                      <a:lnTo>
                        <a:pt x="608" y="232"/>
                      </a:lnTo>
                      <a:lnTo>
                        <a:pt x="600" y="268"/>
                      </a:lnTo>
                      <a:lnTo>
                        <a:pt x="596" y="312"/>
                      </a:lnTo>
                      <a:lnTo>
                        <a:pt x="552" y="340"/>
                      </a:lnTo>
                      <a:lnTo>
                        <a:pt x="528" y="312"/>
                      </a:lnTo>
                      <a:lnTo>
                        <a:pt x="524" y="276"/>
                      </a:lnTo>
                      <a:lnTo>
                        <a:pt x="524" y="248"/>
                      </a:lnTo>
                      <a:lnTo>
                        <a:pt x="508" y="216"/>
                      </a:lnTo>
                      <a:lnTo>
                        <a:pt x="544" y="196"/>
                      </a:lnTo>
                      <a:lnTo>
                        <a:pt x="592" y="180"/>
                      </a:lnTo>
                      <a:lnTo>
                        <a:pt x="492" y="228"/>
                      </a:lnTo>
                      <a:lnTo>
                        <a:pt x="444" y="264"/>
                      </a:lnTo>
                      <a:lnTo>
                        <a:pt x="420" y="280"/>
                      </a:lnTo>
                      <a:lnTo>
                        <a:pt x="376" y="312"/>
                      </a:lnTo>
                      <a:lnTo>
                        <a:pt x="360" y="344"/>
                      </a:lnTo>
                      <a:lnTo>
                        <a:pt x="332" y="372"/>
                      </a:lnTo>
                      <a:lnTo>
                        <a:pt x="304" y="392"/>
                      </a:lnTo>
                      <a:lnTo>
                        <a:pt x="280" y="412"/>
                      </a:lnTo>
                      <a:lnTo>
                        <a:pt x="248" y="436"/>
                      </a:lnTo>
                      <a:lnTo>
                        <a:pt x="204" y="448"/>
                      </a:lnTo>
                      <a:lnTo>
                        <a:pt x="144" y="464"/>
                      </a:lnTo>
                      <a:lnTo>
                        <a:pt x="100" y="464"/>
                      </a:lnTo>
                      <a:lnTo>
                        <a:pt x="48" y="464"/>
                      </a:lnTo>
                      <a:lnTo>
                        <a:pt x="0" y="444"/>
                      </a:lnTo>
                      <a:lnTo>
                        <a:pt x="24" y="384"/>
                      </a:lnTo>
                      <a:lnTo>
                        <a:pt x="60" y="320"/>
                      </a:lnTo>
                      <a:lnTo>
                        <a:pt x="84" y="284"/>
                      </a:lnTo>
                      <a:lnTo>
                        <a:pt x="112" y="248"/>
                      </a:lnTo>
                      <a:lnTo>
                        <a:pt x="124" y="224"/>
                      </a:lnTo>
                      <a:close/>
                    </a:path>
                  </a:pathLst>
                </a:custGeom>
                <a:solidFill>
                  <a:schemeClr val="tx1"/>
                </a:solidFill>
                <a:ln w="3175">
                  <a:solidFill>
                    <a:schemeClr val="tx1"/>
                  </a:solidFill>
                  <a:round/>
                  <a:headEnd/>
                  <a:tailEnd/>
                </a:ln>
              </p:spPr>
              <p:txBody>
                <a:bodyPr wrap="none" anchor="ctr"/>
                <a:lstStyle/>
                <a:p>
                  <a:endParaRPr lang="sl-SI"/>
                </a:p>
              </p:txBody>
            </p:sp>
            <p:sp>
              <p:nvSpPr>
                <p:cNvPr id="144" name="Freeform 505"/>
                <p:cNvSpPr>
                  <a:spLocks/>
                </p:cNvSpPr>
                <p:nvPr/>
              </p:nvSpPr>
              <p:spPr bwMode="auto">
                <a:xfrm>
                  <a:off x="3608" y="1484"/>
                  <a:ext cx="1148" cy="1456"/>
                </a:xfrm>
                <a:custGeom>
                  <a:avLst/>
                  <a:gdLst>
                    <a:gd name="T0" fmla="*/ 60 w 1148"/>
                    <a:gd name="T1" fmla="*/ 1452 h 1456"/>
                    <a:gd name="T2" fmla="*/ 172 w 1148"/>
                    <a:gd name="T3" fmla="*/ 1444 h 1456"/>
                    <a:gd name="T4" fmla="*/ 296 w 1148"/>
                    <a:gd name="T5" fmla="*/ 1376 h 1456"/>
                    <a:gd name="T6" fmla="*/ 396 w 1148"/>
                    <a:gd name="T7" fmla="*/ 1316 h 1456"/>
                    <a:gd name="T8" fmla="*/ 492 w 1148"/>
                    <a:gd name="T9" fmla="*/ 1260 h 1456"/>
                    <a:gd name="T10" fmla="*/ 504 w 1148"/>
                    <a:gd name="T11" fmla="*/ 1180 h 1456"/>
                    <a:gd name="T12" fmla="*/ 552 w 1148"/>
                    <a:gd name="T13" fmla="*/ 1076 h 1456"/>
                    <a:gd name="T14" fmla="*/ 644 w 1148"/>
                    <a:gd name="T15" fmla="*/ 960 h 1456"/>
                    <a:gd name="T16" fmla="*/ 752 w 1148"/>
                    <a:gd name="T17" fmla="*/ 832 h 1456"/>
                    <a:gd name="T18" fmla="*/ 828 w 1148"/>
                    <a:gd name="T19" fmla="*/ 712 h 1456"/>
                    <a:gd name="T20" fmla="*/ 892 w 1148"/>
                    <a:gd name="T21" fmla="*/ 584 h 1456"/>
                    <a:gd name="T22" fmla="*/ 948 w 1148"/>
                    <a:gd name="T23" fmla="*/ 468 h 1456"/>
                    <a:gd name="T24" fmla="*/ 984 w 1148"/>
                    <a:gd name="T25" fmla="*/ 404 h 1456"/>
                    <a:gd name="T26" fmla="*/ 996 w 1148"/>
                    <a:gd name="T27" fmla="*/ 408 h 1456"/>
                    <a:gd name="T28" fmla="*/ 1096 w 1148"/>
                    <a:gd name="T29" fmla="*/ 432 h 1456"/>
                    <a:gd name="T30" fmla="*/ 1148 w 1148"/>
                    <a:gd name="T31" fmla="*/ 360 h 1456"/>
                    <a:gd name="T32" fmla="*/ 1132 w 1148"/>
                    <a:gd name="T33" fmla="*/ 224 h 1456"/>
                    <a:gd name="T34" fmla="*/ 1100 w 1148"/>
                    <a:gd name="T35" fmla="*/ 152 h 1456"/>
                    <a:gd name="T36" fmla="*/ 1048 w 1148"/>
                    <a:gd name="T37" fmla="*/ 68 h 1456"/>
                    <a:gd name="T38" fmla="*/ 984 w 1148"/>
                    <a:gd name="T39" fmla="*/ 24 h 1456"/>
                    <a:gd name="T40" fmla="*/ 876 w 1148"/>
                    <a:gd name="T41" fmla="*/ 12 h 1456"/>
                    <a:gd name="T42" fmla="*/ 748 w 1148"/>
                    <a:gd name="T43" fmla="*/ 84 h 1456"/>
                    <a:gd name="T44" fmla="*/ 680 w 1148"/>
                    <a:gd name="T45" fmla="*/ 144 h 1456"/>
                    <a:gd name="T46" fmla="*/ 636 w 1148"/>
                    <a:gd name="T47" fmla="*/ 224 h 1456"/>
                    <a:gd name="T48" fmla="*/ 604 w 1148"/>
                    <a:gd name="T49" fmla="*/ 332 h 1456"/>
                    <a:gd name="T50" fmla="*/ 576 w 1148"/>
                    <a:gd name="T51" fmla="*/ 460 h 1456"/>
                    <a:gd name="T52" fmla="*/ 544 w 1148"/>
                    <a:gd name="T53" fmla="*/ 604 h 1456"/>
                    <a:gd name="T54" fmla="*/ 484 w 1148"/>
                    <a:gd name="T55" fmla="*/ 748 h 1456"/>
                    <a:gd name="T56" fmla="*/ 420 w 1148"/>
                    <a:gd name="T57" fmla="*/ 888 h 1456"/>
                    <a:gd name="T58" fmla="*/ 328 w 1148"/>
                    <a:gd name="T59" fmla="*/ 1036 h 1456"/>
                    <a:gd name="T60" fmla="*/ 252 w 1148"/>
                    <a:gd name="T61" fmla="*/ 1164 h 1456"/>
                    <a:gd name="T62" fmla="*/ 164 w 1148"/>
                    <a:gd name="T63" fmla="*/ 1260 h 1456"/>
                    <a:gd name="T64" fmla="*/ 108 w 1148"/>
                    <a:gd name="T65" fmla="*/ 1332 h 1456"/>
                    <a:gd name="T66" fmla="*/ 40 w 1148"/>
                    <a:gd name="T67" fmla="*/ 1404 h 14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8"/>
                    <a:gd name="T103" fmla="*/ 0 h 1456"/>
                    <a:gd name="T104" fmla="*/ 1148 w 1148"/>
                    <a:gd name="T105" fmla="*/ 1456 h 14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8" h="1456">
                      <a:moveTo>
                        <a:pt x="0" y="1444"/>
                      </a:moveTo>
                      <a:lnTo>
                        <a:pt x="60" y="1452"/>
                      </a:lnTo>
                      <a:lnTo>
                        <a:pt x="104" y="1456"/>
                      </a:lnTo>
                      <a:lnTo>
                        <a:pt x="172" y="1444"/>
                      </a:lnTo>
                      <a:lnTo>
                        <a:pt x="232" y="1408"/>
                      </a:lnTo>
                      <a:lnTo>
                        <a:pt x="296" y="1376"/>
                      </a:lnTo>
                      <a:lnTo>
                        <a:pt x="356" y="1340"/>
                      </a:lnTo>
                      <a:lnTo>
                        <a:pt x="396" y="1316"/>
                      </a:lnTo>
                      <a:lnTo>
                        <a:pt x="444" y="1292"/>
                      </a:lnTo>
                      <a:lnTo>
                        <a:pt x="492" y="1260"/>
                      </a:lnTo>
                      <a:lnTo>
                        <a:pt x="504" y="1232"/>
                      </a:lnTo>
                      <a:lnTo>
                        <a:pt x="504" y="1180"/>
                      </a:lnTo>
                      <a:lnTo>
                        <a:pt x="528" y="1128"/>
                      </a:lnTo>
                      <a:lnTo>
                        <a:pt x="552" y="1076"/>
                      </a:lnTo>
                      <a:lnTo>
                        <a:pt x="592" y="1012"/>
                      </a:lnTo>
                      <a:lnTo>
                        <a:pt x="644" y="960"/>
                      </a:lnTo>
                      <a:lnTo>
                        <a:pt x="704" y="904"/>
                      </a:lnTo>
                      <a:lnTo>
                        <a:pt x="752" y="832"/>
                      </a:lnTo>
                      <a:lnTo>
                        <a:pt x="784" y="772"/>
                      </a:lnTo>
                      <a:lnTo>
                        <a:pt x="828" y="712"/>
                      </a:lnTo>
                      <a:lnTo>
                        <a:pt x="864" y="648"/>
                      </a:lnTo>
                      <a:lnTo>
                        <a:pt x="892" y="584"/>
                      </a:lnTo>
                      <a:lnTo>
                        <a:pt x="920" y="536"/>
                      </a:lnTo>
                      <a:lnTo>
                        <a:pt x="948" y="468"/>
                      </a:lnTo>
                      <a:lnTo>
                        <a:pt x="972" y="436"/>
                      </a:lnTo>
                      <a:lnTo>
                        <a:pt x="984" y="404"/>
                      </a:lnTo>
                      <a:lnTo>
                        <a:pt x="952" y="396"/>
                      </a:lnTo>
                      <a:lnTo>
                        <a:pt x="996" y="408"/>
                      </a:lnTo>
                      <a:lnTo>
                        <a:pt x="1040" y="424"/>
                      </a:lnTo>
                      <a:lnTo>
                        <a:pt x="1096" y="432"/>
                      </a:lnTo>
                      <a:lnTo>
                        <a:pt x="1124" y="436"/>
                      </a:lnTo>
                      <a:lnTo>
                        <a:pt x="1148" y="360"/>
                      </a:lnTo>
                      <a:lnTo>
                        <a:pt x="1140" y="280"/>
                      </a:lnTo>
                      <a:lnTo>
                        <a:pt x="1132" y="224"/>
                      </a:lnTo>
                      <a:lnTo>
                        <a:pt x="1112" y="184"/>
                      </a:lnTo>
                      <a:lnTo>
                        <a:pt x="1100" y="152"/>
                      </a:lnTo>
                      <a:lnTo>
                        <a:pt x="1080" y="108"/>
                      </a:lnTo>
                      <a:lnTo>
                        <a:pt x="1048" y="68"/>
                      </a:lnTo>
                      <a:lnTo>
                        <a:pt x="1012" y="44"/>
                      </a:lnTo>
                      <a:lnTo>
                        <a:pt x="984" y="24"/>
                      </a:lnTo>
                      <a:lnTo>
                        <a:pt x="928" y="0"/>
                      </a:lnTo>
                      <a:lnTo>
                        <a:pt x="876" y="12"/>
                      </a:lnTo>
                      <a:lnTo>
                        <a:pt x="804" y="44"/>
                      </a:lnTo>
                      <a:lnTo>
                        <a:pt x="748" y="84"/>
                      </a:lnTo>
                      <a:lnTo>
                        <a:pt x="704" y="112"/>
                      </a:lnTo>
                      <a:lnTo>
                        <a:pt x="680" y="144"/>
                      </a:lnTo>
                      <a:lnTo>
                        <a:pt x="648" y="184"/>
                      </a:lnTo>
                      <a:lnTo>
                        <a:pt x="636" y="224"/>
                      </a:lnTo>
                      <a:lnTo>
                        <a:pt x="616" y="276"/>
                      </a:lnTo>
                      <a:lnTo>
                        <a:pt x="604" y="332"/>
                      </a:lnTo>
                      <a:lnTo>
                        <a:pt x="592" y="396"/>
                      </a:lnTo>
                      <a:lnTo>
                        <a:pt x="576" y="460"/>
                      </a:lnTo>
                      <a:lnTo>
                        <a:pt x="564" y="528"/>
                      </a:lnTo>
                      <a:lnTo>
                        <a:pt x="544" y="604"/>
                      </a:lnTo>
                      <a:lnTo>
                        <a:pt x="508" y="676"/>
                      </a:lnTo>
                      <a:lnTo>
                        <a:pt x="484" y="748"/>
                      </a:lnTo>
                      <a:lnTo>
                        <a:pt x="444" y="828"/>
                      </a:lnTo>
                      <a:lnTo>
                        <a:pt x="420" y="888"/>
                      </a:lnTo>
                      <a:lnTo>
                        <a:pt x="372" y="968"/>
                      </a:lnTo>
                      <a:lnTo>
                        <a:pt x="328" y="1036"/>
                      </a:lnTo>
                      <a:lnTo>
                        <a:pt x="284" y="1116"/>
                      </a:lnTo>
                      <a:lnTo>
                        <a:pt x="252" y="1164"/>
                      </a:lnTo>
                      <a:lnTo>
                        <a:pt x="212" y="1212"/>
                      </a:lnTo>
                      <a:lnTo>
                        <a:pt x="164" y="1260"/>
                      </a:lnTo>
                      <a:lnTo>
                        <a:pt x="136" y="1292"/>
                      </a:lnTo>
                      <a:lnTo>
                        <a:pt x="108" y="1332"/>
                      </a:lnTo>
                      <a:lnTo>
                        <a:pt x="80" y="1360"/>
                      </a:lnTo>
                      <a:lnTo>
                        <a:pt x="40" y="1404"/>
                      </a:lnTo>
                      <a:lnTo>
                        <a:pt x="0" y="1444"/>
                      </a:lnTo>
                      <a:close/>
                    </a:path>
                  </a:pathLst>
                </a:custGeom>
                <a:solidFill>
                  <a:srgbClr val="FFEAD5"/>
                </a:solidFill>
                <a:ln w="3175">
                  <a:solidFill>
                    <a:schemeClr val="tx1"/>
                  </a:solidFill>
                  <a:round/>
                  <a:headEnd/>
                  <a:tailEnd/>
                </a:ln>
              </p:spPr>
              <p:txBody>
                <a:bodyPr wrap="none" anchor="ctr"/>
                <a:lstStyle/>
                <a:p>
                  <a:endParaRPr lang="sl-SI"/>
                </a:p>
              </p:txBody>
            </p:sp>
            <p:sp>
              <p:nvSpPr>
                <p:cNvPr id="145" name="Freeform 506"/>
                <p:cNvSpPr>
                  <a:spLocks/>
                </p:cNvSpPr>
                <p:nvPr/>
              </p:nvSpPr>
              <p:spPr bwMode="auto">
                <a:xfrm>
                  <a:off x="3488" y="2672"/>
                  <a:ext cx="636" cy="464"/>
                </a:xfrm>
                <a:custGeom>
                  <a:avLst/>
                  <a:gdLst>
                    <a:gd name="T0" fmla="*/ 124 w 636"/>
                    <a:gd name="T1" fmla="*/ 224 h 464"/>
                    <a:gd name="T2" fmla="*/ 164 w 636"/>
                    <a:gd name="T3" fmla="*/ 236 h 464"/>
                    <a:gd name="T4" fmla="*/ 208 w 636"/>
                    <a:gd name="T5" fmla="*/ 256 h 464"/>
                    <a:gd name="T6" fmla="*/ 224 w 636"/>
                    <a:gd name="T7" fmla="*/ 276 h 464"/>
                    <a:gd name="T8" fmla="*/ 276 w 636"/>
                    <a:gd name="T9" fmla="*/ 256 h 464"/>
                    <a:gd name="T10" fmla="*/ 328 w 636"/>
                    <a:gd name="T11" fmla="*/ 220 h 464"/>
                    <a:gd name="T12" fmla="*/ 396 w 636"/>
                    <a:gd name="T13" fmla="*/ 184 h 464"/>
                    <a:gd name="T14" fmla="*/ 448 w 636"/>
                    <a:gd name="T15" fmla="*/ 156 h 464"/>
                    <a:gd name="T16" fmla="*/ 476 w 636"/>
                    <a:gd name="T17" fmla="*/ 132 h 464"/>
                    <a:gd name="T18" fmla="*/ 516 w 636"/>
                    <a:gd name="T19" fmla="*/ 112 h 464"/>
                    <a:gd name="T20" fmla="*/ 532 w 636"/>
                    <a:gd name="T21" fmla="*/ 76 h 464"/>
                    <a:gd name="T22" fmla="*/ 540 w 636"/>
                    <a:gd name="T23" fmla="*/ 52 h 464"/>
                    <a:gd name="T24" fmla="*/ 580 w 636"/>
                    <a:gd name="T25" fmla="*/ 20 h 464"/>
                    <a:gd name="T26" fmla="*/ 608 w 636"/>
                    <a:gd name="T27" fmla="*/ 0 h 464"/>
                    <a:gd name="T28" fmla="*/ 612 w 636"/>
                    <a:gd name="T29" fmla="*/ 36 h 464"/>
                    <a:gd name="T30" fmla="*/ 632 w 636"/>
                    <a:gd name="T31" fmla="*/ 104 h 464"/>
                    <a:gd name="T32" fmla="*/ 636 w 636"/>
                    <a:gd name="T33" fmla="*/ 128 h 464"/>
                    <a:gd name="T34" fmla="*/ 628 w 636"/>
                    <a:gd name="T35" fmla="*/ 164 h 464"/>
                    <a:gd name="T36" fmla="*/ 612 w 636"/>
                    <a:gd name="T37" fmla="*/ 200 h 464"/>
                    <a:gd name="T38" fmla="*/ 608 w 636"/>
                    <a:gd name="T39" fmla="*/ 232 h 464"/>
                    <a:gd name="T40" fmla="*/ 600 w 636"/>
                    <a:gd name="T41" fmla="*/ 268 h 464"/>
                    <a:gd name="T42" fmla="*/ 596 w 636"/>
                    <a:gd name="T43" fmla="*/ 312 h 464"/>
                    <a:gd name="T44" fmla="*/ 552 w 636"/>
                    <a:gd name="T45" fmla="*/ 340 h 464"/>
                    <a:gd name="T46" fmla="*/ 528 w 636"/>
                    <a:gd name="T47" fmla="*/ 312 h 464"/>
                    <a:gd name="T48" fmla="*/ 524 w 636"/>
                    <a:gd name="T49" fmla="*/ 276 h 464"/>
                    <a:gd name="T50" fmla="*/ 524 w 636"/>
                    <a:gd name="T51" fmla="*/ 248 h 464"/>
                    <a:gd name="T52" fmla="*/ 508 w 636"/>
                    <a:gd name="T53" fmla="*/ 216 h 464"/>
                    <a:gd name="T54" fmla="*/ 544 w 636"/>
                    <a:gd name="T55" fmla="*/ 196 h 464"/>
                    <a:gd name="T56" fmla="*/ 592 w 636"/>
                    <a:gd name="T57" fmla="*/ 180 h 464"/>
                    <a:gd name="T58" fmla="*/ 492 w 636"/>
                    <a:gd name="T59" fmla="*/ 228 h 464"/>
                    <a:gd name="T60" fmla="*/ 444 w 636"/>
                    <a:gd name="T61" fmla="*/ 264 h 464"/>
                    <a:gd name="T62" fmla="*/ 420 w 636"/>
                    <a:gd name="T63" fmla="*/ 280 h 464"/>
                    <a:gd name="T64" fmla="*/ 376 w 636"/>
                    <a:gd name="T65" fmla="*/ 312 h 464"/>
                    <a:gd name="T66" fmla="*/ 360 w 636"/>
                    <a:gd name="T67" fmla="*/ 344 h 464"/>
                    <a:gd name="T68" fmla="*/ 332 w 636"/>
                    <a:gd name="T69" fmla="*/ 372 h 464"/>
                    <a:gd name="T70" fmla="*/ 304 w 636"/>
                    <a:gd name="T71" fmla="*/ 392 h 464"/>
                    <a:gd name="T72" fmla="*/ 280 w 636"/>
                    <a:gd name="T73" fmla="*/ 412 h 464"/>
                    <a:gd name="T74" fmla="*/ 248 w 636"/>
                    <a:gd name="T75" fmla="*/ 436 h 464"/>
                    <a:gd name="T76" fmla="*/ 204 w 636"/>
                    <a:gd name="T77" fmla="*/ 448 h 464"/>
                    <a:gd name="T78" fmla="*/ 144 w 636"/>
                    <a:gd name="T79" fmla="*/ 464 h 464"/>
                    <a:gd name="T80" fmla="*/ 100 w 636"/>
                    <a:gd name="T81" fmla="*/ 464 h 464"/>
                    <a:gd name="T82" fmla="*/ 48 w 636"/>
                    <a:gd name="T83" fmla="*/ 464 h 464"/>
                    <a:gd name="T84" fmla="*/ 0 w 636"/>
                    <a:gd name="T85" fmla="*/ 444 h 464"/>
                    <a:gd name="T86" fmla="*/ 24 w 636"/>
                    <a:gd name="T87" fmla="*/ 384 h 464"/>
                    <a:gd name="T88" fmla="*/ 60 w 636"/>
                    <a:gd name="T89" fmla="*/ 320 h 464"/>
                    <a:gd name="T90" fmla="*/ 84 w 636"/>
                    <a:gd name="T91" fmla="*/ 284 h 464"/>
                    <a:gd name="T92" fmla="*/ 112 w 636"/>
                    <a:gd name="T93" fmla="*/ 248 h 464"/>
                    <a:gd name="T94" fmla="*/ 124 w 636"/>
                    <a:gd name="T95" fmla="*/ 224 h 4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6"/>
                    <a:gd name="T145" fmla="*/ 0 h 464"/>
                    <a:gd name="T146" fmla="*/ 636 w 636"/>
                    <a:gd name="T147" fmla="*/ 464 h 4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6" h="464">
                      <a:moveTo>
                        <a:pt x="124" y="224"/>
                      </a:moveTo>
                      <a:lnTo>
                        <a:pt x="164" y="236"/>
                      </a:lnTo>
                      <a:lnTo>
                        <a:pt x="208" y="256"/>
                      </a:lnTo>
                      <a:lnTo>
                        <a:pt x="224" y="276"/>
                      </a:lnTo>
                      <a:lnTo>
                        <a:pt x="276" y="256"/>
                      </a:lnTo>
                      <a:lnTo>
                        <a:pt x="328" y="220"/>
                      </a:lnTo>
                      <a:lnTo>
                        <a:pt x="396" y="184"/>
                      </a:lnTo>
                      <a:lnTo>
                        <a:pt x="448" y="156"/>
                      </a:lnTo>
                      <a:lnTo>
                        <a:pt x="476" y="132"/>
                      </a:lnTo>
                      <a:lnTo>
                        <a:pt x="516" y="112"/>
                      </a:lnTo>
                      <a:lnTo>
                        <a:pt x="532" y="76"/>
                      </a:lnTo>
                      <a:lnTo>
                        <a:pt x="540" y="52"/>
                      </a:lnTo>
                      <a:lnTo>
                        <a:pt x="580" y="20"/>
                      </a:lnTo>
                      <a:lnTo>
                        <a:pt x="608" y="0"/>
                      </a:lnTo>
                      <a:lnTo>
                        <a:pt x="612" y="36"/>
                      </a:lnTo>
                      <a:lnTo>
                        <a:pt x="632" y="104"/>
                      </a:lnTo>
                      <a:lnTo>
                        <a:pt x="636" y="128"/>
                      </a:lnTo>
                      <a:lnTo>
                        <a:pt x="628" y="164"/>
                      </a:lnTo>
                      <a:lnTo>
                        <a:pt x="612" y="200"/>
                      </a:lnTo>
                      <a:lnTo>
                        <a:pt x="608" y="232"/>
                      </a:lnTo>
                      <a:lnTo>
                        <a:pt x="600" y="268"/>
                      </a:lnTo>
                      <a:lnTo>
                        <a:pt x="596" y="312"/>
                      </a:lnTo>
                      <a:lnTo>
                        <a:pt x="552" y="340"/>
                      </a:lnTo>
                      <a:lnTo>
                        <a:pt x="528" y="312"/>
                      </a:lnTo>
                      <a:lnTo>
                        <a:pt x="524" y="276"/>
                      </a:lnTo>
                      <a:lnTo>
                        <a:pt x="524" y="248"/>
                      </a:lnTo>
                      <a:lnTo>
                        <a:pt x="508" y="216"/>
                      </a:lnTo>
                      <a:lnTo>
                        <a:pt x="544" y="196"/>
                      </a:lnTo>
                      <a:lnTo>
                        <a:pt x="592" y="180"/>
                      </a:lnTo>
                      <a:lnTo>
                        <a:pt x="492" y="228"/>
                      </a:lnTo>
                      <a:lnTo>
                        <a:pt x="444" y="264"/>
                      </a:lnTo>
                      <a:lnTo>
                        <a:pt x="420" y="280"/>
                      </a:lnTo>
                      <a:lnTo>
                        <a:pt x="376" y="312"/>
                      </a:lnTo>
                      <a:lnTo>
                        <a:pt x="360" y="344"/>
                      </a:lnTo>
                      <a:lnTo>
                        <a:pt x="332" y="372"/>
                      </a:lnTo>
                      <a:lnTo>
                        <a:pt x="304" y="392"/>
                      </a:lnTo>
                      <a:lnTo>
                        <a:pt x="280" y="412"/>
                      </a:lnTo>
                      <a:lnTo>
                        <a:pt x="248" y="436"/>
                      </a:lnTo>
                      <a:lnTo>
                        <a:pt x="204" y="448"/>
                      </a:lnTo>
                      <a:lnTo>
                        <a:pt x="144" y="464"/>
                      </a:lnTo>
                      <a:lnTo>
                        <a:pt x="100" y="464"/>
                      </a:lnTo>
                      <a:lnTo>
                        <a:pt x="48" y="464"/>
                      </a:lnTo>
                      <a:lnTo>
                        <a:pt x="0" y="444"/>
                      </a:lnTo>
                      <a:lnTo>
                        <a:pt x="24" y="384"/>
                      </a:lnTo>
                      <a:lnTo>
                        <a:pt x="60" y="320"/>
                      </a:lnTo>
                      <a:lnTo>
                        <a:pt x="84" y="284"/>
                      </a:lnTo>
                      <a:lnTo>
                        <a:pt x="112" y="248"/>
                      </a:lnTo>
                      <a:lnTo>
                        <a:pt x="124" y="224"/>
                      </a:lnTo>
                      <a:close/>
                    </a:path>
                  </a:pathLst>
                </a:custGeom>
                <a:solidFill>
                  <a:schemeClr val="tx1"/>
                </a:solidFill>
                <a:ln w="3175">
                  <a:solidFill>
                    <a:schemeClr val="tx1"/>
                  </a:solidFill>
                  <a:round/>
                  <a:headEnd/>
                  <a:tailEnd/>
                </a:ln>
              </p:spPr>
              <p:txBody>
                <a:bodyPr wrap="none" anchor="ctr"/>
                <a:lstStyle/>
                <a:p>
                  <a:endParaRPr lang="sl-SI"/>
                </a:p>
              </p:txBody>
            </p:sp>
            <p:sp>
              <p:nvSpPr>
                <p:cNvPr id="146" name="Freeform 507"/>
                <p:cNvSpPr>
                  <a:spLocks/>
                </p:cNvSpPr>
                <p:nvPr/>
              </p:nvSpPr>
              <p:spPr bwMode="auto">
                <a:xfrm>
                  <a:off x="3704" y="1580"/>
                  <a:ext cx="1148" cy="1456"/>
                </a:xfrm>
                <a:custGeom>
                  <a:avLst/>
                  <a:gdLst>
                    <a:gd name="T0" fmla="*/ 60 w 1148"/>
                    <a:gd name="T1" fmla="*/ 1452 h 1456"/>
                    <a:gd name="T2" fmla="*/ 172 w 1148"/>
                    <a:gd name="T3" fmla="*/ 1444 h 1456"/>
                    <a:gd name="T4" fmla="*/ 296 w 1148"/>
                    <a:gd name="T5" fmla="*/ 1376 h 1456"/>
                    <a:gd name="T6" fmla="*/ 396 w 1148"/>
                    <a:gd name="T7" fmla="*/ 1316 h 1456"/>
                    <a:gd name="T8" fmla="*/ 492 w 1148"/>
                    <a:gd name="T9" fmla="*/ 1260 h 1456"/>
                    <a:gd name="T10" fmla="*/ 504 w 1148"/>
                    <a:gd name="T11" fmla="*/ 1180 h 1456"/>
                    <a:gd name="T12" fmla="*/ 552 w 1148"/>
                    <a:gd name="T13" fmla="*/ 1076 h 1456"/>
                    <a:gd name="T14" fmla="*/ 644 w 1148"/>
                    <a:gd name="T15" fmla="*/ 960 h 1456"/>
                    <a:gd name="T16" fmla="*/ 752 w 1148"/>
                    <a:gd name="T17" fmla="*/ 832 h 1456"/>
                    <a:gd name="T18" fmla="*/ 828 w 1148"/>
                    <a:gd name="T19" fmla="*/ 712 h 1456"/>
                    <a:gd name="T20" fmla="*/ 892 w 1148"/>
                    <a:gd name="T21" fmla="*/ 584 h 1456"/>
                    <a:gd name="T22" fmla="*/ 948 w 1148"/>
                    <a:gd name="T23" fmla="*/ 468 h 1456"/>
                    <a:gd name="T24" fmla="*/ 984 w 1148"/>
                    <a:gd name="T25" fmla="*/ 404 h 1456"/>
                    <a:gd name="T26" fmla="*/ 996 w 1148"/>
                    <a:gd name="T27" fmla="*/ 408 h 1456"/>
                    <a:gd name="T28" fmla="*/ 1096 w 1148"/>
                    <a:gd name="T29" fmla="*/ 432 h 1456"/>
                    <a:gd name="T30" fmla="*/ 1148 w 1148"/>
                    <a:gd name="T31" fmla="*/ 360 h 1456"/>
                    <a:gd name="T32" fmla="*/ 1132 w 1148"/>
                    <a:gd name="T33" fmla="*/ 224 h 1456"/>
                    <a:gd name="T34" fmla="*/ 1100 w 1148"/>
                    <a:gd name="T35" fmla="*/ 152 h 1456"/>
                    <a:gd name="T36" fmla="*/ 1048 w 1148"/>
                    <a:gd name="T37" fmla="*/ 68 h 1456"/>
                    <a:gd name="T38" fmla="*/ 984 w 1148"/>
                    <a:gd name="T39" fmla="*/ 24 h 1456"/>
                    <a:gd name="T40" fmla="*/ 876 w 1148"/>
                    <a:gd name="T41" fmla="*/ 12 h 1456"/>
                    <a:gd name="T42" fmla="*/ 748 w 1148"/>
                    <a:gd name="T43" fmla="*/ 84 h 1456"/>
                    <a:gd name="T44" fmla="*/ 680 w 1148"/>
                    <a:gd name="T45" fmla="*/ 144 h 1456"/>
                    <a:gd name="T46" fmla="*/ 636 w 1148"/>
                    <a:gd name="T47" fmla="*/ 224 h 1456"/>
                    <a:gd name="T48" fmla="*/ 604 w 1148"/>
                    <a:gd name="T49" fmla="*/ 332 h 1456"/>
                    <a:gd name="T50" fmla="*/ 576 w 1148"/>
                    <a:gd name="T51" fmla="*/ 460 h 1456"/>
                    <a:gd name="T52" fmla="*/ 544 w 1148"/>
                    <a:gd name="T53" fmla="*/ 604 h 1456"/>
                    <a:gd name="T54" fmla="*/ 484 w 1148"/>
                    <a:gd name="T55" fmla="*/ 748 h 1456"/>
                    <a:gd name="T56" fmla="*/ 420 w 1148"/>
                    <a:gd name="T57" fmla="*/ 888 h 1456"/>
                    <a:gd name="T58" fmla="*/ 328 w 1148"/>
                    <a:gd name="T59" fmla="*/ 1036 h 1456"/>
                    <a:gd name="T60" fmla="*/ 252 w 1148"/>
                    <a:gd name="T61" fmla="*/ 1164 h 1456"/>
                    <a:gd name="T62" fmla="*/ 164 w 1148"/>
                    <a:gd name="T63" fmla="*/ 1260 h 1456"/>
                    <a:gd name="T64" fmla="*/ 108 w 1148"/>
                    <a:gd name="T65" fmla="*/ 1332 h 1456"/>
                    <a:gd name="T66" fmla="*/ 40 w 1148"/>
                    <a:gd name="T67" fmla="*/ 1404 h 14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8"/>
                    <a:gd name="T103" fmla="*/ 0 h 1456"/>
                    <a:gd name="T104" fmla="*/ 1148 w 1148"/>
                    <a:gd name="T105" fmla="*/ 1456 h 14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8" h="1456">
                      <a:moveTo>
                        <a:pt x="0" y="1444"/>
                      </a:moveTo>
                      <a:lnTo>
                        <a:pt x="60" y="1452"/>
                      </a:lnTo>
                      <a:lnTo>
                        <a:pt x="104" y="1456"/>
                      </a:lnTo>
                      <a:lnTo>
                        <a:pt x="172" y="1444"/>
                      </a:lnTo>
                      <a:lnTo>
                        <a:pt x="232" y="1408"/>
                      </a:lnTo>
                      <a:lnTo>
                        <a:pt x="296" y="1376"/>
                      </a:lnTo>
                      <a:lnTo>
                        <a:pt x="356" y="1340"/>
                      </a:lnTo>
                      <a:lnTo>
                        <a:pt x="396" y="1316"/>
                      </a:lnTo>
                      <a:lnTo>
                        <a:pt x="444" y="1292"/>
                      </a:lnTo>
                      <a:lnTo>
                        <a:pt x="492" y="1260"/>
                      </a:lnTo>
                      <a:lnTo>
                        <a:pt x="504" y="1232"/>
                      </a:lnTo>
                      <a:lnTo>
                        <a:pt x="504" y="1180"/>
                      </a:lnTo>
                      <a:lnTo>
                        <a:pt x="528" y="1128"/>
                      </a:lnTo>
                      <a:lnTo>
                        <a:pt x="552" y="1076"/>
                      </a:lnTo>
                      <a:lnTo>
                        <a:pt x="592" y="1012"/>
                      </a:lnTo>
                      <a:lnTo>
                        <a:pt x="644" y="960"/>
                      </a:lnTo>
                      <a:lnTo>
                        <a:pt x="704" y="904"/>
                      </a:lnTo>
                      <a:lnTo>
                        <a:pt x="752" y="832"/>
                      </a:lnTo>
                      <a:lnTo>
                        <a:pt x="784" y="772"/>
                      </a:lnTo>
                      <a:lnTo>
                        <a:pt x="828" y="712"/>
                      </a:lnTo>
                      <a:lnTo>
                        <a:pt x="864" y="648"/>
                      </a:lnTo>
                      <a:lnTo>
                        <a:pt x="892" y="584"/>
                      </a:lnTo>
                      <a:lnTo>
                        <a:pt x="920" y="536"/>
                      </a:lnTo>
                      <a:lnTo>
                        <a:pt x="948" y="468"/>
                      </a:lnTo>
                      <a:lnTo>
                        <a:pt x="972" y="436"/>
                      </a:lnTo>
                      <a:lnTo>
                        <a:pt x="984" y="404"/>
                      </a:lnTo>
                      <a:lnTo>
                        <a:pt x="952" y="396"/>
                      </a:lnTo>
                      <a:lnTo>
                        <a:pt x="996" y="408"/>
                      </a:lnTo>
                      <a:lnTo>
                        <a:pt x="1040" y="424"/>
                      </a:lnTo>
                      <a:lnTo>
                        <a:pt x="1096" y="432"/>
                      </a:lnTo>
                      <a:lnTo>
                        <a:pt x="1124" y="436"/>
                      </a:lnTo>
                      <a:lnTo>
                        <a:pt x="1148" y="360"/>
                      </a:lnTo>
                      <a:lnTo>
                        <a:pt x="1140" y="280"/>
                      </a:lnTo>
                      <a:lnTo>
                        <a:pt x="1132" y="224"/>
                      </a:lnTo>
                      <a:lnTo>
                        <a:pt x="1112" y="184"/>
                      </a:lnTo>
                      <a:lnTo>
                        <a:pt x="1100" y="152"/>
                      </a:lnTo>
                      <a:lnTo>
                        <a:pt x="1080" y="108"/>
                      </a:lnTo>
                      <a:lnTo>
                        <a:pt x="1048" y="68"/>
                      </a:lnTo>
                      <a:lnTo>
                        <a:pt x="1012" y="44"/>
                      </a:lnTo>
                      <a:lnTo>
                        <a:pt x="984" y="24"/>
                      </a:lnTo>
                      <a:lnTo>
                        <a:pt x="928" y="0"/>
                      </a:lnTo>
                      <a:lnTo>
                        <a:pt x="876" y="12"/>
                      </a:lnTo>
                      <a:lnTo>
                        <a:pt x="804" y="44"/>
                      </a:lnTo>
                      <a:lnTo>
                        <a:pt x="748" y="84"/>
                      </a:lnTo>
                      <a:lnTo>
                        <a:pt x="704" y="112"/>
                      </a:lnTo>
                      <a:lnTo>
                        <a:pt x="680" y="144"/>
                      </a:lnTo>
                      <a:lnTo>
                        <a:pt x="648" y="184"/>
                      </a:lnTo>
                      <a:lnTo>
                        <a:pt x="636" y="224"/>
                      </a:lnTo>
                      <a:lnTo>
                        <a:pt x="616" y="276"/>
                      </a:lnTo>
                      <a:lnTo>
                        <a:pt x="604" y="332"/>
                      </a:lnTo>
                      <a:lnTo>
                        <a:pt x="592" y="396"/>
                      </a:lnTo>
                      <a:lnTo>
                        <a:pt x="576" y="460"/>
                      </a:lnTo>
                      <a:lnTo>
                        <a:pt x="564" y="528"/>
                      </a:lnTo>
                      <a:lnTo>
                        <a:pt x="544" y="604"/>
                      </a:lnTo>
                      <a:lnTo>
                        <a:pt x="508" y="676"/>
                      </a:lnTo>
                      <a:lnTo>
                        <a:pt x="484" y="748"/>
                      </a:lnTo>
                      <a:lnTo>
                        <a:pt x="444" y="828"/>
                      </a:lnTo>
                      <a:lnTo>
                        <a:pt x="420" y="888"/>
                      </a:lnTo>
                      <a:lnTo>
                        <a:pt x="372" y="968"/>
                      </a:lnTo>
                      <a:lnTo>
                        <a:pt x="328" y="1036"/>
                      </a:lnTo>
                      <a:lnTo>
                        <a:pt x="284" y="1116"/>
                      </a:lnTo>
                      <a:lnTo>
                        <a:pt x="252" y="1164"/>
                      </a:lnTo>
                      <a:lnTo>
                        <a:pt x="212" y="1212"/>
                      </a:lnTo>
                      <a:lnTo>
                        <a:pt x="164" y="1260"/>
                      </a:lnTo>
                      <a:lnTo>
                        <a:pt x="136" y="1292"/>
                      </a:lnTo>
                      <a:lnTo>
                        <a:pt x="108" y="1332"/>
                      </a:lnTo>
                      <a:lnTo>
                        <a:pt x="80" y="1360"/>
                      </a:lnTo>
                      <a:lnTo>
                        <a:pt x="40" y="1404"/>
                      </a:lnTo>
                      <a:lnTo>
                        <a:pt x="0" y="1444"/>
                      </a:lnTo>
                      <a:close/>
                    </a:path>
                  </a:pathLst>
                </a:custGeom>
                <a:solidFill>
                  <a:srgbClr val="FFEAD5"/>
                </a:solidFill>
                <a:ln w="3175">
                  <a:solidFill>
                    <a:schemeClr val="tx1"/>
                  </a:solidFill>
                  <a:round/>
                  <a:headEnd/>
                  <a:tailEnd/>
                </a:ln>
              </p:spPr>
              <p:txBody>
                <a:bodyPr wrap="none" anchor="ctr"/>
                <a:lstStyle/>
                <a:p>
                  <a:endParaRPr lang="sl-SI"/>
                </a:p>
              </p:txBody>
            </p:sp>
          </p:grpSp>
          <p:sp>
            <p:nvSpPr>
              <p:cNvPr id="104" name="Freeform 508"/>
              <p:cNvSpPr>
                <a:spLocks/>
              </p:cNvSpPr>
              <p:nvPr/>
            </p:nvSpPr>
            <p:spPr bwMode="auto">
              <a:xfrm>
                <a:off x="4269931" y="3990722"/>
                <a:ext cx="503238" cy="512763"/>
              </a:xfrm>
              <a:custGeom>
                <a:avLst/>
                <a:gdLst>
                  <a:gd name="T0" fmla="*/ 503238 w 455"/>
                  <a:gd name="T1" fmla="*/ 64473 h 509"/>
                  <a:gd name="T2" fmla="*/ 432453 w 455"/>
                  <a:gd name="T3" fmla="*/ 9067 h 509"/>
                  <a:gd name="T4" fmla="*/ 191341 w 455"/>
                  <a:gd name="T5" fmla="*/ 0 h 509"/>
                  <a:gd name="T6" fmla="*/ 120556 w 455"/>
                  <a:gd name="T7" fmla="*/ 9067 h 509"/>
                  <a:gd name="T8" fmla="*/ 60831 w 455"/>
                  <a:gd name="T9" fmla="*/ 137005 h 509"/>
                  <a:gd name="T10" fmla="*/ 21014 w 455"/>
                  <a:gd name="T11" fmla="*/ 247819 h 509"/>
                  <a:gd name="T12" fmla="*/ 0 w 455"/>
                  <a:gd name="T13" fmla="*/ 320351 h 509"/>
                  <a:gd name="T14" fmla="*/ 0 w 455"/>
                  <a:gd name="T15" fmla="*/ 393891 h 509"/>
                  <a:gd name="T16" fmla="*/ 0 w 455"/>
                  <a:gd name="T17" fmla="*/ 512763 h 509"/>
                  <a:gd name="T18" fmla="*/ 141570 w 455"/>
                  <a:gd name="T19" fmla="*/ 402957 h 509"/>
                  <a:gd name="T20" fmla="*/ 291989 w 455"/>
                  <a:gd name="T21" fmla="*/ 375758 h 509"/>
                  <a:gd name="T22" fmla="*/ 392636 w 455"/>
                  <a:gd name="T23" fmla="*/ 302218 h 509"/>
                  <a:gd name="T24" fmla="*/ 442407 w 455"/>
                  <a:gd name="T25" fmla="*/ 237745 h 509"/>
                  <a:gd name="T26" fmla="*/ 493284 w 455"/>
                  <a:gd name="T27" fmla="*/ 165212 h 509"/>
                  <a:gd name="T28" fmla="*/ 503238 w 455"/>
                  <a:gd name="T29" fmla="*/ 64473 h 5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5"/>
                  <a:gd name="T46" fmla="*/ 0 h 509"/>
                  <a:gd name="T47" fmla="*/ 455 w 455"/>
                  <a:gd name="T48" fmla="*/ 509 h 5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5" h="509">
                    <a:moveTo>
                      <a:pt x="455" y="64"/>
                    </a:moveTo>
                    <a:lnTo>
                      <a:pt x="391" y="9"/>
                    </a:lnTo>
                    <a:lnTo>
                      <a:pt x="173" y="0"/>
                    </a:lnTo>
                    <a:lnTo>
                      <a:pt x="109" y="9"/>
                    </a:lnTo>
                    <a:lnTo>
                      <a:pt x="55" y="136"/>
                    </a:lnTo>
                    <a:lnTo>
                      <a:pt x="19" y="246"/>
                    </a:lnTo>
                    <a:lnTo>
                      <a:pt x="0" y="318"/>
                    </a:lnTo>
                    <a:lnTo>
                      <a:pt x="0" y="391"/>
                    </a:lnTo>
                    <a:lnTo>
                      <a:pt x="0" y="509"/>
                    </a:lnTo>
                    <a:lnTo>
                      <a:pt x="128" y="400"/>
                    </a:lnTo>
                    <a:lnTo>
                      <a:pt x="264" y="373"/>
                    </a:lnTo>
                    <a:lnTo>
                      <a:pt x="355" y="300"/>
                    </a:lnTo>
                    <a:lnTo>
                      <a:pt x="400" y="236"/>
                    </a:lnTo>
                    <a:lnTo>
                      <a:pt x="446" y="164"/>
                    </a:lnTo>
                    <a:lnTo>
                      <a:pt x="455" y="64"/>
                    </a:lnTo>
                    <a:close/>
                  </a:path>
                </a:pathLst>
              </a:custGeom>
              <a:solidFill>
                <a:srgbClr val="FFEAD5"/>
              </a:solidFill>
              <a:ln w="3175">
                <a:solidFill>
                  <a:schemeClr val="tx1"/>
                </a:solidFill>
                <a:round/>
                <a:headEnd/>
                <a:tailEnd/>
              </a:ln>
            </p:spPr>
            <p:txBody>
              <a:bodyPr wrap="none" anchor="ctr"/>
              <a:lstStyle/>
              <a:p>
                <a:endParaRPr lang="sl-SI"/>
              </a:p>
            </p:txBody>
          </p:sp>
          <p:grpSp>
            <p:nvGrpSpPr>
              <p:cNvPr id="105" name="Group 509"/>
              <p:cNvGrpSpPr>
                <a:grpSpLocks/>
              </p:cNvGrpSpPr>
              <p:nvPr/>
            </p:nvGrpSpPr>
            <p:grpSpPr bwMode="auto">
              <a:xfrm>
                <a:off x="3377756" y="3982784"/>
                <a:ext cx="1525588" cy="1689100"/>
                <a:chOff x="627" y="854"/>
                <a:chExt cx="1572" cy="1827"/>
              </a:xfrm>
            </p:grpSpPr>
            <p:sp>
              <p:nvSpPr>
                <p:cNvPr id="141" name="Freeform 510"/>
                <p:cNvSpPr>
                  <a:spLocks/>
                </p:cNvSpPr>
                <p:nvPr/>
              </p:nvSpPr>
              <p:spPr bwMode="auto">
                <a:xfrm>
                  <a:off x="627" y="854"/>
                  <a:ext cx="1572" cy="1827"/>
                </a:xfrm>
                <a:custGeom>
                  <a:avLst/>
                  <a:gdLst>
                    <a:gd name="T0" fmla="*/ 436 w 1572"/>
                    <a:gd name="T1" fmla="*/ 1709 h 1827"/>
                    <a:gd name="T2" fmla="*/ 391 w 1572"/>
                    <a:gd name="T3" fmla="*/ 1546 h 1827"/>
                    <a:gd name="T4" fmla="*/ 291 w 1572"/>
                    <a:gd name="T5" fmla="*/ 1400 h 1827"/>
                    <a:gd name="T6" fmla="*/ 136 w 1572"/>
                    <a:gd name="T7" fmla="*/ 1318 h 1827"/>
                    <a:gd name="T8" fmla="*/ 0 w 1572"/>
                    <a:gd name="T9" fmla="*/ 1318 h 1827"/>
                    <a:gd name="T10" fmla="*/ 182 w 1572"/>
                    <a:gd name="T11" fmla="*/ 1209 h 1827"/>
                    <a:gd name="T12" fmla="*/ 345 w 1572"/>
                    <a:gd name="T13" fmla="*/ 1127 h 1827"/>
                    <a:gd name="T14" fmla="*/ 500 w 1572"/>
                    <a:gd name="T15" fmla="*/ 1064 h 1827"/>
                    <a:gd name="T16" fmla="*/ 663 w 1572"/>
                    <a:gd name="T17" fmla="*/ 955 h 1827"/>
                    <a:gd name="T18" fmla="*/ 754 w 1572"/>
                    <a:gd name="T19" fmla="*/ 718 h 1827"/>
                    <a:gd name="T20" fmla="*/ 709 w 1572"/>
                    <a:gd name="T21" fmla="*/ 573 h 1827"/>
                    <a:gd name="T22" fmla="*/ 754 w 1572"/>
                    <a:gd name="T23" fmla="*/ 427 h 1827"/>
                    <a:gd name="T24" fmla="*/ 863 w 1572"/>
                    <a:gd name="T25" fmla="*/ 291 h 1827"/>
                    <a:gd name="T26" fmla="*/ 900 w 1572"/>
                    <a:gd name="T27" fmla="*/ 118 h 1827"/>
                    <a:gd name="T28" fmla="*/ 945 w 1572"/>
                    <a:gd name="T29" fmla="*/ 18 h 1827"/>
                    <a:gd name="T30" fmla="*/ 1018 w 1572"/>
                    <a:gd name="T31" fmla="*/ 100 h 1827"/>
                    <a:gd name="T32" fmla="*/ 991 w 1572"/>
                    <a:gd name="T33" fmla="*/ 309 h 1827"/>
                    <a:gd name="T34" fmla="*/ 954 w 1572"/>
                    <a:gd name="T35" fmla="*/ 455 h 1827"/>
                    <a:gd name="T36" fmla="*/ 1027 w 1572"/>
                    <a:gd name="T37" fmla="*/ 436 h 1827"/>
                    <a:gd name="T38" fmla="*/ 1209 w 1572"/>
                    <a:gd name="T39" fmla="*/ 355 h 1827"/>
                    <a:gd name="T40" fmla="*/ 1372 w 1572"/>
                    <a:gd name="T41" fmla="*/ 245 h 1827"/>
                    <a:gd name="T42" fmla="*/ 1427 w 1572"/>
                    <a:gd name="T43" fmla="*/ 118 h 1827"/>
                    <a:gd name="T44" fmla="*/ 1572 w 1572"/>
                    <a:gd name="T45" fmla="*/ 91 h 1827"/>
                    <a:gd name="T46" fmla="*/ 1445 w 1572"/>
                    <a:gd name="T47" fmla="*/ 291 h 1827"/>
                    <a:gd name="T48" fmla="*/ 1418 w 1572"/>
                    <a:gd name="T49" fmla="*/ 464 h 1827"/>
                    <a:gd name="T50" fmla="*/ 1454 w 1572"/>
                    <a:gd name="T51" fmla="*/ 609 h 1827"/>
                    <a:gd name="T52" fmla="*/ 1463 w 1572"/>
                    <a:gd name="T53" fmla="*/ 755 h 1827"/>
                    <a:gd name="T54" fmla="*/ 1436 w 1572"/>
                    <a:gd name="T55" fmla="*/ 891 h 1827"/>
                    <a:gd name="T56" fmla="*/ 1427 w 1572"/>
                    <a:gd name="T57" fmla="*/ 1036 h 1827"/>
                    <a:gd name="T58" fmla="*/ 1427 w 1572"/>
                    <a:gd name="T59" fmla="*/ 1164 h 1827"/>
                    <a:gd name="T60" fmla="*/ 1409 w 1572"/>
                    <a:gd name="T61" fmla="*/ 1373 h 1827"/>
                    <a:gd name="T62" fmla="*/ 1318 w 1572"/>
                    <a:gd name="T63" fmla="*/ 1564 h 1827"/>
                    <a:gd name="T64" fmla="*/ 1218 w 1572"/>
                    <a:gd name="T65" fmla="*/ 1682 h 1827"/>
                    <a:gd name="T66" fmla="*/ 1054 w 1572"/>
                    <a:gd name="T67" fmla="*/ 1773 h 1827"/>
                    <a:gd name="T68" fmla="*/ 854 w 1572"/>
                    <a:gd name="T69" fmla="*/ 1800 h 1827"/>
                    <a:gd name="T70" fmla="*/ 645 w 1572"/>
                    <a:gd name="T71" fmla="*/ 1818 h 1827"/>
                    <a:gd name="T72" fmla="*/ 491 w 1572"/>
                    <a:gd name="T73" fmla="*/ 1827 h 18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72"/>
                    <a:gd name="T112" fmla="*/ 0 h 1827"/>
                    <a:gd name="T113" fmla="*/ 1572 w 1572"/>
                    <a:gd name="T114" fmla="*/ 1827 h 18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72" h="1827">
                      <a:moveTo>
                        <a:pt x="409" y="1818"/>
                      </a:moveTo>
                      <a:lnTo>
                        <a:pt x="436" y="1709"/>
                      </a:lnTo>
                      <a:lnTo>
                        <a:pt x="427" y="1627"/>
                      </a:lnTo>
                      <a:lnTo>
                        <a:pt x="391" y="1546"/>
                      </a:lnTo>
                      <a:lnTo>
                        <a:pt x="336" y="1455"/>
                      </a:lnTo>
                      <a:lnTo>
                        <a:pt x="291" y="1400"/>
                      </a:lnTo>
                      <a:lnTo>
                        <a:pt x="227" y="1373"/>
                      </a:lnTo>
                      <a:lnTo>
                        <a:pt x="136" y="1318"/>
                      </a:lnTo>
                      <a:lnTo>
                        <a:pt x="82" y="1318"/>
                      </a:lnTo>
                      <a:lnTo>
                        <a:pt x="0" y="1318"/>
                      </a:lnTo>
                      <a:lnTo>
                        <a:pt x="82" y="1255"/>
                      </a:lnTo>
                      <a:lnTo>
                        <a:pt x="182" y="1209"/>
                      </a:lnTo>
                      <a:lnTo>
                        <a:pt x="254" y="1182"/>
                      </a:lnTo>
                      <a:lnTo>
                        <a:pt x="345" y="1127"/>
                      </a:lnTo>
                      <a:lnTo>
                        <a:pt x="436" y="1109"/>
                      </a:lnTo>
                      <a:lnTo>
                        <a:pt x="500" y="1064"/>
                      </a:lnTo>
                      <a:lnTo>
                        <a:pt x="591" y="1009"/>
                      </a:lnTo>
                      <a:lnTo>
                        <a:pt x="663" y="955"/>
                      </a:lnTo>
                      <a:lnTo>
                        <a:pt x="736" y="791"/>
                      </a:lnTo>
                      <a:lnTo>
                        <a:pt x="754" y="718"/>
                      </a:lnTo>
                      <a:lnTo>
                        <a:pt x="736" y="627"/>
                      </a:lnTo>
                      <a:lnTo>
                        <a:pt x="709" y="573"/>
                      </a:lnTo>
                      <a:lnTo>
                        <a:pt x="700" y="509"/>
                      </a:lnTo>
                      <a:lnTo>
                        <a:pt x="754" y="427"/>
                      </a:lnTo>
                      <a:lnTo>
                        <a:pt x="818" y="355"/>
                      </a:lnTo>
                      <a:lnTo>
                        <a:pt x="863" y="291"/>
                      </a:lnTo>
                      <a:lnTo>
                        <a:pt x="882" y="209"/>
                      </a:lnTo>
                      <a:lnTo>
                        <a:pt x="900" y="118"/>
                      </a:lnTo>
                      <a:lnTo>
                        <a:pt x="909" y="64"/>
                      </a:lnTo>
                      <a:lnTo>
                        <a:pt x="945" y="18"/>
                      </a:lnTo>
                      <a:lnTo>
                        <a:pt x="1036" y="0"/>
                      </a:lnTo>
                      <a:lnTo>
                        <a:pt x="1018" y="100"/>
                      </a:lnTo>
                      <a:lnTo>
                        <a:pt x="1000" y="191"/>
                      </a:lnTo>
                      <a:lnTo>
                        <a:pt x="991" y="309"/>
                      </a:lnTo>
                      <a:lnTo>
                        <a:pt x="972" y="391"/>
                      </a:lnTo>
                      <a:lnTo>
                        <a:pt x="954" y="455"/>
                      </a:lnTo>
                      <a:lnTo>
                        <a:pt x="963" y="518"/>
                      </a:lnTo>
                      <a:lnTo>
                        <a:pt x="1027" y="436"/>
                      </a:lnTo>
                      <a:lnTo>
                        <a:pt x="1118" y="382"/>
                      </a:lnTo>
                      <a:lnTo>
                        <a:pt x="1209" y="355"/>
                      </a:lnTo>
                      <a:lnTo>
                        <a:pt x="1263" y="318"/>
                      </a:lnTo>
                      <a:lnTo>
                        <a:pt x="1372" y="245"/>
                      </a:lnTo>
                      <a:lnTo>
                        <a:pt x="1400" y="200"/>
                      </a:lnTo>
                      <a:lnTo>
                        <a:pt x="1427" y="118"/>
                      </a:lnTo>
                      <a:lnTo>
                        <a:pt x="1427" y="45"/>
                      </a:lnTo>
                      <a:lnTo>
                        <a:pt x="1572" y="91"/>
                      </a:lnTo>
                      <a:lnTo>
                        <a:pt x="1472" y="200"/>
                      </a:lnTo>
                      <a:lnTo>
                        <a:pt x="1445" y="291"/>
                      </a:lnTo>
                      <a:lnTo>
                        <a:pt x="1418" y="373"/>
                      </a:lnTo>
                      <a:lnTo>
                        <a:pt x="1418" y="464"/>
                      </a:lnTo>
                      <a:lnTo>
                        <a:pt x="1418" y="518"/>
                      </a:lnTo>
                      <a:lnTo>
                        <a:pt x="1454" y="609"/>
                      </a:lnTo>
                      <a:lnTo>
                        <a:pt x="1491" y="691"/>
                      </a:lnTo>
                      <a:lnTo>
                        <a:pt x="1463" y="755"/>
                      </a:lnTo>
                      <a:lnTo>
                        <a:pt x="1445" y="827"/>
                      </a:lnTo>
                      <a:lnTo>
                        <a:pt x="1436" y="891"/>
                      </a:lnTo>
                      <a:lnTo>
                        <a:pt x="1436" y="964"/>
                      </a:lnTo>
                      <a:lnTo>
                        <a:pt x="1427" y="1036"/>
                      </a:lnTo>
                      <a:lnTo>
                        <a:pt x="1427" y="1100"/>
                      </a:lnTo>
                      <a:lnTo>
                        <a:pt x="1427" y="1164"/>
                      </a:lnTo>
                      <a:lnTo>
                        <a:pt x="1427" y="1255"/>
                      </a:lnTo>
                      <a:lnTo>
                        <a:pt x="1409" y="1373"/>
                      </a:lnTo>
                      <a:lnTo>
                        <a:pt x="1372" y="1473"/>
                      </a:lnTo>
                      <a:lnTo>
                        <a:pt x="1318" y="1564"/>
                      </a:lnTo>
                      <a:lnTo>
                        <a:pt x="1272" y="1636"/>
                      </a:lnTo>
                      <a:lnTo>
                        <a:pt x="1218" y="1682"/>
                      </a:lnTo>
                      <a:lnTo>
                        <a:pt x="1154" y="1718"/>
                      </a:lnTo>
                      <a:lnTo>
                        <a:pt x="1054" y="1773"/>
                      </a:lnTo>
                      <a:lnTo>
                        <a:pt x="972" y="1791"/>
                      </a:lnTo>
                      <a:lnTo>
                        <a:pt x="854" y="1800"/>
                      </a:lnTo>
                      <a:lnTo>
                        <a:pt x="763" y="1809"/>
                      </a:lnTo>
                      <a:lnTo>
                        <a:pt x="645" y="1818"/>
                      </a:lnTo>
                      <a:lnTo>
                        <a:pt x="545" y="1818"/>
                      </a:lnTo>
                      <a:lnTo>
                        <a:pt x="491" y="1827"/>
                      </a:lnTo>
                      <a:lnTo>
                        <a:pt x="409" y="1818"/>
                      </a:lnTo>
                      <a:close/>
                    </a:path>
                  </a:pathLst>
                </a:custGeom>
                <a:solidFill>
                  <a:schemeClr val="accent1"/>
                </a:solidFill>
                <a:ln w="3175">
                  <a:solidFill>
                    <a:schemeClr val="tx1"/>
                  </a:solidFill>
                  <a:round/>
                  <a:headEnd/>
                  <a:tailEnd/>
                </a:ln>
              </p:spPr>
              <p:txBody>
                <a:bodyPr wrap="none" anchor="ctr"/>
                <a:lstStyle/>
                <a:p>
                  <a:endParaRPr lang="sl-SI"/>
                </a:p>
              </p:txBody>
            </p:sp>
            <p:sp>
              <p:nvSpPr>
                <p:cNvPr id="142" name="Freeform 511"/>
                <p:cNvSpPr>
                  <a:spLocks/>
                </p:cNvSpPr>
                <p:nvPr/>
              </p:nvSpPr>
              <p:spPr bwMode="auto">
                <a:xfrm>
                  <a:off x="1567" y="1464"/>
                  <a:ext cx="163" cy="145"/>
                </a:xfrm>
                <a:custGeom>
                  <a:avLst/>
                  <a:gdLst>
                    <a:gd name="T0" fmla="*/ 0 w 163"/>
                    <a:gd name="T1" fmla="*/ 0 h 145"/>
                    <a:gd name="T2" fmla="*/ 27 w 163"/>
                    <a:gd name="T3" fmla="*/ 91 h 145"/>
                    <a:gd name="T4" fmla="*/ 91 w 163"/>
                    <a:gd name="T5" fmla="*/ 136 h 145"/>
                    <a:gd name="T6" fmla="*/ 163 w 163"/>
                    <a:gd name="T7" fmla="*/ 145 h 145"/>
                    <a:gd name="T8" fmla="*/ 0 60000 65536"/>
                    <a:gd name="T9" fmla="*/ 0 60000 65536"/>
                    <a:gd name="T10" fmla="*/ 0 60000 65536"/>
                    <a:gd name="T11" fmla="*/ 0 60000 65536"/>
                    <a:gd name="T12" fmla="*/ 0 w 163"/>
                    <a:gd name="T13" fmla="*/ 0 h 145"/>
                    <a:gd name="T14" fmla="*/ 163 w 163"/>
                    <a:gd name="T15" fmla="*/ 145 h 145"/>
                  </a:gdLst>
                  <a:ahLst/>
                  <a:cxnLst>
                    <a:cxn ang="T8">
                      <a:pos x="T0" y="T1"/>
                    </a:cxn>
                    <a:cxn ang="T9">
                      <a:pos x="T2" y="T3"/>
                    </a:cxn>
                    <a:cxn ang="T10">
                      <a:pos x="T4" y="T5"/>
                    </a:cxn>
                    <a:cxn ang="T11">
                      <a:pos x="T6" y="T7"/>
                    </a:cxn>
                  </a:cxnLst>
                  <a:rect l="T12" t="T13" r="T14" b="T15"/>
                  <a:pathLst>
                    <a:path w="163" h="145">
                      <a:moveTo>
                        <a:pt x="0" y="0"/>
                      </a:moveTo>
                      <a:lnTo>
                        <a:pt x="27" y="91"/>
                      </a:lnTo>
                      <a:lnTo>
                        <a:pt x="91" y="136"/>
                      </a:lnTo>
                      <a:lnTo>
                        <a:pt x="163" y="145"/>
                      </a:lnTo>
                    </a:path>
                  </a:pathLst>
                </a:custGeom>
                <a:noFill/>
                <a:ln w="3175">
                  <a:solidFill>
                    <a:schemeClr val="tx1"/>
                  </a:solidFill>
                  <a:round/>
                  <a:headEnd/>
                  <a:tailEnd/>
                </a:ln>
              </p:spPr>
              <p:txBody>
                <a:bodyPr wrap="none" anchor="ctr"/>
                <a:lstStyle/>
                <a:p>
                  <a:endParaRPr lang="sl-SI"/>
                </a:p>
              </p:txBody>
            </p:sp>
          </p:grpSp>
          <p:sp>
            <p:nvSpPr>
              <p:cNvPr id="106" name="Freeform 512"/>
              <p:cNvSpPr>
                <a:spLocks/>
              </p:cNvSpPr>
              <p:nvPr/>
            </p:nvSpPr>
            <p:spPr bwMode="auto">
              <a:xfrm>
                <a:off x="4106418" y="4031997"/>
                <a:ext cx="150813" cy="350838"/>
              </a:xfrm>
              <a:custGeom>
                <a:avLst/>
                <a:gdLst>
                  <a:gd name="T0" fmla="*/ 150813 w 156"/>
                  <a:gd name="T1" fmla="*/ 0 h 378"/>
                  <a:gd name="T2" fmla="*/ 113110 w 156"/>
                  <a:gd name="T3" fmla="*/ 16707 h 378"/>
                  <a:gd name="T4" fmla="*/ 81207 w 156"/>
                  <a:gd name="T5" fmla="*/ 50120 h 378"/>
                  <a:gd name="T6" fmla="*/ 58005 w 156"/>
                  <a:gd name="T7" fmla="*/ 86317 h 378"/>
                  <a:gd name="T8" fmla="*/ 37703 w 156"/>
                  <a:gd name="T9" fmla="*/ 128084 h 378"/>
                  <a:gd name="T10" fmla="*/ 20302 w 156"/>
                  <a:gd name="T11" fmla="*/ 169850 h 378"/>
                  <a:gd name="T12" fmla="*/ 11601 w 156"/>
                  <a:gd name="T13" fmla="*/ 211617 h 378"/>
                  <a:gd name="T14" fmla="*/ 2900 w 156"/>
                  <a:gd name="T15" fmla="*/ 264521 h 378"/>
                  <a:gd name="T16" fmla="*/ 0 w 156"/>
                  <a:gd name="T17" fmla="*/ 317425 h 378"/>
                  <a:gd name="T18" fmla="*/ 0 w 156"/>
                  <a:gd name="T19" fmla="*/ 350838 h 378"/>
                  <a:gd name="T20" fmla="*/ 46404 w 156"/>
                  <a:gd name="T21" fmla="*/ 314640 h 378"/>
                  <a:gd name="T22" fmla="*/ 84107 w 156"/>
                  <a:gd name="T23" fmla="*/ 256167 h 378"/>
                  <a:gd name="T24" fmla="*/ 110209 w 156"/>
                  <a:gd name="T25" fmla="*/ 200479 h 378"/>
                  <a:gd name="T26" fmla="*/ 127611 w 156"/>
                  <a:gd name="T27" fmla="*/ 136437 h 378"/>
                  <a:gd name="T28" fmla="*/ 139212 w 156"/>
                  <a:gd name="T29" fmla="*/ 83533 h 378"/>
                  <a:gd name="T30" fmla="*/ 145013 w 156"/>
                  <a:gd name="T31" fmla="*/ 41766 h 378"/>
                  <a:gd name="T32" fmla="*/ 150813 w 156"/>
                  <a:gd name="T33" fmla="*/ 0 h 3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6"/>
                  <a:gd name="T52" fmla="*/ 0 h 378"/>
                  <a:gd name="T53" fmla="*/ 156 w 156"/>
                  <a:gd name="T54" fmla="*/ 378 h 3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6" h="378">
                    <a:moveTo>
                      <a:pt x="156" y="0"/>
                    </a:moveTo>
                    <a:lnTo>
                      <a:pt x="117" y="18"/>
                    </a:lnTo>
                    <a:lnTo>
                      <a:pt x="84" y="54"/>
                    </a:lnTo>
                    <a:lnTo>
                      <a:pt x="60" y="93"/>
                    </a:lnTo>
                    <a:lnTo>
                      <a:pt x="39" y="138"/>
                    </a:lnTo>
                    <a:lnTo>
                      <a:pt x="21" y="183"/>
                    </a:lnTo>
                    <a:lnTo>
                      <a:pt x="12" y="228"/>
                    </a:lnTo>
                    <a:lnTo>
                      <a:pt x="3" y="285"/>
                    </a:lnTo>
                    <a:lnTo>
                      <a:pt x="0" y="342"/>
                    </a:lnTo>
                    <a:lnTo>
                      <a:pt x="0" y="378"/>
                    </a:lnTo>
                    <a:lnTo>
                      <a:pt x="48" y="339"/>
                    </a:lnTo>
                    <a:lnTo>
                      <a:pt x="87" y="276"/>
                    </a:lnTo>
                    <a:lnTo>
                      <a:pt x="114" y="216"/>
                    </a:lnTo>
                    <a:lnTo>
                      <a:pt x="132" y="147"/>
                    </a:lnTo>
                    <a:lnTo>
                      <a:pt x="144" y="90"/>
                    </a:lnTo>
                    <a:lnTo>
                      <a:pt x="150" y="45"/>
                    </a:lnTo>
                    <a:lnTo>
                      <a:pt x="156" y="0"/>
                    </a:lnTo>
                    <a:close/>
                  </a:path>
                </a:pathLst>
              </a:custGeom>
              <a:solidFill>
                <a:srgbClr val="FFEAD5"/>
              </a:solidFill>
              <a:ln w="3175">
                <a:solidFill>
                  <a:schemeClr val="tx1"/>
                </a:solidFill>
                <a:round/>
                <a:headEnd/>
                <a:tailEnd/>
              </a:ln>
            </p:spPr>
            <p:txBody>
              <a:bodyPr wrap="none" anchor="ctr"/>
              <a:lstStyle/>
              <a:p>
                <a:endParaRPr lang="sl-SI"/>
              </a:p>
            </p:txBody>
          </p:sp>
          <p:grpSp>
            <p:nvGrpSpPr>
              <p:cNvPr id="107" name="Group 533"/>
              <p:cNvGrpSpPr>
                <a:grpSpLocks/>
              </p:cNvGrpSpPr>
              <p:nvPr/>
            </p:nvGrpSpPr>
            <p:grpSpPr bwMode="auto">
              <a:xfrm>
                <a:off x="3968306" y="3068384"/>
                <a:ext cx="1055688" cy="1055688"/>
                <a:chOff x="3159" y="93"/>
                <a:chExt cx="1086" cy="1143"/>
              </a:xfrm>
            </p:grpSpPr>
            <p:sp>
              <p:nvSpPr>
                <p:cNvPr id="129" name="Freeform 534"/>
                <p:cNvSpPr>
                  <a:spLocks/>
                </p:cNvSpPr>
                <p:nvPr/>
              </p:nvSpPr>
              <p:spPr bwMode="auto">
                <a:xfrm>
                  <a:off x="3363" y="384"/>
                  <a:ext cx="582" cy="852"/>
                </a:xfrm>
                <a:custGeom>
                  <a:avLst/>
                  <a:gdLst>
                    <a:gd name="T0" fmla="*/ 246 w 582"/>
                    <a:gd name="T1" fmla="*/ 849 h 852"/>
                    <a:gd name="T2" fmla="*/ 312 w 582"/>
                    <a:gd name="T3" fmla="*/ 849 h 852"/>
                    <a:gd name="T4" fmla="*/ 381 w 582"/>
                    <a:gd name="T5" fmla="*/ 852 h 852"/>
                    <a:gd name="T6" fmla="*/ 435 w 582"/>
                    <a:gd name="T7" fmla="*/ 846 h 852"/>
                    <a:gd name="T8" fmla="*/ 465 w 582"/>
                    <a:gd name="T9" fmla="*/ 834 h 852"/>
                    <a:gd name="T10" fmla="*/ 504 w 582"/>
                    <a:gd name="T11" fmla="*/ 819 h 852"/>
                    <a:gd name="T12" fmla="*/ 543 w 582"/>
                    <a:gd name="T13" fmla="*/ 798 h 852"/>
                    <a:gd name="T14" fmla="*/ 582 w 582"/>
                    <a:gd name="T15" fmla="*/ 759 h 852"/>
                    <a:gd name="T16" fmla="*/ 561 w 582"/>
                    <a:gd name="T17" fmla="*/ 753 h 852"/>
                    <a:gd name="T18" fmla="*/ 549 w 582"/>
                    <a:gd name="T19" fmla="*/ 726 h 852"/>
                    <a:gd name="T20" fmla="*/ 552 w 582"/>
                    <a:gd name="T21" fmla="*/ 696 h 852"/>
                    <a:gd name="T22" fmla="*/ 549 w 582"/>
                    <a:gd name="T23" fmla="*/ 648 h 852"/>
                    <a:gd name="T24" fmla="*/ 543 w 582"/>
                    <a:gd name="T25" fmla="*/ 543 h 852"/>
                    <a:gd name="T26" fmla="*/ 543 w 582"/>
                    <a:gd name="T27" fmla="*/ 438 h 852"/>
                    <a:gd name="T28" fmla="*/ 561 w 582"/>
                    <a:gd name="T29" fmla="*/ 360 h 852"/>
                    <a:gd name="T30" fmla="*/ 564 w 582"/>
                    <a:gd name="T31" fmla="*/ 288 h 852"/>
                    <a:gd name="T32" fmla="*/ 561 w 582"/>
                    <a:gd name="T33" fmla="*/ 234 h 852"/>
                    <a:gd name="T34" fmla="*/ 552 w 582"/>
                    <a:gd name="T35" fmla="*/ 177 h 852"/>
                    <a:gd name="T36" fmla="*/ 531 w 582"/>
                    <a:gd name="T37" fmla="*/ 135 h 852"/>
                    <a:gd name="T38" fmla="*/ 501 w 582"/>
                    <a:gd name="T39" fmla="*/ 96 h 852"/>
                    <a:gd name="T40" fmla="*/ 462 w 582"/>
                    <a:gd name="T41" fmla="*/ 66 h 852"/>
                    <a:gd name="T42" fmla="*/ 399 w 582"/>
                    <a:gd name="T43" fmla="*/ 42 h 852"/>
                    <a:gd name="T44" fmla="*/ 321 w 582"/>
                    <a:gd name="T45" fmla="*/ 9 h 852"/>
                    <a:gd name="T46" fmla="*/ 255 w 582"/>
                    <a:gd name="T47" fmla="*/ 6 h 852"/>
                    <a:gd name="T48" fmla="*/ 174 w 582"/>
                    <a:gd name="T49" fmla="*/ 0 h 852"/>
                    <a:gd name="T50" fmla="*/ 126 w 582"/>
                    <a:gd name="T51" fmla="*/ 3 h 852"/>
                    <a:gd name="T52" fmla="*/ 75 w 582"/>
                    <a:gd name="T53" fmla="*/ 33 h 852"/>
                    <a:gd name="T54" fmla="*/ 48 w 582"/>
                    <a:gd name="T55" fmla="*/ 81 h 852"/>
                    <a:gd name="T56" fmla="*/ 24 w 582"/>
                    <a:gd name="T57" fmla="*/ 126 h 852"/>
                    <a:gd name="T58" fmla="*/ 48 w 582"/>
                    <a:gd name="T59" fmla="*/ 159 h 852"/>
                    <a:gd name="T60" fmla="*/ 30 w 582"/>
                    <a:gd name="T61" fmla="*/ 195 h 852"/>
                    <a:gd name="T62" fmla="*/ 27 w 582"/>
                    <a:gd name="T63" fmla="*/ 216 h 852"/>
                    <a:gd name="T64" fmla="*/ 18 w 582"/>
                    <a:gd name="T65" fmla="*/ 237 h 852"/>
                    <a:gd name="T66" fmla="*/ 18 w 582"/>
                    <a:gd name="T67" fmla="*/ 261 h 852"/>
                    <a:gd name="T68" fmla="*/ 21 w 582"/>
                    <a:gd name="T69" fmla="*/ 291 h 852"/>
                    <a:gd name="T70" fmla="*/ 21 w 582"/>
                    <a:gd name="T71" fmla="*/ 312 h 852"/>
                    <a:gd name="T72" fmla="*/ 27 w 582"/>
                    <a:gd name="T73" fmla="*/ 342 h 852"/>
                    <a:gd name="T74" fmla="*/ 21 w 582"/>
                    <a:gd name="T75" fmla="*/ 360 h 852"/>
                    <a:gd name="T76" fmla="*/ 12 w 582"/>
                    <a:gd name="T77" fmla="*/ 378 h 852"/>
                    <a:gd name="T78" fmla="*/ 9 w 582"/>
                    <a:gd name="T79" fmla="*/ 399 h 852"/>
                    <a:gd name="T80" fmla="*/ 0 w 582"/>
                    <a:gd name="T81" fmla="*/ 420 h 852"/>
                    <a:gd name="T82" fmla="*/ 3 w 582"/>
                    <a:gd name="T83" fmla="*/ 438 h 852"/>
                    <a:gd name="T84" fmla="*/ 18 w 582"/>
                    <a:gd name="T85" fmla="*/ 453 h 852"/>
                    <a:gd name="T86" fmla="*/ 30 w 582"/>
                    <a:gd name="T87" fmla="*/ 483 h 852"/>
                    <a:gd name="T88" fmla="*/ 33 w 582"/>
                    <a:gd name="T89" fmla="*/ 501 h 852"/>
                    <a:gd name="T90" fmla="*/ 33 w 582"/>
                    <a:gd name="T91" fmla="*/ 522 h 852"/>
                    <a:gd name="T92" fmla="*/ 39 w 582"/>
                    <a:gd name="T93" fmla="*/ 543 h 852"/>
                    <a:gd name="T94" fmla="*/ 39 w 582"/>
                    <a:gd name="T95" fmla="*/ 564 h 852"/>
                    <a:gd name="T96" fmla="*/ 51 w 582"/>
                    <a:gd name="T97" fmla="*/ 597 h 852"/>
                    <a:gd name="T98" fmla="*/ 84 w 582"/>
                    <a:gd name="T99" fmla="*/ 624 h 852"/>
                    <a:gd name="T100" fmla="*/ 129 w 582"/>
                    <a:gd name="T101" fmla="*/ 630 h 852"/>
                    <a:gd name="T102" fmla="*/ 168 w 582"/>
                    <a:gd name="T103" fmla="*/ 627 h 852"/>
                    <a:gd name="T104" fmla="*/ 216 w 582"/>
                    <a:gd name="T105" fmla="*/ 618 h 852"/>
                    <a:gd name="T106" fmla="*/ 255 w 582"/>
                    <a:gd name="T107" fmla="*/ 606 h 852"/>
                    <a:gd name="T108" fmla="*/ 273 w 582"/>
                    <a:gd name="T109" fmla="*/ 603 h 852"/>
                    <a:gd name="T110" fmla="*/ 282 w 582"/>
                    <a:gd name="T111" fmla="*/ 642 h 852"/>
                    <a:gd name="T112" fmla="*/ 285 w 582"/>
                    <a:gd name="T113" fmla="*/ 666 h 852"/>
                    <a:gd name="T114" fmla="*/ 288 w 582"/>
                    <a:gd name="T115" fmla="*/ 705 h 852"/>
                    <a:gd name="T116" fmla="*/ 285 w 582"/>
                    <a:gd name="T117" fmla="*/ 744 h 852"/>
                    <a:gd name="T118" fmla="*/ 282 w 582"/>
                    <a:gd name="T119" fmla="*/ 774 h 852"/>
                    <a:gd name="T120" fmla="*/ 279 w 582"/>
                    <a:gd name="T121" fmla="*/ 810 h 852"/>
                    <a:gd name="T122" fmla="*/ 246 w 582"/>
                    <a:gd name="T123" fmla="*/ 849 h 8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82"/>
                    <a:gd name="T187" fmla="*/ 0 h 852"/>
                    <a:gd name="T188" fmla="*/ 582 w 582"/>
                    <a:gd name="T189" fmla="*/ 852 h 8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82" h="852">
                      <a:moveTo>
                        <a:pt x="246" y="849"/>
                      </a:moveTo>
                      <a:lnTo>
                        <a:pt x="312" y="849"/>
                      </a:lnTo>
                      <a:lnTo>
                        <a:pt x="381" y="852"/>
                      </a:lnTo>
                      <a:lnTo>
                        <a:pt x="435" y="846"/>
                      </a:lnTo>
                      <a:lnTo>
                        <a:pt x="465" y="834"/>
                      </a:lnTo>
                      <a:lnTo>
                        <a:pt x="504" y="819"/>
                      </a:lnTo>
                      <a:lnTo>
                        <a:pt x="543" y="798"/>
                      </a:lnTo>
                      <a:lnTo>
                        <a:pt x="582" y="759"/>
                      </a:lnTo>
                      <a:lnTo>
                        <a:pt x="561" y="753"/>
                      </a:lnTo>
                      <a:lnTo>
                        <a:pt x="549" y="726"/>
                      </a:lnTo>
                      <a:lnTo>
                        <a:pt x="552" y="696"/>
                      </a:lnTo>
                      <a:lnTo>
                        <a:pt x="549" y="648"/>
                      </a:lnTo>
                      <a:lnTo>
                        <a:pt x="543" y="543"/>
                      </a:lnTo>
                      <a:lnTo>
                        <a:pt x="543" y="438"/>
                      </a:lnTo>
                      <a:lnTo>
                        <a:pt x="561" y="360"/>
                      </a:lnTo>
                      <a:lnTo>
                        <a:pt x="564" y="288"/>
                      </a:lnTo>
                      <a:lnTo>
                        <a:pt x="561" y="234"/>
                      </a:lnTo>
                      <a:lnTo>
                        <a:pt x="552" y="177"/>
                      </a:lnTo>
                      <a:lnTo>
                        <a:pt x="531" y="135"/>
                      </a:lnTo>
                      <a:lnTo>
                        <a:pt x="501" y="96"/>
                      </a:lnTo>
                      <a:lnTo>
                        <a:pt x="462" y="66"/>
                      </a:lnTo>
                      <a:lnTo>
                        <a:pt x="399" y="42"/>
                      </a:lnTo>
                      <a:lnTo>
                        <a:pt x="321" y="9"/>
                      </a:lnTo>
                      <a:lnTo>
                        <a:pt x="255" y="6"/>
                      </a:lnTo>
                      <a:lnTo>
                        <a:pt x="174" y="0"/>
                      </a:lnTo>
                      <a:lnTo>
                        <a:pt x="126" y="3"/>
                      </a:lnTo>
                      <a:lnTo>
                        <a:pt x="75" y="33"/>
                      </a:lnTo>
                      <a:lnTo>
                        <a:pt x="48" y="81"/>
                      </a:lnTo>
                      <a:lnTo>
                        <a:pt x="24" y="126"/>
                      </a:lnTo>
                      <a:lnTo>
                        <a:pt x="48" y="159"/>
                      </a:lnTo>
                      <a:lnTo>
                        <a:pt x="30" y="195"/>
                      </a:lnTo>
                      <a:lnTo>
                        <a:pt x="27" y="216"/>
                      </a:lnTo>
                      <a:lnTo>
                        <a:pt x="18" y="237"/>
                      </a:lnTo>
                      <a:lnTo>
                        <a:pt x="18" y="261"/>
                      </a:lnTo>
                      <a:lnTo>
                        <a:pt x="21" y="291"/>
                      </a:lnTo>
                      <a:lnTo>
                        <a:pt x="21" y="312"/>
                      </a:lnTo>
                      <a:lnTo>
                        <a:pt x="27" y="342"/>
                      </a:lnTo>
                      <a:lnTo>
                        <a:pt x="21" y="360"/>
                      </a:lnTo>
                      <a:lnTo>
                        <a:pt x="12" y="378"/>
                      </a:lnTo>
                      <a:lnTo>
                        <a:pt x="9" y="399"/>
                      </a:lnTo>
                      <a:lnTo>
                        <a:pt x="0" y="420"/>
                      </a:lnTo>
                      <a:lnTo>
                        <a:pt x="3" y="438"/>
                      </a:lnTo>
                      <a:lnTo>
                        <a:pt x="18" y="453"/>
                      </a:lnTo>
                      <a:lnTo>
                        <a:pt x="30" y="483"/>
                      </a:lnTo>
                      <a:lnTo>
                        <a:pt x="33" y="501"/>
                      </a:lnTo>
                      <a:lnTo>
                        <a:pt x="33" y="522"/>
                      </a:lnTo>
                      <a:lnTo>
                        <a:pt x="39" y="543"/>
                      </a:lnTo>
                      <a:lnTo>
                        <a:pt x="39" y="564"/>
                      </a:lnTo>
                      <a:lnTo>
                        <a:pt x="51" y="597"/>
                      </a:lnTo>
                      <a:lnTo>
                        <a:pt x="84" y="624"/>
                      </a:lnTo>
                      <a:lnTo>
                        <a:pt x="129" y="630"/>
                      </a:lnTo>
                      <a:lnTo>
                        <a:pt x="168" y="627"/>
                      </a:lnTo>
                      <a:lnTo>
                        <a:pt x="216" y="618"/>
                      </a:lnTo>
                      <a:lnTo>
                        <a:pt x="255" y="606"/>
                      </a:lnTo>
                      <a:lnTo>
                        <a:pt x="273" y="603"/>
                      </a:lnTo>
                      <a:lnTo>
                        <a:pt x="282" y="642"/>
                      </a:lnTo>
                      <a:lnTo>
                        <a:pt x="285" y="666"/>
                      </a:lnTo>
                      <a:lnTo>
                        <a:pt x="288" y="705"/>
                      </a:lnTo>
                      <a:lnTo>
                        <a:pt x="285" y="744"/>
                      </a:lnTo>
                      <a:lnTo>
                        <a:pt x="282" y="774"/>
                      </a:lnTo>
                      <a:lnTo>
                        <a:pt x="279" y="810"/>
                      </a:lnTo>
                      <a:lnTo>
                        <a:pt x="246" y="849"/>
                      </a:lnTo>
                      <a:close/>
                    </a:path>
                  </a:pathLst>
                </a:custGeom>
                <a:solidFill>
                  <a:srgbClr val="FFEAD5"/>
                </a:solidFill>
                <a:ln w="3175">
                  <a:solidFill>
                    <a:schemeClr val="tx1"/>
                  </a:solidFill>
                  <a:round/>
                  <a:headEnd/>
                  <a:tailEnd/>
                </a:ln>
              </p:spPr>
              <p:txBody>
                <a:bodyPr wrap="none" anchor="ctr"/>
                <a:lstStyle/>
                <a:p>
                  <a:endParaRPr lang="sl-SI"/>
                </a:p>
              </p:txBody>
            </p:sp>
            <p:sp>
              <p:nvSpPr>
                <p:cNvPr id="130" name="Freeform 535"/>
                <p:cNvSpPr>
                  <a:spLocks/>
                </p:cNvSpPr>
                <p:nvPr/>
              </p:nvSpPr>
              <p:spPr bwMode="auto">
                <a:xfrm>
                  <a:off x="3159" y="93"/>
                  <a:ext cx="468" cy="1005"/>
                </a:xfrm>
                <a:custGeom>
                  <a:avLst/>
                  <a:gdLst>
                    <a:gd name="T0" fmla="*/ 285 w 468"/>
                    <a:gd name="T1" fmla="*/ 948 h 1005"/>
                    <a:gd name="T2" fmla="*/ 225 w 468"/>
                    <a:gd name="T3" fmla="*/ 978 h 1005"/>
                    <a:gd name="T4" fmla="*/ 180 w 468"/>
                    <a:gd name="T5" fmla="*/ 1005 h 1005"/>
                    <a:gd name="T6" fmla="*/ 129 w 468"/>
                    <a:gd name="T7" fmla="*/ 999 h 1005"/>
                    <a:gd name="T8" fmla="*/ 87 w 468"/>
                    <a:gd name="T9" fmla="*/ 984 h 1005"/>
                    <a:gd name="T10" fmla="*/ 66 w 468"/>
                    <a:gd name="T11" fmla="*/ 942 h 1005"/>
                    <a:gd name="T12" fmla="*/ 54 w 468"/>
                    <a:gd name="T13" fmla="*/ 903 h 1005"/>
                    <a:gd name="T14" fmla="*/ 78 w 468"/>
                    <a:gd name="T15" fmla="*/ 864 h 1005"/>
                    <a:gd name="T16" fmla="*/ 27 w 468"/>
                    <a:gd name="T17" fmla="*/ 825 h 1005"/>
                    <a:gd name="T18" fmla="*/ 0 w 468"/>
                    <a:gd name="T19" fmla="*/ 765 h 1005"/>
                    <a:gd name="T20" fmla="*/ 3 w 468"/>
                    <a:gd name="T21" fmla="*/ 702 h 1005"/>
                    <a:gd name="T22" fmla="*/ 0 w 468"/>
                    <a:gd name="T23" fmla="*/ 660 h 1005"/>
                    <a:gd name="T24" fmla="*/ 15 w 468"/>
                    <a:gd name="T25" fmla="*/ 630 h 1005"/>
                    <a:gd name="T26" fmla="*/ 18 w 468"/>
                    <a:gd name="T27" fmla="*/ 588 h 1005"/>
                    <a:gd name="T28" fmla="*/ 33 w 468"/>
                    <a:gd name="T29" fmla="*/ 549 h 1005"/>
                    <a:gd name="T30" fmla="*/ 21 w 468"/>
                    <a:gd name="T31" fmla="*/ 498 h 1005"/>
                    <a:gd name="T32" fmla="*/ 27 w 468"/>
                    <a:gd name="T33" fmla="*/ 456 h 1005"/>
                    <a:gd name="T34" fmla="*/ 39 w 468"/>
                    <a:gd name="T35" fmla="*/ 387 h 1005"/>
                    <a:gd name="T36" fmla="*/ 54 w 468"/>
                    <a:gd name="T37" fmla="*/ 330 h 1005"/>
                    <a:gd name="T38" fmla="*/ 69 w 468"/>
                    <a:gd name="T39" fmla="*/ 285 h 1005"/>
                    <a:gd name="T40" fmla="*/ 84 w 468"/>
                    <a:gd name="T41" fmla="*/ 228 h 1005"/>
                    <a:gd name="T42" fmla="*/ 117 w 468"/>
                    <a:gd name="T43" fmla="*/ 198 h 1005"/>
                    <a:gd name="T44" fmla="*/ 153 w 468"/>
                    <a:gd name="T45" fmla="*/ 180 h 1005"/>
                    <a:gd name="T46" fmla="*/ 153 w 468"/>
                    <a:gd name="T47" fmla="*/ 135 h 1005"/>
                    <a:gd name="T48" fmla="*/ 210 w 468"/>
                    <a:gd name="T49" fmla="*/ 78 h 1005"/>
                    <a:gd name="T50" fmla="*/ 228 w 468"/>
                    <a:gd name="T51" fmla="*/ 21 h 1005"/>
                    <a:gd name="T52" fmla="*/ 312 w 468"/>
                    <a:gd name="T53" fmla="*/ 6 h 1005"/>
                    <a:gd name="T54" fmla="*/ 384 w 468"/>
                    <a:gd name="T55" fmla="*/ 36 h 1005"/>
                    <a:gd name="T56" fmla="*/ 438 w 468"/>
                    <a:gd name="T57" fmla="*/ 66 h 1005"/>
                    <a:gd name="T58" fmla="*/ 468 w 468"/>
                    <a:gd name="T59" fmla="*/ 114 h 1005"/>
                    <a:gd name="T60" fmla="*/ 456 w 468"/>
                    <a:gd name="T61" fmla="*/ 162 h 1005"/>
                    <a:gd name="T62" fmla="*/ 423 w 468"/>
                    <a:gd name="T63" fmla="*/ 180 h 1005"/>
                    <a:gd name="T64" fmla="*/ 405 w 468"/>
                    <a:gd name="T65" fmla="*/ 198 h 1005"/>
                    <a:gd name="T66" fmla="*/ 378 w 468"/>
                    <a:gd name="T67" fmla="*/ 264 h 1005"/>
                    <a:gd name="T68" fmla="*/ 384 w 468"/>
                    <a:gd name="T69" fmla="*/ 309 h 1005"/>
                    <a:gd name="T70" fmla="*/ 351 w 468"/>
                    <a:gd name="T71" fmla="*/ 336 h 1005"/>
                    <a:gd name="T72" fmla="*/ 315 w 468"/>
                    <a:gd name="T73" fmla="*/ 336 h 1005"/>
                    <a:gd name="T74" fmla="*/ 279 w 468"/>
                    <a:gd name="T75" fmla="*/ 381 h 1005"/>
                    <a:gd name="T76" fmla="*/ 255 w 468"/>
                    <a:gd name="T77" fmla="*/ 429 h 1005"/>
                    <a:gd name="T78" fmla="*/ 243 w 468"/>
                    <a:gd name="T79" fmla="*/ 468 h 1005"/>
                    <a:gd name="T80" fmla="*/ 216 w 468"/>
                    <a:gd name="T81" fmla="*/ 528 h 1005"/>
                    <a:gd name="T82" fmla="*/ 234 w 468"/>
                    <a:gd name="T83" fmla="*/ 585 h 1005"/>
                    <a:gd name="T84" fmla="*/ 228 w 468"/>
                    <a:gd name="T85" fmla="*/ 639 h 1005"/>
                    <a:gd name="T86" fmla="*/ 207 w 468"/>
                    <a:gd name="T87" fmla="*/ 675 h 1005"/>
                    <a:gd name="T88" fmla="*/ 204 w 468"/>
                    <a:gd name="T89" fmla="*/ 720 h 1005"/>
                    <a:gd name="T90" fmla="*/ 225 w 468"/>
                    <a:gd name="T91" fmla="*/ 771 h 1005"/>
                    <a:gd name="T92" fmla="*/ 240 w 468"/>
                    <a:gd name="T93" fmla="*/ 828 h 1005"/>
                    <a:gd name="T94" fmla="*/ 246 w 468"/>
                    <a:gd name="T95" fmla="*/ 876 h 1005"/>
                    <a:gd name="T96" fmla="*/ 276 w 468"/>
                    <a:gd name="T97" fmla="*/ 906 h 10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8"/>
                    <a:gd name="T148" fmla="*/ 0 h 1005"/>
                    <a:gd name="T149" fmla="*/ 468 w 468"/>
                    <a:gd name="T150" fmla="*/ 1005 h 100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8" h="1005">
                      <a:moveTo>
                        <a:pt x="306" y="924"/>
                      </a:moveTo>
                      <a:lnTo>
                        <a:pt x="285" y="948"/>
                      </a:lnTo>
                      <a:lnTo>
                        <a:pt x="258" y="972"/>
                      </a:lnTo>
                      <a:lnTo>
                        <a:pt x="225" y="978"/>
                      </a:lnTo>
                      <a:lnTo>
                        <a:pt x="198" y="978"/>
                      </a:lnTo>
                      <a:lnTo>
                        <a:pt x="180" y="1005"/>
                      </a:lnTo>
                      <a:lnTo>
                        <a:pt x="159" y="1002"/>
                      </a:lnTo>
                      <a:lnTo>
                        <a:pt x="129" y="999"/>
                      </a:lnTo>
                      <a:lnTo>
                        <a:pt x="105" y="993"/>
                      </a:lnTo>
                      <a:lnTo>
                        <a:pt x="87" y="984"/>
                      </a:lnTo>
                      <a:lnTo>
                        <a:pt x="72" y="963"/>
                      </a:lnTo>
                      <a:lnTo>
                        <a:pt x="66" y="942"/>
                      </a:lnTo>
                      <a:lnTo>
                        <a:pt x="51" y="924"/>
                      </a:lnTo>
                      <a:lnTo>
                        <a:pt x="54" y="903"/>
                      </a:lnTo>
                      <a:lnTo>
                        <a:pt x="57" y="882"/>
                      </a:lnTo>
                      <a:lnTo>
                        <a:pt x="78" y="864"/>
                      </a:lnTo>
                      <a:lnTo>
                        <a:pt x="54" y="852"/>
                      </a:lnTo>
                      <a:lnTo>
                        <a:pt x="27" y="825"/>
                      </a:lnTo>
                      <a:lnTo>
                        <a:pt x="9" y="783"/>
                      </a:lnTo>
                      <a:lnTo>
                        <a:pt x="0" y="765"/>
                      </a:lnTo>
                      <a:lnTo>
                        <a:pt x="0" y="741"/>
                      </a:lnTo>
                      <a:lnTo>
                        <a:pt x="3" y="702"/>
                      </a:lnTo>
                      <a:lnTo>
                        <a:pt x="0" y="678"/>
                      </a:lnTo>
                      <a:lnTo>
                        <a:pt x="0" y="660"/>
                      </a:lnTo>
                      <a:lnTo>
                        <a:pt x="24" y="648"/>
                      </a:lnTo>
                      <a:lnTo>
                        <a:pt x="15" y="630"/>
                      </a:lnTo>
                      <a:lnTo>
                        <a:pt x="15" y="609"/>
                      </a:lnTo>
                      <a:lnTo>
                        <a:pt x="18" y="588"/>
                      </a:lnTo>
                      <a:lnTo>
                        <a:pt x="24" y="567"/>
                      </a:lnTo>
                      <a:lnTo>
                        <a:pt x="33" y="549"/>
                      </a:lnTo>
                      <a:lnTo>
                        <a:pt x="27" y="519"/>
                      </a:lnTo>
                      <a:lnTo>
                        <a:pt x="21" y="498"/>
                      </a:lnTo>
                      <a:lnTo>
                        <a:pt x="24" y="480"/>
                      </a:lnTo>
                      <a:lnTo>
                        <a:pt x="27" y="456"/>
                      </a:lnTo>
                      <a:lnTo>
                        <a:pt x="39" y="423"/>
                      </a:lnTo>
                      <a:lnTo>
                        <a:pt x="39" y="387"/>
                      </a:lnTo>
                      <a:lnTo>
                        <a:pt x="45" y="357"/>
                      </a:lnTo>
                      <a:lnTo>
                        <a:pt x="54" y="330"/>
                      </a:lnTo>
                      <a:lnTo>
                        <a:pt x="63" y="312"/>
                      </a:lnTo>
                      <a:lnTo>
                        <a:pt x="69" y="285"/>
                      </a:lnTo>
                      <a:lnTo>
                        <a:pt x="81" y="255"/>
                      </a:lnTo>
                      <a:lnTo>
                        <a:pt x="84" y="228"/>
                      </a:lnTo>
                      <a:lnTo>
                        <a:pt x="93" y="207"/>
                      </a:lnTo>
                      <a:lnTo>
                        <a:pt x="117" y="198"/>
                      </a:lnTo>
                      <a:lnTo>
                        <a:pt x="138" y="207"/>
                      </a:lnTo>
                      <a:lnTo>
                        <a:pt x="153" y="180"/>
                      </a:lnTo>
                      <a:lnTo>
                        <a:pt x="150" y="156"/>
                      </a:lnTo>
                      <a:lnTo>
                        <a:pt x="153" y="135"/>
                      </a:lnTo>
                      <a:lnTo>
                        <a:pt x="177" y="114"/>
                      </a:lnTo>
                      <a:lnTo>
                        <a:pt x="210" y="78"/>
                      </a:lnTo>
                      <a:lnTo>
                        <a:pt x="222" y="45"/>
                      </a:lnTo>
                      <a:lnTo>
                        <a:pt x="228" y="21"/>
                      </a:lnTo>
                      <a:lnTo>
                        <a:pt x="288" y="0"/>
                      </a:lnTo>
                      <a:lnTo>
                        <a:pt x="312" y="6"/>
                      </a:lnTo>
                      <a:lnTo>
                        <a:pt x="372" y="21"/>
                      </a:lnTo>
                      <a:lnTo>
                        <a:pt x="384" y="36"/>
                      </a:lnTo>
                      <a:lnTo>
                        <a:pt x="408" y="54"/>
                      </a:lnTo>
                      <a:lnTo>
                        <a:pt x="438" y="66"/>
                      </a:lnTo>
                      <a:lnTo>
                        <a:pt x="465" y="96"/>
                      </a:lnTo>
                      <a:lnTo>
                        <a:pt x="468" y="114"/>
                      </a:lnTo>
                      <a:lnTo>
                        <a:pt x="456" y="141"/>
                      </a:lnTo>
                      <a:lnTo>
                        <a:pt x="456" y="162"/>
                      </a:lnTo>
                      <a:lnTo>
                        <a:pt x="453" y="183"/>
                      </a:lnTo>
                      <a:lnTo>
                        <a:pt x="423" y="180"/>
                      </a:lnTo>
                      <a:lnTo>
                        <a:pt x="396" y="171"/>
                      </a:lnTo>
                      <a:lnTo>
                        <a:pt x="405" y="198"/>
                      </a:lnTo>
                      <a:lnTo>
                        <a:pt x="405" y="228"/>
                      </a:lnTo>
                      <a:lnTo>
                        <a:pt x="378" y="264"/>
                      </a:lnTo>
                      <a:lnTo>
                        <a:pt x="357" y="288"/>
                      </a:lnTo>
                      <a:lnTo>
                        <a:pt x="384" y="309"/>
                      </a:lnTo>
                      <a:lnTo>
                        <a:pt x="381" y="330"/>
                      </a:lnTo>
                      <a:lnTo>
                        <a:pt x="351" y="336"/>
                      </a:lnTo>
                      <a:lnTo>
                        <a:pt x="327" y="318"/>
                      </a:lnTo>
                      <a:lnTo>
                        <a:pt x="315" y="336"/>
                      </a:lnTo>
                      <a:lnTo>
                        <a:pt x="306" y="366"/>
                      </a:lnTo>
                      <a:lnTo>
                        <a:pt x="279" y="381"/>
                      </a:lnTo>
                      <a:lnTo>
                        <a:pt x="258" y="405"/>
                      </a:lnTo>
                      <a:lnTo>
                        <a:pt x="255" y="429"/>
                      </a:lnTo>
                      <a:lnTo>
                        <a:pt x="249" y="450"/>
                      </a:lnTo>
                      <a:lnTo>
                        <a:pt x="243" y="468"/>
                      </a:lnTo>
                      <a:lnTo>
                        <a:pt x="228" y="498"/>
                      </a:lnTo>
                      <a:lnTo>
                        <a:pt x="216" y="528"/>
                      </a:lnTo>
                      <a:lnTo>
                        <a:pt x="231" y="555"/>
                      </a:lnTo>
                      <a:lnTo>
                        <a:pt x="234" y="585"/>
                      </a:lnTo>
                      <a:lnTo>
                        <a:pt x="234" y="621"/>
                      </a:lnTo>
                      <a:lnTo>
                        <a:pt x="228" y="639"/>
                      </a:lnTo>
                      <a:lnTo>
                        <a:pt x="216" y="657"/>
                      </a:lnTo>
                      <a:lnTo>
                        <a:pt x="207" y="675"/>
                      </a:lnTo>
                      <a:lnTo>
                        <a:pt x="201" y="696"/>
                      </a:lnTo>
                      <a:lnTo>
                        <a:pt x="204" y="720"/>
                      </a:lnTo>
                      <a:lnTo>
                        <a:pt x="225" y="744"/>
                      </a:lnTo>
                      <a:lnTo>
                        <a:pt x="225" y="771"/>
                      </a:lnTo>
                      <a:lnTo>
                        <a:pt x="237" y="798"/>
                      </a:lnTo>
                      <a:lnTo>
                        <a:pt x="240" y="828"/>
                      </a:lnTo>
                      <a:lnTo>
                        <a:pt x="243" y="852"/>
                      </a:lnTo>
                      <a:lnTo>
                        <a:pt x="246" y="876"/>
                      </a:lnTo>
                      <a:lnTo>
                        <a:pt x="258" y="894"/>
                      </a:lnTo>
                      <a:lnTo>
                        <a:pt x="276" y="906"/>
                      </a:lnTo>
                      <a:lnTo>
                        <a:pt x="306" y="924"/>
                      </a:lnTo>
                      <a:close/>
                    </a:path>
                  </a:pathLst>
                </a:custGeom>
                <a:solidFill>
                  <a:srgbClr val="CC3300"/>
                </a:solidFill>
                <a:ln w="3175">
                  <a:solidFill>
                    <a:schemeClr val="tx1"/>
                  </a:solidFill>
                  <a:round/>
                  <a:headEnd/>
                  <a:tailEnd/>
                </a:ln>
              </p:spPr>
              <p:txBody>
                <a:bodyPr wrap="none" anchor="ctr"/>
                <a:lstStyle/>
                <a:p>
                  <a:endParaRPr lang="sl-SI"/>
                </a:p>
              </p:txBody>
            </p:sp>
            <p:sp>
              <p:nvSpPr>
                <p:cNvPr id="131" name="Freeform 536"/>
                <p:cNvSpPr>
                  <a:spLocks/>
                </p:cNvSpPr>
                <p:nvPr/>
              </p:nvSpPr>
              <p:spPr bwMode="auto">
                <a:xfrm>
                  <a:off x="3510" y="111"/>
                  <a:ext cx="735" cy="1071"/>
                </a:xfrm>
                <a:custGeom>
                  <a:avLst/>
                  <a:gdLst>
                    <a:gd name="T0" fmla="*/ 102 w 735"/>
                    <a:gd name="T1" fmla="*/ 57 h 1071"/>
                    <a:gd name="T2" fmla="*/ 126 w 735"/>
                    <a:gd name="T3" fmla="*/ 93 h 1071"/>
                    <a:gd name="T4" fmla="*/ 93 w 735"/>
                    <a:gd name="T5" fmla="*/ 138 h 1071"/>
                    <a:gd name="T6" fmla="*/ 57 w 735"/>
                    <a:gd name="T7" fmla="*/ 150 h 1071"/>
                    <a:gd name="T8" fmla="*/ 45 w 735"/>
                    <a:gd name="T9" fmla="*/ 198 h 1071"/>
                    <a:gd name="T10" fmla="*/ 27 w 735"/>
                    <a:gd name="T11" fmla="*/ 243 h 1071"/>
                    <a:gd name="T12" fmla="*/ 30 w 735"/>
                    <a:gd name="T13" fmla="*/ 279 h 1071"/>
                    <a:gd name="T14" fmla="*/ 57 w 735"/>
                    <a:gd name="T15" fmla="*/ 300 h 1071"/>
                    <a:gd name="T16" fmla="*/ 114 w 735"/>
                    <a:gd name="T17" fmla="*/ 306 h 1071"/>
                    <a:gd name="T18" fmla="*/ 114 w 735"/>
                    <a:gd name="T19" fmla="*/ 354 h 1071"/>
                    <a:gd name="T20" fmla="*/ 189 w 735"/>
                    <a:gd name="T21" fmla="*/ 366 h 1071"/>
                    <a:gd name="T22" fmla="*/ 171 w 735"/>
                    <a:gd name="T23" fmla="*/ 414 h 1071"/>
                    <a:gd name="T24" fmla="*/ 243 w 735"/>
                    <a:gd name="T25" fmla="*/ 441 h 1071"/>
                    <a:gd name="T26" fmla="*/ 216 w 735"/>
                    <a:gd name="T27" fmla="*/ 480 h 1071"/>
                    <a:gd name="T28" fmla="*/ 285 w 735"/>
                    <a:gd name="T29" fmla="*/ 498 h 1071"/>
                    <a:gd name="T30" fmla="*/ 258 w 735"/>
                    <a:gd name="T31" fmla="*/ 540 h 1071"/>
                    <a:gd name="T32" fmla="*/ 300 w 735"/>
                    <a:gd name="T33" fmla="*/ 552 h 1071"/>
                    <a:gd name="T34" fmla="*/ 315 w 735"/>
                    <a:gd name="T35" fmla="*/ 588 h 1071"/>
                    <a:gd name="T36" fmla="*/ 333 w 735"/>
                    <a:gd name="T37" fmla="*/ 651 h 1071"/>
                    <a:gd name="T38" fmla="*/ 333 w 735"/>
                    <a:gd name="T39" fmla="*/ 741 h 1071"/>
                    <a:gd name="T40" fmla="*/ 345 w 735"/>
                    <a:gd name="T41" fmla="*/ 810 h 1071"/>
                    <a:gd name="T42" fmla="*/ 357 w 735"/>
                    <a:gd name="T43" fmla="*/ 927 h 1071"/>
                    <a:gd name="T44" fmla="*/ 411 w 735"/>
                    <a:gd name="T45" fmla="*/ 1005 h 1071"/>
                    <a:gd name="T46" fmla="*/ 450 w 735"/>
                    <a:gd name="T47" fmla="*/ 1002 h 1071"/>
                    <a:gd name="T48" fmla="*/ 543 w 735"/>
                    <a:gd name="T49" fmla="*/ 1071 h 1071"/>
                    <a:gd name="T50" fmla="*/ 600 w 735"/>
                    <a:gd name="T51" fmla="*/ 1032 h 1071"/>
                    <a:gd name="T52" fmla="*/ 630 w 735"/>
                    <a:gd name="T53" fmla="*/ 960 h 1071"/>
                    <a:gd name="T54" fmla="*/ 735 w 735"/>
                    <a:gd name="T55" fmla="*/ 846 h 1071"/>
                    <a:gd name="T56" fmla="*/ 705 w 735"/>
                    <a:gd name="T57" fmla="*/ 765 h 1071"/>
                    <a:gd name="T58" fmla="*/ 699 w 735"/>
                    <a:gd name="T59" fmla="*/ 690 h 1071"/>
                    <a:gd name="T60" fmla="*/ 702 w 735"/>
                    <a:gd name="T61" fmla="*/ 618 h 1071"/>
                    <a:gd name="T62" fmla="*/ 654 w 735"/>
                    <a:gd name="T63" fmla="*/ 591 h 1071"/>
                    <a:gd name="T64" fmla="*/ 684 w 735"/>
                    <a:gd name="T65" fmla="*/ 516 h 1071"/>
                    <a:gd name="T66" fmla="*/ 690 w 735"/>
                    <a:gd name="T67" fmla="*/ 465 h 1071"/>
                    <a:gd name="T68" fmla="*/ 663 w 735"/>
                    <a:gd name="T69" fmla="*/ 408 h 1071"/>
                    <a:gd name="T70" fmla="*/ 666 w 735"/>
                    <a:gd name="T71" fmla="*/ 345 h 1071"/>
                    <a:gd name="T72" fmla="*/ 636 w 735"/>
                    <a:gd name="T73" fmla="*/ 291 h 1071"/>
                    <a:gd name="T74" fmla="*/ 618 w 735"/>
                    <a:gd name="T75" fmla="*/ 228 h 1071"/>
                    <a:gd name="T76" fmla="*/ 612 w 735"/>
                    <a:gd name="T77" fmla="*/ 147 h 1071"/>
                    <a:gd name="T78" fmla="*/ 567 w 735"/>
                    <a:gd name="T79" fmla="*/ 102 h 1071"/>
                    <a:gd name="T80" fmla="*/ 501 w 735"/>
                    <a:gd name="T81" fmla="*/ 102 h 1071"/>
                    <a:gd name="T82" fmla="*/ 450 w 735"/>
                    <a:gd name="T83" fmla="*/ 96 h 1071"/>
                    <a:gd name="T84" fmla="*/ 423 w 735"/>
                    <a:gd name="T85" fmla="*/ 48 h 1071"/>
                    <a:gd name="T86" fmla="*/ 387 w 735"/>
                    <a:gd name="T87" fmla="*/ 18 h 1071"/>
                    <a:gd name="T88" fmla="*/ 333 w 735"/>
                    <a:gd name="T89" fmla="*/ 24 h 1071"/>
                    <a:gd name="T90" fmla="*/ 225 w 735"/>
                    <a:gd name="T91" fmla="*/ 6 h 1071"/>
                    <a:gd name="T92" fmla="*/ 159 w 735"/>
                    <a:gd name="T93" fmla="*/ 9 h 1071"/>
                    <a:gd name="T94" fmla="*/ 99 w 735"/>
                    <a:gd name="T95" fmla="*/ 33 h 10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35"/>
                    <a:gd name="T145" fmla="*/ 0 h 1071"/>
                    <a:gd name="T146" fmla="*/ 735 w 735"/>
                    <a:gd name="T147" fmla="*/ 1071 h 107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35" h="1071">
                      <a:moveTo>
                        <a:pt x="99" y="33"/>
                      </a:moveTo>
                      <a:lnTo>
                        <a:pt x="102" y="57"/>
                      </a:lnTo>
                      <a:lnTo>
                        <a:pt x="123" y="75"/>
                      </a:lnTo>
                      <a:lnTo>
                        <a:pt x="126" y="93"/>
                      </a:lnTo>
                      <a:lnTo>
                        <a:pt x="96" y="114"/>
                      </a:lnTo>
                      <a:lnTo>
                        <a:pt x="93" y="138"/>
                      </a:lnTo>
                      <a:lnTo>
                        <a:pt x="87" y="159"/>
                      </a:lnTo>
                      <a:lnTo>
                        <a:pt x="57" y="150"/>
                      </a:lnTo>
                      <a:lnTo>
                        <a:pt x="51" y="180"/>
                      </a:lnTo>
                      <a:lnTo>
                        <a:pt x="45" y="198"/>
                      </a:lnTo>
                      <a:lnTo>
                        <a:pt x="33" y="222"/>
                      </a:lnTo>
                      <a:lnTo>
                        <a:pt x="27" y="243"/>
                      </a:lnTo>
                      <a:lnTo>
                        <a:pt x="0" y="258"/>
                      </a:lnTo>
                      <a:lnTo>
                        <a:pt x="30" y="279"/>
                      </a:lnTo>
                      <a:lnTo>
                        <a:pt x="39" y="297"/>
                      </a:lnTo>
                      <a:lnTo>
                        <a:pt x="57" y="300"/>
                      </a:lnTo>
                      <a:lnTo>
                        <a:pt x="81" y="300"/>
                      </a:lnTo>
                      <a:lnTo>
                        <a:pt x="114" y="306"/>
                      </a:lnTo>
                      <a:lnTo>
                        <a:pt x="87" y="327"/>
                      </a:lnTo>
                      <a:lnTo>
                        <a:pt x="114" y="354"/>
                      </a:lnTo>
                      <a:lnTo>
                        <a:pt x="153" y="366"/>
                      </a:lnTo>
                      <a:lnTo>
                        <a:pt x="189" y="366"/>
                      </a:lnTo>
                      <a:lnTo>
                        <a:pt x="144" y="387"/>
                      </a:lnTo>
                      <a:lnTo>
                        <a:pt x="171" y="414"/>
                      </a:lnTo>
                      <a:lnTo>
                        <a:pt x="207" y="432"/>
                      </a:lnTo>
                      <a:lnTo>
                        <a:pt x="243" y="441"/>
                      </a:lnTo>
                      <a:lnTo>
                        <a:pt x="198" y="459"/>
                      </a:lnTo>
                      <a:lnTo>
                        <a:pt x="216" y="480"/>
                      </a:lnTo>
                      <a:lnTo>
                        <a:pt x="237" y="495"/>
                      </a:lnTo>
                      <a:lnTo>
                        <a:pt x="285" y="498"/>
                      </a:lnTo>
                      <a:lnTo>
                        <a:pt x="237" y="525"/>
                      </a:lnTo>
                      <a:lnTo>
                        <a:pt x="258" y="540"/>
                      </a:lnTo>
                      <a:lnTo>
                        <a:pt x="279" y="549"/>
                      </a:lnTo>
                      <a:lnTo>
                        <a:pt x="300" y="552"/>
                      </a:lnTo>
                      <a:lnTo>
                        <a:pt x="279" y="582"/>
                      </a:lnTo>
                      <a:lnTo>
                        <a:pt x="315" y="588"/>
                      </a:lnTo>
                      <a:lnTo>
                        <a:pt x="330" y="618"/>
                      </a:lnTo>
                      <a:lnTo>
                        <a:pt x="333" y="651"/>
                      </a:lnTo>
                      <a:lnTo>
                        <a:pt x="330" y="708"/>
                      </a:lnTo>
                      <a:lnTo>
                        <a:pt x="333" y="741"/>
                      </a:lnTo>
                      <a:lnTo>
                        <a:pt x="348" y="783"/>
                      </a:lnTo>
                      <a:lnTo>
                        <a:pt x="345" y="810"/>
                      </a:lnTo>
                      <a:lnTo>
                        <a:pt x="378" y="822"/>
                      </a:lnTo>
                      <a:lnTo>
                        <a:pt x="357" y="927"/>
                      </a:lnTo>
                      <a:lnTo>
                        <a:pt x="396" y="930"/>
                      </a:lnTo>
                      <a:lnTo>
                        <a:pt x="411" y="1005"/>
                      </a:lnTo>
                      <a:lnTo>
                        <a:pt x="438" y="1017"/>
                      </a:lnTo>
                      <a:lnTo>
                        <a:pt x="450" y="1002"/>
                      </a:lnTo>
                      <a:lnTo>
                        <a:pt x="519" y="1059"/>
                      </a:lnTo>
                      <a:lnTo>
                        <a:pt x="543" y="1071"/>
                      </a:lnTo>
                      <a:lnTo>
                        <a:pt x="576" y="1062"/>
                      </a:lnTo>
                      <a:lnTo>
                        <a:pt x="600" y="1032"/>
                      </a:lnTo>
                      <a:lnTo>
                        <a:pt x="630" y="999"/>
                      </a:lnTo>
                      <a:lnTo>
                        <a:pt x="630" y="960"/>
                      </a:lnTo>
                      <a:lnTo>
                        <a:pt x="630" y="939"/>
                      </a:lnTo>
                      <a:lnTo>
                        <a:pt x="735" y="846"/>
                      </a:lnTo>
                      <a:lnTo>
                        <a:pt x="717" y="801"/>
                      </a:lnTo>
                      <a:lnTo>
                        <a:pt x="705" y="765"/>
                      </a:lnTo>
                      <a:lnTo>
                        <a:pt x="681" y="735"/>
                      </a:lnTo>
                      <a:lnTo>
                        <a:pt x="699" y="690"/>
                      </a:lnTo>
                      <a:lnTo>
                        <a:pt x="705" y="645"/>
                      </a:lnTo>
                      <a:lnTo>
                        <a:pt x="702" y="618"/>
                      </a:lnTo>
                      <a:lnTo>
                        <a:pt x="669" y="606"/>
                      </a:lnTo>
                      <a:lnTo>
                        <a:pt x="654" y="591"/>
                      </a:lnTo>
                      <a:lnTo>
                        <a:pt x="672" y="543"/>
                      </a:lnTo>
                      <a:lnTo>
                        <a:pt x="684" y="516"/>
                      </a:lnTo>
                      <a:lnTo>
                        <a:pt x="690" y="486"/>
                      </a:lnTo>
                      <a:lnTo>
                        <a:pt x="690" y="465"/>
                      </a:lnTo>
                      <a:lnTo>
                        <a:pt x="666" y="441"/>
                      </a:lnTo>
                      <a:lnTo>
                        <a:pt x="663" y="408"/>
                      </a:lnTo>
                      <a:lnTo>
                        <a:pt x="666" y="378"/>
                      </a:lnTo>
                      <a:lnTo>
                        <a:pt x="666" y="345"/>
                      </a:lnTo>
                      <a:lnTo>
                        <a:pt x="651" y="318"/>
                      </a:lnTo>
                      <a:lnTo>
                        <a:pt x="636" y="291"/>
                      </a:lnTo>
                      <a:lnTo>
                        <a:pt x="606" y="270"/>
                      </a:lnTo>
                      <a:lnTo>
                        <a:pt x="618" y="228"/>
                      </a:lnTo>
                      <a:lnTo>
                        <a:pt x="612" y="195"/>
                      </a:lnTo>
                      <a:lnTo>
                        <a:pt x="612" y="147"/>
                      </a:lnTo>
                      <a:lnTo>
                        <a:pt x="588" y="114"/>
                      </a:lnTo>
                      <a:lnTo>
                        <a:pt x="567" y="102"/>
                      </a:lnTo>
                      <a:lnTo>
                        <a:pt x="531" y="96"/>
                      </a:lnTo>
                      <a:lnTo>
                        <a:pt x="501" y="102"/>
                      </a:lnTo>
                      <a:lnTo>
                        <a:pt x="477" y="105"/>
                      </a:lnTo>
                      <a:lnTo>
                        <a:pt x="450" y="96"/>
                      </a:lnTo>
                      <a:lnTo>
                        <a:pt x="435" y="75"/>
                      </a:lnTo>
                      <a:lnTo>
                        <a:pt x="423" y="48"/>
                      </a:lnTo>
                      <a:lnTo>
                        <a:pt x="405" y="30"/>
                      </a:lnTo>
                      <a:lnTo>
                        <a:pt x="387" y="18"/>
                      </a:lnTo>
                      <a:lnTo>
                        <a:pt x="357" y="21"/>
                      </a:lnTo>
                      <a:lnTo>
                        <a:pt x="333" y="24"/>
                      </a:lnTo>
                      <a:lnTo>
                        <a:pt x="294" y="24"/>
                      </a:lnTo>
                      <a:lnTo>
                        <a:pt x="225" y="6"/>
                      </a:lnTo>
                      <a:lnTo>
                        <a:pt x="189" y="0"/>
                      </a:lnTo>
                      <a:lnTo>
                        <a:pt x="159" y="9"/>
                      </a:lnTo>
                      <a:lnTo>
                        <a:pt x="138" y="21"/>
                      </a:lnTo>
                      <a:lnTo>
                        <a:pt x="99" y="33"/>
                      </a:lnTo>
                      <a:close/>
                    </a:path>
                  </a:pathLst>
                </a:custGeom>
                <a:solidFill>
                  <a:srgbClr val="CC3300"/>
                </a:solidFill>
                <a:ln w="3175">
                  <a:solidFill>
                    <a:schemeClr val="tx1"/>
                  </a:solidFill>
                  <a:round/>
                  <a:headEnd/>
                  <a:tailEnd/>
                </a:ln>
              </p:spPr>
              <p:txBody>
                <a:bodyPr wrap="none" anchor="ctr"/>
                <a:lstStyle/>
                <a:p>
                  <a:endParaRPr lang="sl-SI"/>
                </a:p>
              </p:txBody>
            </p:sp>
            <p:grpSp>
              <p:nvGrpSpPr>
                <p:cNvPr id="132" name="Group 537"/>
                <p:cNvGrpSpPr>
                  <a:grpSpLocks/>
                </p:cNvGrpSpPr>
                <p:nvPr/>
              </p:nvGrpSpPr>
              <p:grpSpPr bwMode="auto">
                <a:xfrm>
                  <a:off x="3372" y="612"/>
                  <a:ext cx="426" cy="342"/>
                  <a:chOff x="4365" y="630"/>
                  <a:chExt cx="426" cy="342"/>
                </a:xfrm>
              </p:grpSpPr>
              <p:sp>
                <p:nvSpPr>
                  <p:cNvPr id="133" name="Freeform 538"/>
                  <p:cNvSpPr>
                    <a:spLocks/>
                  </p:cNvSpPr>
                  <p:nvPr/>
                </p:nvSpPr>
                <p:spPr bwMode="auto">
                  <a:xfrm>
                    <a:off x="4494" y="705"/>
                    <a:ext cx="84" cy="33"/>
                  </a:xfrm>
                  <a:custGeom>
                    <a:avLst/>
                    <a:gdLst>
                      <a:gd name="T0" fmla="*/ 0 w 84"/>
                      <a:gd name="T1" fmla="*/ 0 h 33"/>
                      <a:gd name="T2" fmla="*/ 36 w 84"/>
                      <a:gd name="T3" fmla="*/ 3 h 33"/>
                      <a:gd name="T4" fmla="*/ 57 w 84"/>
                      <a:gd name="T5" fmla="*/ 6 h 33"/>
                      <a:gd name="T6" fmla="*/ 84 w 84"/>
                      <a:gd name="T7" fmla="*/ 12 h 33"/>
                      <a:gd name="T8" fmla="*/ 63 w 84"/>
                      <a:gd name="T9" fmla="*/ 24 h 33"/>
                      <a:gd name="T10" fmla="*/ 45 w 84"/>
                      <a:gd name="T11" fmla="*/ 33 h 33"/>
                      <a:gd name="T12" fmla="*/ 15 w 84"/>
                      <a:gd name="T13" fmla="*/ 27 h 33"/>
                      <a:gd name="T14" fmla="*/ 0 w 84"/>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33"/>
                      <a:gd name="T26" fmla="*/ 84 w 84"/>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33">
                        <a:moveTo>
                          <a:pt x="0" y="0"/>
                        </a:moveTo>
                        <a:lnTo>
                          <a:pt x="36" y="3"/>
                        </a:lnTo>
                        <a:lnTo>
                          <a:pt x="57" y="6"/>
                        </a:lnTo>
                        <a:lnTo>
                          <a:pt x="84" y="12"/>
                        </a:lnTo>
                        <a:lnTo>
                          <a:pt x="63" y="24"/>
                        </a:lnTo>
                        <a:lnTo>
                          <a:pt x="45" y="33"/>
                        </a:lnTo>
                        <a:lnTo>
                          <a:pt x="15" y="27"/>
                        </a:lnTo>
                        <a:lnTo>
                          <a:pt x="0" y="0"/>
                        </a:lnTo>
                        <a:close/>
                      </a:path>
                    </a:pathLst>
                  </a:custGeom>
                  <a:solidFill>
                    <a:schemeClr val="tx1"/>
                  </a:solidFill>
                  <a:ln w="3175">
                    <a:solidFill>
                      <a:schemeClr val="tx1"/>
                    </a:solidFill>
                    <a:round/>
                    <a:headEnd/>
                    <a:tailEnd/>
                  </a:ln>
                </p:spPr>
                <p:txBody>
                  <a:bodyPr wrap="none" anchor="ctr"/>
                  <a:lstStyle/>
                  <a:p>
                    <a:endParaRPr lang="sl-SI"/>
                  </a:p>
                </p:txBody>
              </p:sp>
              <p:sp>
                <p:nvSpPr>
                  <p:cNvPr id="134" name="Freeform 539"/>
                  <p:cNvSpPr>
                    <a:spLocks/>
                  </p:cNvSpPr>
                  <p:nvPr/>
                </p:nvSpPr>
                <p:spPr bwMode="auto">
                  <a:xfrm>
                    <a:off x="4383" y="693"/>
                    <a:ext cx="39" cy="30"/>
                  </a:xfrm>
                  <a:custGeom>
                    <a:avLst/>
                    <a:gdLst>
                      <a:gd name="T0" fmla="*/ 0 w 39"/>
                      <a:gd name="T1" fmla="*/ 0 h 30"/>
                      <a:gd name="T2" fmla="*/ 21 w 39"/>
                      <a:gd name="T3" fmla="*/ 3 h 30"/>
                      <a:gd name="T4" fmla="*/ 39 w 39"/>
                      <a:gd name="T5" fmla="*/ 9 h 30"/>
                      <a:gd name="T6" fmla="*/ 9 w 39"/>
                      <a:gd name="T7" fmla="*/ 30 h 30"/>
                      <a:gd name="T8" fmla="*/ 0 w 39"/>
                      <a:gd name="T9" fmla="*/ 0 h 30"/>
                      <a:gd name="T10" fmla="*/ 0 60000 65536"/>
                      <a:gd name="T11" fmla="*/ 0 60000 65536"/>
                      <a:gd name="T12" fmla="*/ 0 60000 65536"/>
                      <a:gd name="T13" fmla="*/ 0 60000 65536"/>
                      <a:gd name="T14" fmla="*/ 0 60000 65536"/>
                      <a:gd name="T15" fmla="*/ 0 w 39"/>
                      <a:gd name="T16" fmla="*/ 0 h 30"/>
                      <a:gd name="T17" fmla="*/ 39 w 39"/>
                      <a:gd name="T18" fmla="*/ 30 h 30"/>
                    </a:gdLst>
                    <a:ahLst/>
                    <a:cxnLst>
                      <a:cxn ang="T10">
                        <a:pos x="T0" y="T1"/>
                      </a:cxn>
                      <a:cxn ang="T11">
                        <a:pos x="T2" y="T3"/>
                      </a:cxn>
                      <a:cxn ang="T12">
                        <a:pos x="T4" y="T5"/>
                      </a:cxn>
                      <a:cxn ang="T13">
                        <a:pos x="T6" y="T7"/>
                      </a:cxn>
                      <a:cxn ang="T14">
                        <a:pos x="T8" y="T9"/>
                      </a:cxn>
                    </a:cxnLst>
                    <a:rect l="T15" t="T16" r="T17" b="T18"/>
                    <a:pathLst>
                      <a:path w="39" h="30">
                        <a:moveTo>
                          <a:pt x="0" y="0"/>
                        </a:moveTo>
                        <a:lnTo>
                          <a:pt x="21" y="3"/>
                        </a:lnTo>
                        <a:lnTo>
                          <a:pt x="39" y="9"/>
                        </a:lnTo>
                        <a:lnTo>
                          <a:pt x="9" y="30"/>
                        </a:lnTo>
                        <a:lnTo>
                          <a:pt x="0" y="0"/>
                        </a:lnTo>
                        <a:close/>
                      </a:path>
                    </a:pathLst>
                  </a:custGeom>
                  <a:solidFill>
                    <a:schemeClr val="tx1"/>
                  </a:solidFill>
                  <a:ln w="3175">
                    <a:solidFill>
                      <a:schemeClr val="tx1"/>
                    </a:solidFill>
                    <a:round/>
                    <a:headEnd/>
                    <a:tailEnd/>
                  </a:ln>
                </p:spPr>
                <p:txBody>
                  <a:bodyPr wrap="none" anchor="ctr"/>
                  <a:lstStyle/>
                  <a:p>
                    <a:endParaRPr lang="sl-SI"/>
                  </a:p>
                </p:txBody>
              </p:sp>
              <p:sp>
                <p:nvSpPr>
                  <p:cNvPr id="135" name="Freeform 540"/>
                  <p:cNvSpPr>
                    <a:spLocks/>
                  </p:cNvSpPr>
                  <p:nvPr/>
                </p:nvSpPr>
                <p:spPr bwMode="auto">
                  <a:xfrm>
                    <a:off x="4368" y="630"/>
                    <a:ext cx="60" cy="15"/>
                  </a:xfrm>
                  <a:custGeom>
                    <a:avLst/>
                    <a:gdLst>
                      <a:gd name="T0" fmla="*/ 0 w 60"/>
                      <a:gd name="T1" fmla="*/ 0 h 15"/>
                      <a:gd name="T2" fmla="*/ 30 w 60"/>
                      <a:gd name="T3" fmla="*/ 3 h 15"/>
                      <a:gd name="T4" fmla="*/ 60 w 60"/>
                      <a:gd name="T5" fmla="*/ 15 h 15"/>
                      <a:gd name="T6" fmla="*/ 0 60000 65536"/>
                      <a:gd name="T7" fmla="*/ 0 60000 65536"/>
                      <a:gd name="T8" fmla="*/ 0 60000 65536"/>
                      <a:gd name="T9" fmla="*/ 0 w 60"/>
                      <a:gd name="T10" fmla="*/ 0 h 15"/>
                      <a:gd name="T11" fmla="*/ 60 w 60"/>
                      <a:gd name="T12" fmla="*/ 15 h 15"/>
                    </a:gdLst>
                    <a:ahLst/>
                    <a:cxnLst>
                      <a:cxn ang="T6">
                        <a:pos x="T0" y="T1"/>
                      </a:cxn>
                      <a:cxn ang="T7">
                        <a:pos x="T2" y="T3"/>
                      </a:cxn>
                      <a:cxn ang="T8">
                        <a:pos x="T4" y="T5"/>
                      </a:cxn>
                    </a:cxnLst>
                    <a:rect l="T9" t="T10" r="T11" b="T12"/>
                    <a:pathLst>
                      <a:path w="60" h="15">
                        <a:moveTo>
                          <a:pt x="0" y="0"/>
                        </a:moveTo>
                        <a:lnTo>
                          <a:pt x="30" y="3"/>
                        </a:lnTo>
                        <a:lnTo>
                          <a:pt x="60" y="15"/>
                        </a:lnTo>
                      </a:path>
                    </a:pathLst>
                  </a:custGeom>
                  <a:noFill/>
                  <a:ln w="3175" cmpd="sng">
                    <a:solidFill>
                      <a:schemeClr val="tx1"/>
                    </a:solidFill>
                    <a:round/>
                    <a:headEnd/>
                    <a:tailEnd/>
                  </a:ln>
                </p:spPr>
                <p:txBody>
                  <a:bodyPr wrap="none" anchor="ctr"/>
                  <a:lstStyle/>
                  <a:p>
                    <a:endParaRPr lang="sl-SI"/>
                  </a:p>
                </p:txBody>
              </p:sp>
              <p:sp>
                <p:nvSpPr>
                  <p:cNvPr id="136" name="Freeform 541"/>
                  <p:cNvSpPr>
                    <a:spLocks/>
                  </p:cNvSpPr>
                  <p:nvPr/>
                </p:nvSpPr>
                <p:spPr bwMode="auto">
                  <a:xfrm>
                    <a:off x="4494" y="660"/>
                    <a:ext cx="108" cy="18"/>
                  </a:xfrm>
                  <a:custGeom>
                    <a:avLst/>
                    <a:gdLst>
                      <a:gd name="T0" fmla="*/ 0 w 108"/>
                      <a:gd name="T1" fmla="*/ 9 h 18"/>
                      <a:gd name="T2" fmla="*/ 27 w 108"/>
                      <a:gd name="T3" fmla="*/ 0 h 18"/>
                      <a:gd name="T4" fmla="*/ 48 w 108"/>
                      <a:gd name="T5" fmla="*/ 0 h 18"/>
                      <a:gd name="T6" fmla="*/ 72 w 108"/>
                      <a:gd name="T7" fmla="*/ 0 h 18"/>
                      <a:gd name="T8" fmla="*/ 108 w 108"/>
                      <a:gd name="T9" fmla="*/ 18 h 18"/>
                      <a:gd name="T10" fmla="*/ 0 60000 65536"/>
                      <a:gd name="T11" fmla="*/ 0 60000 65536"/>
                      <a:gd name="T12" fmla="*/ 0 60000 65536"/>
                      <a:gd name="T13" fmla="*/ 0 60000 65536"/>
                      <a:gd name="T14" fmla="*/ 0 60000 65536"/>
                      <a:gd name="T15" fmla="*/ 0 w 108"/>
                      <a:gd name="T16" fmla="*/ 0 h 18"/>
                      <a:gd name="T17" fmla="*/ 108 w 108"/>
                      <a:gd name="T18" fmla="*/ 18 h 18"/>
                    </a:gdLst>
                    <a:ahLst/>
                    <a:cxnLst>
                      <a:cxn ang="T10">
                        <a:pos x="T0" y="T1"/>
                      </a:cxn>
                      <a:cxn ang="T11">
                        <a:pos x="T2" y="T3"/>
                      </a:cxn>
                      <a:cxn ang="T12">
                        <a:pos x="T4" y="T5"/>
                      </a:cxn>
                      <a:cxn ang="T13">
                        <a:pos x="T6" y="T7"/>
                      </a:cxn>
                      <a:cxn ang="T14">
                        <a:pos x="T8" y="T9"/>
                      </a:cxn>
                    </a:cxnLst>
                    <a:rect l="T15" t="T16" r="T17" b="T18"/>
                    <a:pathLst>
                      <a:path w="108" h="18">
                        <a:moveTo>
                          <a:pt x="0" y="9"/>
                        </a:moveTo>
                        <a:lnTo>
                          <a:pt x="27" y="0"/>
                        </a:lnTo>
                        <a:lnTo>
                          <a:pt x="48" y="0"/>
                        </a:lnTo>
                        <a:lnTo>
                          <a:pt x="72" y="0"/>
                        </a:lnTo>
                        <a:lnTo>
                          <a:pt x="108" y="18"/>
                        </a:lnTo>
                      </a:path>
                    </a:pathLst>
                  </a:custGeom>
                  <a:noFill/>
                  <a:ln w="3175" cmpd="sng">
                    <a:solidFill>
                      <a:schemeClr val="tx1"/>
                    </a:solidFill>
                    <a:round/>
                    <a:headEnd/>
                    <a:tailEnd/>
                  </a:ln>
                </p:spPr>
                <p:txBody>
                  <a:bodyPr wrap="none" anchor="ctr"/>
                  <a:lstStyle/>
                  <a:p>
                    <a:endParaRPr lang="sl-SI"/>
                  </a:p>
                </p:txBody>
              </p:sp>
              <p:sp>
                <p:nvSpPr>
                  <p:cNvPr id="137" name="Freeform 542"/>
                  <p:cNvSpPr>
                    <a:spLocks/>
                  </p:cNvSpPr>
                  <p:nvPr/>
                </p:nvSpPr>
                <p:spPr bwMode="auto">
                  <a:xfrm>
                    <a:off x="4365" y="702"/>
                    <a:ext cx="57" cy="147"/>
                  </a:xfrm>
                  <a:custGeom>
                    <a:avLst/>
                    <a:gdLst>
                      <a:gd name="T0" fmla="*/ 57 w 57"/>
                      <a:gd name="T1" fmla="*/ 0 h 147"/>
                      <a:gd name="T2" fmla="*/ 39 w 57"/>
                      <a:gd name="T3" fmla="*/ 27 h 147"/>
                      <a:gd name="T4" fmla="*/ 24 w 57"/>
                      <a:gd name="T5" fmla="*/ 45 h 147"/>
                      <a:gd name="T6" fmla="*/ 6 w 57"/>
                      <a:gd name="T7" fmla="*/ 63 h 147"/>
                      <a:gd name="T8" fmla="*/ 3 w 57"/>
                      <a:gd name="T9" fmla="*/ 81 h 147"/>
                      <a:gd name="T10" fmla="*/ 0 w 57"/>
                      <a:gd name="T11" fmla="*/ 102 h 147"/>
                      <a:gd name="T12" fmla="*/ 0 w 57"/>
                      <a:gd name="T13" fmla="*/ 126 h 147"/>
                      <a:gd name="T14" fmla="*/ 12 w 57"/>
                      <a:gd name="T15" fmla="*/ 141 h 147"/>
                      <a:gd name="T16" fmla="*/ 42 w 57"/>
                      <a:gd name="T17" fmla="*/ 147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147"/>
                      <a:gd name="T29" fmla="*/ 57 w 57"/>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147">
                        <a:moveTo>
                          <a:pt x="57" y="0"/>
                        </a:moveTo>
                        <a:lnTo>
                          <a:pt x="39" y="27"/>
                        </a:lnTo>
                        <a:lnTo>
                          <a:pt x="24" y="45"/>
                        </a:lnTo>
                        <a:lnTo>
                          <a:pt x="6" y="63"/>
                        </a:lnTo>
                        <a:lnTo>
                          <a:pt x="3" y="81"/>
                        </a:lnTo>
                        <a:lnTo>
                          <a:pt x="0" y="102"/>
                        </a:lnTo>
                        <a:lnTo>
                          <a:pt x="0" y="126"/>
                        </a:lnTo>
                        <a:lnTo>
                          <a:pt x="12" y="141"/>
                        </a:lnTo>
                        <a:lnTo>
                          <a:pt x="42" y="147"/>
                        </a:lnTo>
                      </a:path>
                    </a:pathLst>
                  </a:custGeom>
                  <a:noFill/>
                  <a:ln w="3175">
                    <a:solidFill>
                      <a:schemeClr val="tx1"/>
                    </a:solidFill>
                    <a:round/>
                    <a:headEnd/>
                    <a:tailEnd/>
                  </a:ln>
                </p:spPr>
                <p:txBody>
                  <a:bodyPr wrap="none" anchor="ctr"/>
                  <a:lstStyle/>
                  <a:p>
                    <a:endParaRPr lang="sl-SI"/>
                  </a:p>
                </p:txBody>
              </p:sp>
              <p:sp>
                <p:nvSpPr>
                  <p:cNvPr id="138" name="Freeform 543"/>
                  <p:cNvSpPr>
                    <a:spLocks/>
                  </p:cNvSpPr>
                  <p:nvPr/>
                </p:nvSpPr>
                <p:spPr bwMode="auto">
                  <a:xfrm>
                    <a:off x="4389" y="903"/>
                    <a:ext cx="117" cy="69"/>
                  </a:xfrm>
                  <a:custGeom>
                    <a:avLst/>
                    <a:gdLst>
                      <a:gd name="T0" fmla="*/ 0 w 117"/>
                      <a:gd name="T1" fmla="*/ 3 h 69"/>
                      <a:gd name="T2" fmla="*/ 21 w 117"/>
                      <a:gd name="T3" fmla="*/ 0 h 69"/>
                      <a:gd name="T4" fmla="*/ 54 w 117"/>
                      <a:gd name="T5" fmla="*/ 6 h 69"/>
                      <a:gd name="T6" fmla="*/ 78 w 117"/>
                      <a:gd name="T7" fmla="*/ 18 h 69"/>
                      <a:gd name="T8" fmla="*/ 117 w 117"/>
                      <a:gd name="T9" fmla="*/ 33 h 69"/>
                      <a:gd name="T10" fmla="*/ 87 w 117"/>
                      <a:gd name="T11" fmla="*/ 63 h 69"/>
                      <a:gd name="T12" fmla="*/ 60 w 117"/>
                      <a:gd name="T13" fmla="*/ 66 h 69"/>
                      <a:gd name="T14" fmla="*/ 42 w 117"/>
                      <a:gd name="T15" fmla="*/ 66 h 69"/>
                      <a:gd name="T16" fmla="*/ 24 w 117"/>
                      <a:gd name="T17" fmla="*/ 69 h 69"/>
                      <a:gd name="T18" fmla="*/ 6 w 117"/>
                      <a:gd name="T19" fmla="*/ 51 h 69"/>
                      <a:gd name="T20" fmla="*/ 30 w 117"/>
                      <a:gd name="T21" fmla="*/ 45 h 69"/>
                      <a:gd name="T22" fmla="*/ 60 w 117"/>
                      <a:gd name="T23" fmla="*/ 42 h 69"/>
                      <a:gd name="T24" fmla="*/ 78 w 117"/>
                      <a:gd name="T25" fmla="*/ 39 h 69"/>
                      <a:gd name="T26" fmla="*/ 51 w 117"/>
                      <a:gd name="T27" fmla="*/ 27 h 69"/>
                      <a:gd name="T28" fmla="*/ 30 w 117"/>
                      <a:gd name="T29" fmla="*/ 24 h 69"/>
                      <a:gd name="T30" fmla="*/ 12 w 117"/>
                      <a:gd name="T31" fmla="*/ 24 h 69"/>
                      <a:gd name="T32" fmla="*/ 0 w 117"/>
                      <a:gd name="T33" fmla="*/ 3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7"/>
                      <a:gd name="T52" fmla="*/ 0 h 69"/>
                      <a:gd name="T53" fmla="*/ 117 w 117"/>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7" h="69">
                        <a:moveTo>
                          <a:pt x="0" y="3"/>
                        </a:moveTo>
                        <a:lnTo>
                          <a:pt x="21" y="0"/>
                        </a:lnTo>
                        <a:lnTo>
                          <a:pt x="54" y="6"/>
                        </a:lnTo>
                        <a:lnTo>
                          <a:pt x="78" y="18"/>
                        </a:lnTo>
                        <a:lnTo>
                          <a:pt x="117" y="33"/>
                        </a:lnTo>
                        <a:lnTo>
                          <a:pt x="87" y="63"/>
                        </a:lnTo>
                        <a:lnTo>
                          <a:pt x="60" y="66"/>
                        </a:lnTo>
                        <a:lnTo>
                          <a:pt x="42" y="66"/>
                        </a:lnTo>
                        <a:lnTo>
                          <a:pt x="24" y="69"/>
                        </a:lnTo>
                        <a:lnTo>
                          <a:pt x="6" y="51"/>
                        </a:lnTo>
                        <a:lnTo>
                          <a:pt x="30" y="45"/>
                        </a:lnTo>
                        <a:cubicBezTo>
                          <a:pt x="56" y="42"/>
                          <a:pt x="46" y="42"/>
                          <a:pt x="60" y="42"/>
                        </a:cubicBezTo>
                        <a:lnTo>
                          <a:pt x="78" y="39"/>
                        </a:lnTo>
                        <a:lnTo>
                          <a:pt x="51" y="27"/>
                        </a:lnTo>
                        <a:lnTo>
                          <a:pt x="30" y="24"/>
                        </a:lnTo>
                        <a:lnTo>
                          <a:pt x="12" y="24"/>
                        </a:lnTo>
                        <a:lnTo>
                          <a:pt x="0" y="3"/>
                        </a:lnTo>
                        <a:close/>
                      </a:path>
                    </a:pathLst>
                  </a:custGeom>
                  <a:solidFill>
                    <a:srgbClr val="CC3300"/>
                  </a:solidFill>
                  <a:ln w="3175">
                    <a:solidFill>
                      <a:srgbClr val="CC3300"/>
                    </a:solidFill>
                    <a:round/>
                    <a:headEnd/>
                    <a:tailEnd/>
                  </a:ln>
                </p:spPr>
                <p:txBody>
                  <a:bodyPr wrap="none" anchor="ctr"/>
                  <a:lstStyle/>
                  <a:p>
                    <a:endParaRPr lang="sl-SI"/>
                  </a:p>
                </p:txBody>
              </p:sp>
              <p:sp>
                <p:nvSpPr>
                  <p:cNvPr id="139" name="Freeform 544"/>
                  <p:cNvSpPr>
                    <a:spLocks/>
                  </p:cNvSpPr>
                  <p:nvPr/>
                </p:nvSpPr>
                <p:spPr bwMode="auto">
                  <a:xfrm>
                    <a:off x="4395" y="927"/>
                    <a:ext cx="69" cy="30"/>
                  </a:xfrm>
                  <a:custGeom>
                    <a:avLst/>
                    <a:gdLst>
                      <a:gd name="T0" fmla="*/ 0 w 69"/>
                      <a:gd name="T1" fmla="*/ 0 h 30"/>
                      <a:gd name="T2" fmla="*/ 3 w 69"/>
                      <a:gd name="T3" fmla="*/ 30 h 30"/>
                      <a:gd name="T4" fmla="*/ 33 w 69"/>
                      <a:gd name="T5" fmla="*/ 24 h 30"/>
                      <a:gd name="T6" fmla="*/ 69 w 69"/>
                      <a:gd name="T7" fmla="*/ 18 h 30"/>
                      <a:gd name="T8" fmla="*/ 42 w 69"/>
                      <a:gd name="T9" fmla="*/ 3 h 30"/>
                      <a:gd name="T10" fmla="*/ 0 w 69"/>
                      <a:gd name="T11" fmla="*/ 0 h 30"/>
                      <a:gd name="T12" fmla="*/ 0 60000 65536"/>
                      <a:gd name="T13" fmla="*/ 0 60000 65536"/>
                      <a:gd name="T14" fmla="*/ 0 60000 65536"/>
                      <a:gd name="T15" fmla="*/ 0 60000 65536"/>
                      <a:gd name="T16" fmla="*/ 0 60000 65536"/>
                      <a:gd name="T17" fmla="*/ 0 60000 65536"/>
                      <a:gd name="T18" fmla="*/ 0 w 69"/>
                      <a:gd name="T19" fmla="*/ 0 h 30"/>
                      <a:gd name="T20" fmla="*/ 69 w 69"/>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69" h="30">
                        <a:moveTo>
                          <a:pt x="0" y="0"/>
                        </a:moveTo>
                        <a:lnTo>
                          <a:pt x="3" y="30"/>
                        </a:lnTo>
                        <a:lnTo>
                          <a:pt x="33" y="24"/>
                        </a:lnTo>
                        <a:lnTo>
                          <a:pt x="69" y="18"/>
                        </a:lnTo>
                        <a:lnTo>
                          <a:pt x="42" y="3"/>
                        </a:lnTo>
                        <a:lnTo>
                          <a:pt x="0" y="0"/>
                        </a:lnTo>
                        <a:close/>
                      </a:path>
                    </a:pathLst>
                  </a:custGeom>
                  <a:solidFill>
                    <a:schemeClr val="bg1"/>
                  </a:solidFill>
                  <a:ln w="3175">
                    <a:solidFill>
                      <a:schemeClr val="bg1"/>
                    </a:solidFill>
                    <a:round/>
                    <a:headEnd/>
                    <a:tailEnd/>
                  </a:ln>
                </p:spPr>
                <p:txBody>
                  <a:bodyPr wrap="none" anchor="ctr"/>
                  <a:lstStyle/>
                  <a:p>
                    <a:endParaRPr lang="sl-SI"/>
                  </a:p>
                </p:txBody>
              </p:sp>
              <p:sp>
                <p:nvSpPr>
                  <p:cNvPr id="140" name="Freeform 545"/>
                  <p:cNvSpPr>
                    <a:spLocks/>
                  </p:cNvSpPr>
                  <p:nvPr/>
                </p:nvSpPr>
                <p:spPr bwMode="auto">
                  <a:xfrm>
                    <a:off x="4719" y="717"/>
                    <a:ext cx="72" cy="111"/>
                  </a:xfrm>
                  <a:custGeom>
                    <a:avLst/>
                    <a:gdLst>
                      <a:gd name="T0" fmla="*/ 0 w 72"/>
                      <a:gd name="T1" fmla="*/ 87 h 111"/>
                      <a:gd name="T2" fmla="*/ 3 w 72"/>
                      <a:gd name="T3" fmla="*/ 111 h 111"/>
                      <a:gd name="T4" fmla="*/ 33 w 72"/>
                      <a:gd name="T5" fmla="*/ 105 h 111"/>
                      <a:gd name="T6" fmla="*/ 48 w 72"/>
                      <a:gd name="T7" fmla="*/ 72 h 111"/>
                      <a:gd name="T8" fmla="*/ 60 w 72"/>
                      <a:gd name="T9" fmla="*/ 51 h 111"/>
                      <a:gd name="T10" fmla="*/ 69 w 72"/>
                      <a:gd name="T11" fmla="*/ 27 h 111"/>
                      <a:gd name="T12" fmla="*/ 72 w 72"/>
                      <a:gd name="T13" fmla="*/ 0 h 111"/>
                      <a:gd name="T14" fmla="*/ 0 60000 65536"/>
                      <a:gd name="T15" fmla="*/ 0 60000 65536"/>
                      <a:gd name="T16" fmla="*/ 0 60000 65536"/>
                      <a:gd name="T17" fmla="*/ 0 60000 65536"/>
                      <a:gd name="T18" fmla="*/ 0 60000 65536"/>
                      <a:gd name="T19" fmla="*/ 0 60000 65536"/>
                      <a:gd name="T20" fmla="*/ 0 60000 65536"/>
                      <a:gd name="T21" fmla="*/ 0 w 72"/>
                      <a:gd name="T22" fmla="*/ 0 h 111"/>
                      <a:gd name="T23" fmla="*/ 72 w 72"/>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111">
                        <a:moveTo>
                          <a:pt x="0" y="87"/>
                        </a:moveTo>
                        <a:lnTo>
                          <a:pt x="3" y="111"/>
                        </a:lnTo>
                        <a:lnTo>
                          <a:pt x="33" y="105"/>
                        </a:lnTo>
                        <a:lnTo>
                          <a:pt x="48" y="72"/>
                        </a:lnTo>
                        <a:lnTo>
                          <a:pt x="60" y="51"/>
                        </a:lnTo>
                        <a:lnTo>
                          <a:pt x="69" y="27"/>
                        </a:lnTo>
                        <a:lnTo>
                          <a:pt x="72" y="0"/>
                        </a:lnTo>
                      </a:path>
                    </a:pathLst>
                  </a:custGeom>
                  <a:noFill/>
                  <a:ln w="3175">
                    <a:solidFill>
                      <a:schemeClr val="tx1"/>
                    </a:solidFill>
                    <a:round/>
                    <a:headEnd/>
                    <a:tailEnd/>
                  </a:ln>
                </p:spPr>
                <p:txBody>
                  <a:bodyPr wrap="none" anchor="ctr"/>
                  <a:lstStyle/>
                  <a:p>
                    <a:endParaRPr lang="sl-SI"/>
                  </a:p>
                </p:txBody>
              </p:sp>
            </p:grpSp>
          </p:grpSp>
          <p:sp>
            <p:nvSpPr>
              <p:cNvPr id="108" name="Freeform 546"/>
              <p:cNvSpPr>
                <a:spLocks/>
              </p:cNvSpPr>
              <p:nvPr/>
            </p:nvSpPr>
            <p:spPr bwMode="auto">
              <a:xfrm>
                <a:off x="4227068" y="4171697"/>
                <a:ext cx="1042988" cy="1689100"/>
              </a:xfrm>
              <a:custGeom>
                <a:avLst/>
                <a:gdLst>
                  <a:gd name="T0" fmla="*/ 916515 w 1905"/>
                  <a:gd name="T1" fmla="*/ 35034 h 2941"/>
                  <a:gd name="T2" fmla="*/ 874905 w 1905"/>
                  <a:gd name="T3" fmla="*/ 134393 h 2941"/>
                  <a:gd name="T4" fmla="*/ 838770 w 1905"/>
                  <a:gd name="T5" fmla="*/ 275103 h 2941"/>
                  <a:gd name="T6" fmla="*/ 807563 w 1905"/>
                  <a:gd name="T7" fmla="*/ 437064 h 2941"/>
                  <a:gd name="T8" fmla="*/ 784568 w 1905"/>
                  <a:gd name="T9" fmla="*/ 604194 h 2941"/>
                  <a:gd name="T10" fmla="*/ 763215 w 1905"/>
                  <a:gd name="T11" fmla="*/ 704127 h 2941"/>
                  <a:gd name="T12" fmla="*/ 733103 w 1905"/>
                  <a:gd name="T13" fmla="*/ 695512 h 2941"/>
                  <a:gd name="T14" fmla="*/ 700800 w 1905"/>
                  <a:gd name="T15" fmla="*/ 688620 h 2941"/>
                  <a:gd name="T16" fmla="*/ 667403 w 1905"/>
                  <a:gd name="T17" fmla="*/ 684600 h 2941"/>
                  <a:gd name="T18" fmla="*/ 635648 w 1905"/>
                  <a:gd name="T19" fmla="*/ 682877 h 2941"/>
                  <a:gd name="T20" fmla="*/ 606083 w 1905"/>
                  <a:gd name="T21" fmla="*/ 681728 h 2941"/>
                  <a:gd name="T22" fmla="*/ 543120 w 1905"/>
                  <a:gd name="T23" fmla="*/ 697809 h 2941"/>
                  <a:gd name="T24" fmla="*/ 481800 w 1905"/>
                  <a:gd name="T25" fmla="*/ 715039 h 2941"/>
                  <a:gd name="T26" fmla="*/ 421028 w 1905"/>
                  <a:gd name="T27" fmla="*/ 732269 h 2941"/>
                  <a:gd name="T28" fmla="*/ 361898 w 1905"/>
                  <a:gd name="T29" fmla="*/ 750647 h 2941"/>
                  <a:gd name="T30" fmla="*/ 304410 w 1905"/>
                  <a:gd name="T31" fmla="*/ 770174 h 2941"/>
                  <a:gd name="T32" fmla="*/ 248565 w 1905"/>
                  <a:gd name="T33" fmla="*/ 790850 h 2941"/>
                  <a:gd name="T34" fmla="*/ 193815 w 1905"/>
                  <a:gd name="T35" fmla="*/ 813823 h 2941"/>
                  <a:gd name="T36" fmla="*/ 140708 w 1905"/>
                  <a:gd name="T37" fmla="*/ 838520 h 2941"/>
                  <a:gd name="T38" fmla="*/ 89790 w 1905"/>
                  <a:gd name="T39" fmla="*/ 864939 h 2941"/>
                  <a:gd name="T40" fmla="*/ 40515 w 1905"/>
                  <a:gd name="T41" fmla="*/ 894229 h 2941"/>
                  <a:gd name="T42" fmla="*/ 1095 w 1905"/>
                  <a:gd name="T43" fmla="*/ 952237 h 2941"/>
                  <a:gd name="T44" fmla="*/ 3833 w 1905"/>
                  <a:gd name="T45" fmla="*/ 1075143 h 2941"/>
                  <a:gd name="T46" fmla="*/ 6023 w 1905"/>
                  <a:gd name="T47" fmla="*/ 1100413 h 2941"/>
                  <a:gd name="T48" fmla="*/ 13688 w 1905"/>
                  <a:gd name="T49" fmla="*/ 1125109 h 2941"/>
                  <a:gd name="T50" fmla="*/ 33945 w 1905"/>
                  <a:gd name="T51" fmla="*/ 1144637 h 2941"/>
                  <a:gd name="T52" fmla="*/ 70628 w 1905"/>
                  <a:gd name="T53" fmla="*/ 1160718 h 2941"/>
                  <a:gd name="T54" fmla="*/ 108953 w 1905"/>
                  <a:gd name="T55" fmla="*/ 1173353 h 2941"/>
                  <a:gd name="T56" fmla="*/ 118260 w 1905"/>
                  <a:gd name="T57" fmla="*/ 1407105 h 2941"/>
                  <a:gd name="T58" fmla="*/ 134685 w 1905"/>
                  <a:gd name="T59" fmla="*/ 1649471 h 2941"/>
                  <a:gd name="T60" fmla="*/ 162060 w 1905"/>
                  <a:gd name="T61" fmla="*/ 1656938 h 2941"/>
                  <a:gd name="T62" fmla="*/ 189435 w 1905"/>
                  <a:gd name="T63" fmla="*/ 1664978 h 2941"/>
                  <a:gd name="T64" fmla="*/ 217358 w 1905"/>
                  <a:gd name="T65" fmla="*/ 1673019 h 2941"/>
                  <a:gd name="T66" fmla="*/ 245280 w 1905"/>
                  <a:gd name="T67" fmla="*/ 1681059 h 2941"/>
                  <a:gd name="T68" fmla="*/ 273750 w 1905"/>
                  <a:gd name="T69" fmla="*/ 1689100 h 2941"/>
                  <a:gd name="T70" fmla="*/ 321383 w 1905"/>
                  <a:gd name="T71" fmla="*/ 1662107 h 2941"/>
                  <a:gd name="T72" fmla="*/ 367373 w 1905"/>
                  <a:gd name="T73" fmla="*/ 1636836 h 2941"/>
                  <a:gd name="T74" fmla="*/ 413910 w 1905"/>
                  <a:gd name="T75" fmla="*/ 1611566 h 2941"/>
                  <a:gd name="T76" fmla="*/ 460448 w 1905"/>
                  <a:gd name="T77" fmla="*/ 1588018 h 2941"/>
                  <a:gd name="T78" fmla="*/ 506438 w 1905"/>
                  <a:gd name="T79" fmla="*/ 1564471 h 2941"/>
                  <a:gd name="T80" fmla="*/ 553523 w 1905"/>
                  <a:gd name="T81" fmla="*/ 1542072 h 2941"/>
                  <a:gd name="T82" fmla="*/ 600608 w 1905"/>
                  <a:gd name="T83" fmla="*/ 1520822 h 2941"/>
                  <a:gd name="T84" fmla="*/ 649335 w 1905"/>
                  <a:gd name="T85" fmla="*/ 1500146 h 2941"/>
                  <a:gd name="T86" fmla="*/ 698610 w 1905"/>
                  <a:gd name="T87" fmla="*/ 1481193 h 2941"/>
                  <a:gd name="T88" fmla="*/ 749528 w 1905"/>
                  <a:gd name="T89" fmla="*/ 1463389 h 2941"/>
                  <a:gd name="T90" fmla="*/ 800445 w 1905"/>
                  <a:gd name="T91" fmla="*/ 1392172 h 2941"/>
                  <a:gd name="T92" fmla="*/ 837128 w 1905"/>
                  <a:gd name="T93" fmla="*/ 1211259 h 2941"/>
                  <a:gd name="T94" fmla="*/ 854648 w 1905"/>
                  <a:gd name="T95" fmla="*/ 1041832 h 2941"/>
                  <a:gd name="T96" fmla="*/ 874905 w 1905"/>
                  <a:gd name="T97" fmla="*/ 975210 h 2941"/>
                  <a:gd name="T98" fmla="*/ 905018 w 1905"/>
                  <a:gd name="T99" fmla="*/ 953385 h 2941"/>
                  <a:gd name="T100" fmla="*/ 918158 w 1905"/>
                  <a:gd name="T101" fmla="*/ 924669 h 2941"/>
                  <a:gd name="T102" fmla="*/ 919253 w 1905"/>
                  <a:gd name="T103" fmla="*/ 773620 h 2941"/>
                  <a:gd name="T104" fmla="*/ 937868 w 1905"/>
                  <a:gd name="T105" fmla="*/ 617977 h 2941"/>
                  <a:gd name="T106" fmla="*/ 967433 w 1905"/>
                  <a:gd name="T107" fmla="*/ 456591 h 2941"/>
                  <a:gd name="T108" fmla="*/ 1001925 w 1905"/>
                  <a:gd name="T109" fmla="*/ 287164 h 2941"/>
                  <a:gd name="T110" fmla="*/ 1034228 w 1905"/>
                  <a:gd name="T111" fmla="*/ 108548 h 2941"/>
                  <a:gd name="T112" fmla="*/ 1018350 w 1905"/>
                  <a:gd name="T113" fmla="*/ 35608 h 2941"/>
                  <a:gd name="T114" fmla="*/ 981668 w 1905"/>
                  <a:gd name="T115" fmla="*/ 17804 h 2941"/>
                  <a:gd name="T116" fmla="*/ 944985 w 1905"/>
                  <a:gd name="T117" fmla="*/ 0 h 2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5"/>
                  <a:gd name="T178" fmla="*/ 0 h 2941"/>
                  <a:gd name="T179" fmla="*/ 1905 w 1905"/>
                  <a:gd name="T180" fmla="*/ 2941 h 2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5" h="2941">
                    <a:moveTo>
                      <a:pt x="1726" y="0"/>
                    </a:moveTo>
                    <a:lnTo>
                      <a:pt x="1700" y="24"/>
                    </a:lnTo>
                    <a:lnTo>
                      <a:pt x="1674" y="61"/>
                    </a:lnTo>
                    <a:lnTo>
                      <a:pt x="1648" y="108"/>
                    </a:lnTo>
                    <a:lnTo>
                      <a:pt x="1623" y="166"/>
                    </a:lnTo>
                    <a:lnTo>
                      <a:pt x="1598" y="234"/>
                    </a:lnTo>
                    <a:lnTo>
                      <a:pt x="1575" y="310"/>
                    </a:lnTo>
                    <a:lnTo>
                      <a:pt x="1553" y="391"/>
                    </a:lnTo>
                    <a:lnTo>
                      <a:pt x="1532" y="479"/>
                    </a:lnTo>
                    <a:lnTo>
                      <a:pt x="1511" y="570"/>
                    </a:lnTo>
                    <a:lnTo>
                      <a:pt x="1493" y="665"/>
                    </a:lnTo>
                    <a:lnTo>
                      <a:pt x="1475" y="761"/>
                    </a:lnTo>
                    <a:lnTo>
                      <a:pt x="1459" y="860"/>
                    </a:lnTo>
                    <a:lnTo>
                      <a:pt x="1445" y="956"/>
                    </a:lnTo>
                    <a:lnTo>
                      <a:pt x="1433" y="1052"/>
                    </a:lnTo>
                    <a:lnTo>
                      <a:pt x="1421" y="1145"/>
                    </a:lnTo>
                    <a:lnTo>
                      <a:pt x="1412" y="1233"/>
                    </a:lnTo>
                    <a:lnTo>
                      <a:pt x="1394" y="1226"/>
                    </a:lnTo>
                    <a:lnTo>
                      <a:pt x="1377" y="1220"/>
                    </a:lnTo>
                    <a:lnTo>
                      <a:pt x="1358" y="1215"/>
                    </a:lnTo>
                    <a:lnTo>
                      <a:pt x="1339" y="1211"/>
                    </a:lnTo>
                    <a:lnTo>
                      <a:pt x="1320" y="1206"/>
                    </a:lnTo>
                    <a:lnTo>
                      <a:pt x="1300" y="1203"/>
                    </a:lnTo>
                    <a:lnTo>
                      <a:pt x="1280" y="1199"/>
                    </a:lnTo>
                    <a:lnTo>
                      <a:pt x="1260" y="1197"/>
                    </a:lnTo>
                    <a:lnTo>
                      <a:pt x="1239" y="1194"/>
                    </a:lnTo>
                    <a:lnTo>
                      <a:pt x="1219" y="1192"/>
                    </a:lnTo>
                    <a:lnTo>
                      <a:pt x="1200" y="1191"/>
                    </a:lnTo>
                    <a:lnTo>
                      <a:pt x="1180" y="1190"/>
                    </a:lnTo>
                    <a:lnTo>
                      <a:pt x="1161" y="1189"/>
                    </a:lnTo>
                    <a:lnTo>
                      <a:pt x="1143" y="1187"/>
                    </a:lnTo>
                    <a:lnTo>
                      <a:pt x="1124" y="1187"/>
                    </a:lnTo>
                    <a:lnTo>
                      <a:pt x="1107" y="1187"/>
                    </a:lnTo>
                    <a:lnTo>
                      <a:pt x="1069" y="1197"/>
                    </a:lnTo>
                    <a:lnTo>
                      <a:pt x="1031" y="1206"/>
                    </a:lnTo>
                    <a:lnTo>
                      <a:pt x="992" y="1215"/>
                    </a:lnTo>
                    <a:lnTo>
                      <a:pt x="954" y="1226"/>
                    </a:lnTo>
                    <a:lnTo>
                      <a:pt x="917" y="1235"/>
                    </a:lnTo>
                    <a:lnTo>
                      <a:pt x="880" y="1245"/>
                    </a:lnTo>
                    <a:lnTo>
                      <a:pt x="843" y="1255"/>
                    </a:lnTo>
                    <a:lnTo>
                      <a:pt x="806" y="1265"/>
                    </a:lnTo>
                    <a:lnTo>
                      <a:pt x="769" y="1275"/>
                    </a:lnTo>
                    <a:lnTo>
                      <a:pt x="733" y="1286"/>
                    </a:lnTo>
                    <a:lnTo>
                      <a:pt x="697" y="1296"/>
                    </a:lnTo>
                    <a:lnTo>
                      <a:pt x="661" y="1307"/>
                    </a:lnTo>
                    <a:lnTo>
                      <a:pt x="626" y="1318"/>
                    </a:lnTo>
                    <a:lnTo>
                      <a:pt x="590" y="1330"/>
                    </a:lnTo>
                    <a:lnTo>
                      <a:pt x="556" y="1341"/>
                    </a:lnTo>
                    <a:lnTo>
                      <a:pt x="522" y="1353"/>
                    </a:lnTo>
                    <a:lnTo>
                      <a:pt x="487" y="1366"/>
                    </a:lnTo>
                    <a:lnTo>
                      <a:pt x="454" y="1377"/>
                    </a:lnTo>
                    <a:lnTo>
                      <a:pt x="420" y="1390"/>
                    </a:lnTo>
                    <a:lnTo>
                      <a:pt x="386" y="1404"/>
                    </a:lnTo>
                    <a:lnTo>
                      <a:pt x="354" y="1417"/>
                    </a:lnTo>
                    <a:lnTo>
                      <a:pt x="322" y="1431"/>
                    </a:lnTo>
                    <a:lnTo>
                      <a:pt x="289" y="1446"/>
                    </a:lnTo>
                    <a:lnTo>
                      <a:pt x="257" y="1460"/>
                    </a:lnTo>
                    <a:lnTo>
                      <a:pt x="225" y="1475"/>
                    </a:lnTo>
                    <a:lnTo>
                      <a:pt x="194" y="1491"/>
                    </a:lnTo>
                    <a:lnTo>
                      <a:pt x="164" y="1506"/>
                    </a:lnTo>
                    <a:lnTo>
                      <a:pt x="133" y="1522"/>
                    </a:lnTo>
                    <a:lnTo>
                      <a:pt x="104" y="1540"/>
                    </a:lnTo>
                    <a:lnTo>
                      <a:pt x="74" y="1557"/>
                    </a:lnTo>
                    <a:lnTo>
                      <a:pt x="45" y="1574"/>
                    </a:lnTo>
                    <a:lnTo>
                      <a:pt x="16" y="1593"/>
                    </a:lnTo>
                    <a:lnTo>
                      <a:pt x="2" y="1658"/>
                    </a:lnTo>
                    <a:lnTo>
                      <a:pt x="0" y="1728"/>
                    </a:lnTo>
                    <a:lnTo>
                      <a:pt x="2" y="1800"/>
                    </a:lnTo>
                    <a:lnTo>
                      <a:pt x="7" y="1872"/>
                    </a:lnTo>
                    <a:lnTo>
                      <a:pt x="8" y="1886"/>
                    </a:lnTo>
                    <a:lnTo>
                      <a:pt x="9" y="1901"/>
                    </a:lnTo>
                    <a:lnTo>
                      <a:pt x="11" y="1916"/>
                    </a:lnTo>
                    <a:lnTo>
                      <a:pt x="15" y="1931"/>
                    </a:lnTo>
                    <a:lnTo>
                      <a:pt x="19" y="1945"/>
                    </a:lnTo>
                    <a:lnTo>
                      <a:pt x="25" y="1959"/>
                    </a:lnTo>
                    <a:lnTo>
                      <a:pt x="33" y="1970"/>
                    </a:lnTo>
                    <a:lnTo>
                      <a:pt x="42" y="1980"/>
                    </a:lnTo>
                    <a:lnTo>
                      <a:pt x="62" y="1993"/>
                    </a:lnTo>
                    <a:lnTo>
                      <a:pt x="83" y="2004"/>
                    </a:lnTo>
                    <a:lnTo>
                      <a:pt x="105" y="2013"/>
                    </a:lnTo>
                    <a:lnTo>
                      <a:pt x="129" y="2021"/>
                    </a:lnTo>
                    <a:lnTo>
                      <a:pt x="152" y="2028"/>
                    </a:lnTo>
                    <a:lnTo>
                      <a:pt x="176" y="2035"/>
                    </a:lnTo>
                    <a:lnTo>
                      <a:pt x="199" y="2043"/>
                    </a:lnTo>
                    <a:lnTo>
                      <a:pt x="222" y="2051"/>
                    </a:lnTo>
                    <a:lnTo>
                      <a:pt x="217" y="2248"/>
                    </a:lnTo>
                    <a:lnTo>
                      <a:pt x="216" y="2450"/>
                    </a:lnTo>
                    <a:lnTo>
                      <a:pt x="220" y="2656"/>
                    </a:lnTo>
                    <a:lnTo>
                      <a:pt x="230" y="2868"/>
                    </a:lnTo>
                    <a:lnTo>
                      <a:pt x="246" y="2872"/>
                    </a:lnTo>
                    <a:lnTo>
                      <a:pt x="264" y="2877"/>
                    </a:lnTo>
                    <a:lnTo>
                      <a:pt x="280" y="2880"/>
                    </a:lnTo>
                    <a:lnTo>
                      <a:pt x="296" y="2885"/>
                    </a:lnTo>
                    <a:lnTo>
                      <a:pt x="314" y="2890"/>
                    </a:lnTo>
                    <a:lnTo>
                      <a:pt x="330" y="2894"/>
                    </a:lnTo>
                    <a:lnTo>
                      <a:pt x="346" y="2899"/>
                    </a:lnTo>
                    <a:lnTo>
                      <a:pt x="363" y="2904"/>
                    </a:lnTo>
                    <a:lnTo>
                      <a:pt x="381" y="2908"/>
                    </a:lnTo>
                    <a:lnTo>
                      <a:pt x="397" y="2913"/>
                    </a:lnTo>
                    <a:lnTo>
                      <a:pt x="414" y="2918"/>
                    </a:lnTo>
                    <a:lnTo>
                      <a:pt x="432" y="2922"/>
                    </a:lnTo>
                    <a:lnTo>
                      <a:pt x="448" y="2927"/>
                    </a:lnTo>
                    <a:lnTo>
                      <a:pt x="465" y="2931"/>
                    </a:lnTo>
                    <a:lnTo>
                      <a:pt x="483" y="2936"/>
                    </a:lnTo>
                    <a:lnTo>
                      <a:pt x="500" y="2941"/>
                    </a:lnTo>
                    <a:lnTo>
                      <a:pt x="529" y="2926"/>
                    </a:lnTo>
                    <a:lnTo>
                      <a:pt x="558" y="2911"/>
                    </a:lnTo>
                    <a:lnTo>
                      <a:pt x="587" y="2894"/>
                    </a:lnTo>
                    <a:lnTo>
                      <a:pt x="615" y="2879"/>
                    </a:lnTo>
                    <a:lnTo>
                      <a:pt x="644" y="2865"/>
                    </a:lnTo>
                    <a:lnTo>
                      <a:pt x="671" y="2850"/>
                    </a:lnTo>
                    <a:lnTo>
                      <a:pt x="700" y="2835"/>
                    </a:lnTo>
                    <a:lnTo>
                      <a:pt x="728" y="2821"/>
                    </a:lnTo>
                    <a:lnTo>
                      <a:pt x="756" y="2806"/>
                    </a:lnTo>
                    <a:lnTo>
                      <a:pt x="785" y="2792"/>
                    </a:lnTo>
                    <a:lnTo>
                      <a:pt x="813" y="2779"/>
                    </a:lnTo>
                    <a:lnTo>
                      <a:pt x="841" y="2765"/>
                    </a:lnTo>
                    <a:lnTo>
                      <a:pt x="868" y="2751"/>
                    </a:lnTo>
                    <a:lnTo>
                      <a:pt x="897" y="2737"/>
                    </a:lnTo>
                    <a:lnTo>
                      <a:pt x="925" y="2724"/>
                    </a:lnTo>
                    <a:lnTo>
                      <a:pt x="954" y="2710"/>
                    </a:lnTo>
                    <a:lnTo>
                      <a:pt x="982" y="2698"/>
                    </a:lnTo>
                    <a:lnTo>
                      <a:pt x="1011" y="2685"/>
                    </a:lnTo>
                    <a:lnTo>
                      <a:pt x="1040" y="2672"/>
                    </a:lnTo>
                    <a:lnTo>
                      <a:pt x="1068" y="2659"/>
                    </a:lnTo>
                    <a:lnTo>
                      <a:pt x="1097" y="2648"/>
                    </a:lnTo>
                    <a:lnTo>
                      <a:pt x="1127" y="2635"/>
                    </a:lnTo>
                    <a:lnTo>
                      <a:pt x="1156" y="2623"/>
                    </a:lnTo>
                    <a:lnTo>
                      <a:pt x="1186" y="2612"/>
                    </a:lnTo>
                    <a:lnTo>
                      <a:pt x="1215" y="2601"/>
                    </a:lnTo>
                    <a:lnTo>
                      <a:pt x="1245" y="2590"/>
                    </a:lnTo>
                    <a:lnTo>
                      <a:pt x="1276" y="2579"/>
                    </a:lnTo>
                    <a:lnTo>
                      <a:pt x="1306" y="2569"/>
                    </a:lnTo>
                    <a:lnTo>
                      <a:pt x="1338" y="2559"/>
                    </a:lnTo>
                    <a:lnTo>
                      <a:pt x="1369" y="2548"/>
                    </a:lnTo>
                    <a:lnTo>
                      <a:pt x="1400" y="2539"/>
                    </a:lnTo>
                    <a:lnTo>
                      <a:pt x="1433" y="2530"/>
                    </a:lnTo>
                    <a:lnTo>
                      <a:pt x="1462" y="2424"/>
                    </a:lnTo>
                    <a:lnTo>
                      <a:pt x="1487" y="2319"/>
                    </a:lnTo>
                    <a:lnTo>
                      <a:pt x="1510" y="2213"/>
                    </a:lnTo>
                    <a:lnTo>
                      <a:pt x="1529" y="2109"/>
                    </a:lnTo>
                    <a:lnTo>
                      <a:pt x="1544" y="2007"/>
                    </a:lnTo>
                    <a:lnTo>
                      <a:pt x="1554" y="1909"/>
                    </a:lnTo>
                    <a:lnTo>
                      <a:pt x="1561" y="1814"/>
                    </a:lnTo>
                    <a:lnTo>
                      <a:pt x="1563" y="1725"/>
                    </a:lnTo>
                    <a:lnTo>
                      <a:pt x="1580" y="1711"/>
                    </a:lnTo>
                    <a:lnTo>
                      <a:pt x="1598" y="1698"/>
                    </a:lnTo>
                    <a:lnTo>
                      <a:pt x="1617" y="1685"/>
                    </a:lnTo>
                    <a:lnTo>
                      <a:pt x="1636" y="1673"/>
                    </a:lnTo>
                    <a:lnTo>
                      <a:pt x="1653" y="1660"/>
                    </a:lnTo>
                    <a:lnTo>
                      <a:pt x="1667" y="1645"/>
                    </a:lnTo>
                    <a:lnTo>
                      <a:pt x="1675" y="1629"/>
                    </a:lnTo>
                    <a:lnTo>
                      <a:pt x="1677" y="1610"/>
                    </a:lnTo>
                    <a:lnTo>
                      <a:pt x="1674" y="1523"/>
                    </a:lnTo>
                    <a:lnTo>
                      <a:pt x="1675" y="1436"/>
                    </a:lnTo>
                    <a:lnTo>
                      <a:pt x="1679" y="1347"/>
                    </a:lnTo>
                    <a:lnTo>
                      <a:pt x="1687" y="1258"/>
                    </a:lnTo>
                    <a:lnTo>
                      <a:pt x="1699" y="1168"/>
                    </a:lnTo>
                    <a:lnTo>
                      <a:pt x="1713" y="1076"/>
                    </a:lnTo>
                    <a:lnTo>
                      <a:pt x="1729" y="984"/>
                    </a:lnTo>
                    <a:lnTo>
                      <a:pt x="1748" y="890"/>
                    </a:lnTo>
                    <a:lnTo>
                      <a:pt x="1767" y="795"/>
                    </a:lnTo>
                    <a:lnTo>
                      <a:pt x="1788" y="698"/>
                    </a:lnTo>
                    <a:lnTo>
                      <a:pt x="1809" y="599"/>
                    </a:lnTo>
                    <a:lnTo>
                      <a:pt x="1830" y="500"/>
                    </a:lnTo>
                    <a:lnTo>
                      <a:pt x="1851" y="398"/>
                    </a:lnTo>
                    <a:lnTo>
                      <a:pt x="1870" y="295"/>
                    </a:lnTo>
                    <a:lnTo>
                      <a:pt x="1889" y="189"/>
                    </a:lnTo>
                    <a:lnTo>
                      <a:pt x="1905" y="83"/>
                    </a:lnTo>
                    <a:lnTo>
                      <a:pt x="1883" y="72"/>
                    </a:lnTo>
                    <a:lnTo>
                      <a:pt x="1860" y="62"/>
                    </a:lnTo>
                    <a:lnTo>
                      <a:pt x="1838" y="51"/>
                    </a:lnTo>
                    <a:lnTo>
                      <a:pt x="1815" y="41"/>
                    </a:lnTo>
                    <a:lnTo>
                      <a:pt x="1793" y="31"/>
                    </a:lnTo>
                    <a:lnTo>
                      <a:pt x="1770" y="20"/>
                    </a:lnTo>
                    <a:lnTo>
                      <a:pt x="1748" y="11"/>
                    </a:lnTo>
                    <a:lnTo>
                      <a:pt x="1726" y="0"/>
                    </a:lnTo>
                    <a:close/>
                  </a:path>
                </a:pathLst>
              </a:custGeom>
              <a:solidFill>
                <a:srgbClr val="99CC99"/>
              </a:solidFill>
              <a:ln w="3175">
                <a:solidFill>
                  <a:schemeClr val="tx1"/>
                </a:solidFill>
                <a:round/>
                <a:headEnd/>
                <a:tailEnd/>
              </a:ln>
            </p:spPr>
            <p:txBody>
              <a:bodyPr/>
              <a:lstStyle/>
              <a:p>
                <a:endParaRPr lang="sl-SI"/>
              </a:p>
            </p:txBody>
          </p:sp>
          <p:sp>
            <p:nvSpPr>
              <p:cNvPr id="109" name="Freeform 547"/>
              <p:cNvSpPr>
                <a:spLocks/>
              </p:cNvSpPr>
              <p:nvPr/>
            </p:nvSpPr>
            <p:spPr bwMode="auto">
              <a:xfrm>
                <a:off x="5001768" y="4171697"/>
                <a:ext cx="171450" cy="631825"/>
              </a:xfrm>
              <a:custGeom>
                <a:avLst/>
                <a:gdLst>
                  <a:gd name="T0" fmla="*/ 0 w 311"/>
                  <a:gd name="T1" fmla="*/ 631825 h 1102"/>
                  <a:gd name="T2" fmla="*/ 11577 w 311"/>
                  <a:gd name="T3" fmla="*/ 572197 h 1102"/>
                  <a:gd name="T4" fmla="*/ 22603 w 311"/>
                  <a:gd name="T5" fmla="*/ 514289 h 1102"/>
                  <a:gd name="T6" fmla="*/ 33077 w 311"/>
                  <a:gd name="T7" fmla="*/ 457528 h 1102"/>
                  <a:gd name="T8" fmla="*/ 43552 w 311"/>
                  <a:gd name="T9" fmla="*/ 403061 h 1102"/>
                  <a:gd name="T10" fmla="*/ 52923 w 311"/>
                  <a:gd name="T11" fmla="*/ 350886 h 1102"/>
                  <a:gd name="T12" fmla="*/ 63398 w 311"/>
                  <a:gd name="T13" fmla="*/ 301006 h 1102"/>
                  <a:gd name="T14" fmla="*/ 72770 w 311"/>
                  <a:gd name="T15" fmla="*/ 253991 h 1102"/>
                  <a:gd name="T16" fmla="*/ 82693 w 311"/>
                  <a:gd name="T17" fmla="*/ 209844 h 1102"/>
                  <a:gd name="T18" fmla="*/ 92616 w 311"/>
                  <a:gd name="T19" fmla="*/ 169136 h 1102"/>
                  <a:gd name="T20" fmla="*/ 102539 w 311"/>
                  <a:gd name="T21" fmla="*/ 132442 h 1102"/>
                  <a:gd name="T22" fmla="*/ 112462 w 311"/>
                  <a:gd name="T23" fmla="*/ 99188 h 1102"/>
                  <a:gd name="T24" fmla="*/ 123488 w 311"/>
                  <a:gd name="T25" fmla="*/ 69948 h 1102"/>
                  <a:gd name="T26" fmla="*/ 135065 w 311"/>
                  <a:gd name="T27" fmla="*/ 45294 h 1102"/>
                  <a:gd name="T28" fmla="*/ 146091 w 311"/>
                  <a:gd name="T29" fmla="*/ 24654 h 1102"/>
                  <a:gd name="T30" fmla="*/ 158219 w 311"/>
                  <a:gd name="T31" fmla="*/ 10320 h 1102"/>
                  <a:gd name="T32" fmla="*/ 171450 w 311"/>
                  <a:gd name="T33" fmla="*/ 0 h 1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1"/>
                  <a:gd name="T52" fmla="*/ 0 h 1102"/>
                  <a:gd name="T53" fmla="*/ 311 w 311"/>
                  <a:gd name="T54" fmla="*/ 1102 h 1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1" h="1102">
                    <a:moveTo>
                      <a:pt x="0" y="1102"/>
                    </a:moveTo>
                    <a:lnTo>
                      <a:pt x="21" y="998"/>
                    </a:lnTo>
                    <a:lnTo>
                      <a:pt x="41" y="897"/>
                    </a:lnTo>
                    <a:lnTo>
                      <a:pt x="60" y="798"/>
                    </a:lnTo>
                    <a:lnTo>
                      <a:pt x="79" y="703"/>
                    </a:lnTo>
                    <a:lnTo>
                      <a:pt x="96" y="612"/>
                    </a:lnTo>
                    <a:lnTo>
                      <a:pt x="115" y="525"/>
                    </a:lnTo>
                    <a:lnTo>
                      <a:pt x="132" y="443"/>
                    </a:lnTo>
                    <a:lnTo>
                      <a:pt x="150" y="366"/>
                    </a:lnTo>
                    <a:lnTo>
                      <a:pt x="168" y="295"/>
                    </a:lnTo>
                    <a:lnTo>
                      <a:pt x="186" y="231"/>
                    </a:lnTo>
                    <a:lnTo>
                      <a:pt x="204" y="173"/>
                    </a:lnTo>
                    <a:lnTo>
                      <a:pt x="224" y="122"/>
                    </a:lnTo>
                    <a:lnTo>
                      <a:pt x="245" y="79"/>
                    </a:lnTo>
                    <a:lnTo>
                      <a:pt x="265" y="43"/>
                    </a:lnTo>
                    <a:lnTo>
                      <a:pt x="287" y="18"/>
                    </a:lnTo>
                    <a:lnTo>
                      <a:pt x="311" y="0"/>
                    </a:lnTo>
                  </a:path>
                </a:pathLst>
              </a:custGeom>
              <a:noFill/>
              <a:ln w="3175">
                <a:solidFill>
                  <a:srgbClr val="000000"/>
                </a:solidFill>
                <a:prstDash val="solid"/>
                <a:round/>
                <a:headEnd/>
                <a:tailEnd/>
              </a:ln>
            </p:spPr>
            <p:txBody>
              <a:bodyPr/>
              <a:lstStyle/>
              <a:p>
                <a:endParaRPr lang="sl-SI"/>
              </a:p>
            </p:txBody>
          </p:sp>
          <p:sp>
            <p:nvSpPr>
              <p:cNvPr id="110" name="Freeform 548"/>
              <p:cNvSpPr>
                <a:spLocks/>
              </p:cNvSpPr>
              <p:nvPr/>
            </p:nvSpPr>
            <p:spPr bwMode="auto">
              <a:xfrm>
                <a:off x="4227068" y="5086097"/>
                <a:ext cx="255588" cy="776288"/>
              </a:xfrm>
              <a:custGeom>
                <a:avLst/>
                <a:gdLst>
                  <a:gd name="T0" fmla="*/ 255588 w 156"/>
                  <a:gd name="T1" fmla="*/ 776288 h 450"/>
                  <a:gd name="T2" fmla="*/ 245758 w 156"/>
                  <a:gd name="T3" fmla="*/ 279464 h 450"/>
                  <a:gd name="T4" fmla="*/ 127794 w 156"/>
                  <a:gd name="T5" fmla="*/ 279464 h 450"/>
                  <a:gd name="T6" fmla="*/ 127794 w 156"/>
                  <a:gd name="T7" fmla="*/ 41402 h 450"/>
                  <a:gd name="T8" fmla="*/ 0 w 156"/>
                  <a:gd name="T9" fmla="*/ 0 h 450"/>
                  <a:gd name="T10" fmla="*/ 0 60000 65536"/>
                  <a:gd name="T11" fmla="*/ 0 60000 65536"/>
                  <a:gd name="T12" fmla="*/ 0 60000 65536"/>
                  <a:gd name="T13" fmla="*/ 0 60000 65536"/>
                  <a:gd name="T14" fmla="*/ 0 60000 65536"/>
                  <a:gd name="T15" fmla="*/ 0 w 156"/>
                  <a:gd name="T16" fmla="*/ 0 h 450"/>
                  <a:gd name="T17" fmla="*/ 156 w 156"/>
                  <a:gd name="T18" fmla="*/ 450 h 450"/>
                </a:gdLst>
                <a:ahLst/>
                <a:cxnLst>
                  <a:cxn ang="T10">
                    <a:pos x="T0" y="T1"/>
                  </a:cxn>
                  <a:cxn ang="T11">
                    <a:pos x="T2" y="T3"/>
                  </a:cxn>
                  <a:cxn ang="T12">
                    <a:pos x="T4" y="T5"/>
                  </a:cxn>
                  <a:cxn ang="T13">
                    <a:pos x="T6" y="T7"/>
                  </a:cxn>
                  <a:cxn ang="T14">
                    <a:pos x="T8" y="T9"/>
                  </a:cxn>
                </a:cxnLst>
                <a:rect l="T15" t="T16" r="T17" b="T18"/>
                <a:pathLst>
                  <a:path w="156" h="450">
                    <a:moveTo>
                      <a:pt x="156" y="450"/>
                    </a:moveTo>
                    <a:lnTo>
                      <a:pt x="150" y="162"/>
                    </a:lnTo>
                    <a:lnTo>
                      <a:pt x="78" y="162"/>
                    </a:lnTo>
                    <a:lnTo>
                      <a:pt x="78" y="24"/>
                    </a:lnTo>
                    <a:lnTo>
                      <a:pt x="0" y="0"/>
                    </a:lnTo>
                  </a:path>
                </a:pathLst>
              </a:custGeom>
              <a:noFill/>
              <a:ln w="3175">
                <a:solidFill>
                  <a:schemeClr val="tx1"/>
                </a:solidFill>
                <a:round/>
                <a:headEnd/>
                <a:tailEnd/>
              </a:ln>
            </p:spPr>
            <p:txBody>
              <a:bodyPr wrap="none" anchor="ctr"/>
              <a:lstStyle/>
              <a:p>
                <a:endParaRPr lang="sl-SI"/>
              </a:p>
            </p:txBody>
          </p:sp>
          <p:sp>
            <p:nvSpPr>
              <p:cNvPr id="111" name="Line 549"/>
              <p:cNvSpPr>
                <a:spLocks noChangeShapeType="1"/>
              </p:cNvSpPr>
              <p:nvPr/>
            </p:nvSpPr>
            <p:spPr bwMode="auto">
              <a:xfrm flipV="1">
                <a:off x="4354068" y="5054347"/>
                <a:ext cx="138113" cy="52388"/>
              </a:xfrm>
              <a:prstGeom prst="line">
                <a:avLst/>
              </a:prstGeom>
              <a:noFill/>
              <a:ln w="3175">
                <a:solidFill>
                  <a:schemeClr val="tx1"/>
                </a:solidFill>
                <a:round/>
                <a:headEnd/>
                <a:tailEnd/>
              </a:ln>
            </p:spPr>
            <p:txBody>
              <a:bodyPr wrap="none" anchor="ctr"/>
              <a:lstStyle/>
              <a:p>
                <a:endParaRPr lang="sl-SI"/>
              </a:p>
            </p:txBody>
          </p:sp>
          <p:sp>
            <p:nvSpPr>
              <p:cNvPr id="112" name="Freeform 550"/>
              <p:cNvSpPr>
                <a:spLocks/>
              </p:cNvSpPr>
              <p:nvPr/>
            </p:nvSpPr>
            <p:spPr bwMode="auto">
              <a:xfrm>
                <a:off x="3882581" y="4078034"/>
                <a:ext cx="1190625" cy="1193800"/>
              </a:xfrm>
              <a:custGeom>
                <a:avLst/>
                <a:gdLst>
                  <a:gd name="T0" fmla="*/ 52399 w 1227"/>
                  <a:gd name="T1" fmla="*/ 975569 h 1291"/>
                  <a:gd name="T2" fmla="*/ 158168 w 1227"/>
                  <a:gd name="T3" fmla="*/ 950601 h 1291"/>
                  <a:gd name="T4" fmla="*/ 246470 w 1227"/>
                  <a:gd name="T5" fmla="*/ 958924 h 1291"/>
                  <a:gd name="T6" fmla="*/ 361942 w 1227"/>
                  <a:gd name="T7" fmla="*/ 933032 h 1291"/>
                  <a:gd name="T8" fmla="*/ 414341 w 1227"/>
                  <a:gd name="T9" fmla="*/ 883097 h 1291"/>
                  <a:gd name="T10" fmla="*/ 528843 w 1227"/>
                  <a:gd name="T11" fmla="*/ 840561 h 1291"/>
                  <a:gd name="T12" fmla="*/ 573480 w 1227"/>
                  <a:gd name="T13" fmla="*/ 807271 h 1291"/>
                  <a:gd name="T14" fmla="*/ 653049 w 1227"/>
                  <a:gd name="T15" fmla="*/ 773982 h 1291"/>
                  <a:gd name="T16" fmla="*/ 722914 w 1227"/>
                  <a:gd name="T17" fmla="*/ 748090 h 1291"/>
                  <a:gd name="T18" fmla="*/ 793750 w 1227"/>
                  <a:gd name="T19" fmla="*/ 731445 h 1291"/>
                  <a:gd name="T20" fmla="*/ 855853 w 1227"/>
                  <a:gd name="T21" fmla="*/ 706478 h 1291"/>
                  <a:gd name="T22" fmla="*/ 916985 w 1227"/>
                  <a:gd name="T23" fmla="*/ 689833 h 1291"/>
                  <a:gd name="T24" fmla="*/ 1014021 w 1227"/>
                  <a:gd name="T25" fmla="*/ 672264 h 1291"/>
                  <a:gd name="T26" fmla="*/ 979088 w 1227"/>
                  <a:gd name="T27" fmla="*/ 597362 h 1291"/>
                  <a:gd name="T28" fmla="*/ 952888 w 1227"/>
                  <a:gd name="T29" fmla="*/ 521536 h 1291"/>
                  <a:gd name="T30" fmla="*/ 925718 w 1227"/>
                  <a:gd name="T31" fmla="*/ 462355 h 1291"/>
                  <a:gd name="T32" fmla="*/ 890785 w 1227"/>
                  <a:gd name="T33" fmla="*/ 412420 h 1291"/>
                  <a:gd name="T34" fmla="*/ 873319 w 1227"/>
                  <a:gd name="T35" fmla="*/ 344917 h 1291"/>
                  <a:gd name="T36" fmla="*/ 882052 w 1227"/>
                  <a:gd name="T37" fmla="*/ 277413 h 1291"/>
                  <a:gd name="T38" fmla="*/ 882052 w 1227"/>
                  <a:gd name="T39" fmla="*/ 227479 h 1291"/>
                  <a:gd name="T40" fmla="*/ 908252 w 1227"/>
                  <a:gd name="T41" fmla="*/ 168297 h 1291"/>
                  <a:gd name="T42" fmla="*/ 925718 w 1227"/>
                  <a:gd name="T43" fmla="*/ 109116 h 1291"/>
                  <a:gd name="T44" fmla="*/ 961621 w 1227"/>
                  <a:gd name="T45" fmla="*/ 42537 h 1291"/>
                  <a:gd name="T46" fmla="*/ 987821 w 1227"/>
                  <a:gd name="T47" fmla="*/ 0 h 1291"/>
                  <a:gd name="T48" fmla="*/ 1040220 w 1227"/>
                  <a:gd name="T49" fmla="*/ 75826 h 1291"/>
                  <a:gd name="T50" fmla="*/ 1067390 w 1227"/>
                  <a:gd name="T51" fmla="*/ 126685 h 1291"/>
                  <a:gd name="T52" fmla="*/ 1102323 w 1227"/>
                  <a:gd name="T53" fmla="*/ 219156 h 1291"/>
                  <a:gd name="T54" fmla="*/ 1102323 w 1227"/>
                  <a:gd name="T55" fmla="*/ 294058 h 1291"/>
                  <a:gd name="T56" fmla="*/ 1137256 w 1227"/>
                  <a:gd name="T57" fmla="*/ 386529 h 1291"/>
                  <a:gd name="T58" fmla="*/ 1128522 w 1227"/>
                  <a:gd name="T59" fmla="*/ 470677 h 1291"/>
                  <a:gd name="T60" fmla="*/ 1155692 w 1227"/>
                  <a:gd name="T61" fmla="*/ 571470 h 1291"/>
                  <a:gd name="T62" fmla="*/ 1173159 w 1227"/>
                  <a:gd name="T63" fmla="*/ 655619 h 1291"/>
                  <a:gd name="T64" fmla="*/ 1190625 w 1227"/>
                  <a:gd name="T65" fmla="*/ 723123 h 1291"/>
                  <a:gd name="T66" fmla="*/ 1190625 w 1227"/>
                  <a:gd name="T67" fmla="*/ 790627 h 1291"/>
                  <a:gd name="T68" fmla="*/ 1146959 w 1227"/>
                  <a:gd name="T69" fmla="*/ 866453 h 1291"/>
                  <a:gd name="T70" fmla="*/ 1058657 w 1227"/>
                  <a:gd name="T71" fmla="*/ 916387 h 1291"/>
                  <a:gd name="T72" fmla="*/ 1014021 w 1227"/>
                  <a:gd name="T73" fmla="*/ 950601 h 1291"/>
                  <a:gd name="T74" fmla="*/ 961621 w 1227"/>
                  <a:gd name="T75" fmla="*/ 958924 h 1291"/>
                  <a:gd name="T76" fmla="*/ 873319 w 1227"/>
                  <a:gd name="T77" fmla="*/ 975569 h 1291"/>
                  <a:gd name="T78" fmla="*/ 785017 w 1227"/>
                  <a:gd name="T79" fmla="*/ 975569 h 1291"/>
                  <a:gd name="T80" fmla="*/ 722914 w 1227"/>
                  <a:gd name="T81" fmla="*/ 983891 h 1291"/>
                  <a:gd name="T82" fmla="*/ 661782 w 1227"/>
                  <a:gd name="T83" fmla="*/ 992213 h 1291"/>
                  <a:gd name="T84" fmla="*/ 582213 w 1227"/>
                  <a:gd name="T85" fmla="*/ 1008858 h 1291"/>
                  <a:gd name="T86" fmla="*/ 537576 w 1227"/>
                  <a:gd name="T87" fmla="*/ 1033825 h 1291"/>
                  <a:gd name="T88" fmla="*/ 440541 w 1227"/>
                  <a:gd name="T89" fmla="*/ 1076362 h 1291"/>
                  <a:gd name="T90" fmla="*/ 370675 w 1227"/>
                  <a:gd name="T91" fmla="*/ 1117974 h 1291"/>
                  <a:gd name="T92" fmla="*/ 326039 w 1227"/>
                  <a:gd name="T93" fmla="*/ 1160510 h 1291"/>
                  <a:gd name="T94" fmla="*/ 229004 w 1227"/>
                  <a:gd name="T95" fmla="*/ 1185478 h 1291"/>
                  <a:gd name="T96" fmla="*/ 114502 w 1227"/>
                  <a:gd name="T97" fmla="*/ 1193800 h 1291"/>
                  <a:gd name="T98" fmla="*/ 52399 w 1227"/>
                  <a:gd name="T99" fmla="*/ 1193800 h 1291"/>
                  <a:gd name="T100" fmla="*/ 0 w 1227"/>
                  <a:gd name="T101" fmla="*/ 1143866 h 1291"/>
                  <a:gd name="T102" fmla="*/ 114502 w 1227"/>
                  <a:gd name="T103" fmla="*/ 1043072 h 1291"/>
                  <a:gd name="T104" fmla="*/ 52399 w 1227"/>
                  <a:gd name="T105" fmla="*/ 975569 h 12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27"/>
                  <a:gd name="T160" fmla="*/ 0 h 1291"/>
                  <a:gd name="T161" fmla="*/ 1227 w 1227"/>
                  <a:gd name="T162" fmla="*/ 1291 h 129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27" h="1291">
                    <a:moveTo>
                      <a:pt x="54" y="1055"/>
                    </a:moveTo>
                    <a:lnTo>
                      <a:pt x="163" y="1028"/>
                    </a:lnTo>
                    <a:lnTo>
                      <a:pt x="254" y="1037"/>
                    </a:lnTo>
                    <a:lnTo>
                      <a:pt x="373" y="1009"/>
                    </a:lnTo>
                    <a:lnTo>
                      <a:pt x="427" y="955"/>
                    </a:lnTo>
                    <a:lnTo>
                      <a:pt x="545" y="909"/>
                    </a:lnTo>
                    <a:lnTo>
                      <a:pt x="591" y="873"/>
                    </a:lnTo>
                    <a:lnTo>
                      <a:pt x="673" y="837"/>
                    </a:lnTo>
                    <a:lnTo>
                      <a:pt x="745" y="809"/>
                    </a:lnTo>
                    <a:lnTo>
                      <a:pt x="818" y="791"/>
                    </a:lnTo>
                    <a:lnTo>
                      <a:pt x="882" y="764"/>
                    </a:lnTo>
                    <a:lnTo>
                      <a:pt x="945" y="746"/>
                    </a:lnTo>
                    <a:lnTo>
                      <a:pt x="1045" y="727"/>
                    </a:lnTo>
                    <a:lnTo>
                      <a:pt x="1009" y="646"/>
                    </a:lnTo>
                    <a:lnTo>
                      <a:pt x="982" y="564"/>
                    </a:lnTo>
                    <a:lnTo>
                      <a:pt x="954" y="500"/>
                    </a:lnTo>
                    <a:lnTo>
                      <a:pt x="918" y="446"/>
                    </a:lnTo>
                    <a:lnTo>
                      <a:pt x="900" y="373"/>
                    </a:lnTo>
                    <a:lnTo>
                      <a:pt x="909" y="300"/>
                    </a:lnTo>
                    <a:lnTo>
                      <a:pt x="909" y="246"/>
                    </a:lnTo>
                    <a:lnTo>
                      <a:pt x="936" y="182"/>
                    </a:lnTo>
                    <a:lnTo>
                      <a:pt x="954" y="118"/>
                    </a:lnTo>
                    <a:lnTo>
                      <a:pt x="991" y="46"/>
                    </a:lnTo>
                    <a:lnTo>
                      <a:pt x="1018" y="0"/>
                    </a:lnTo>
                    <a:lnTo>
                      <a:pt x="1072" y="82"/>
                    </a:lnTo>
                    <a:lnTo>
                      <a:pt x="1100" y="137"/>
                    </a:lnTo>
                    <a:lnTo>
                      <a:pt x="1136" y="237"/>
                    </a:lnTo>
                    <a:lnTo>
                      <a:pt x="1136" y="318"/>
                    </a:lnTo>
                    <a:lnTo>
                      <a:pt x="1172" y="418"/>
                    </a:lnTo>
                    <a:lnTo>
                      <a:pt x="1163" y="509"/>
                    </a:lnTo>
                    <a:lnTo>
                      <a:pt x="1191" y="618"/>
                    </a:lnTo>
                    <a:lnTo>
                      <a:pt x="1209" y="709"/>
                    </a:lnTo>
                    <a:lnTo>
                      <a:pt x="1227" y="782"/>
                    </a:lnTo>
                    <a:lnTo>
                      <a:pt x="1227" y="855"/>
                    </a:lnTo>
                    <a:lnTo>
                      <a:pt x="1182" y="937"/>
                    </a:lnTo>
                    <a:lnTo>
                      <a:pt x="1091" y="991"/>
                    </a:lnTo>
                    <a:lnTo>
                      <a:pt x="1045" y="1028"/>
                    </a:lnTo>
                    <a:lnTo>
                      <a:pt x="991" y="1037"/>
                    </a:lnTo>
                    <a:lnTo>
                      <a:pt x="900" y="1055"/>
                    </a:lnTo>
                    <a:lnTo>
                      <a:pt x="809" y="1055"/>
                    </a:lnTo>
                    <a:lnTo>
                      <a:pt x="745" y="1064"/>
                    </a:lnTo>
                    <a:lnTo>
                      <a:pt x="682" y="1073"/>
                    </a:lnTo>
                    <a:lnTo>
                      <a:pt x="600" y="1091"/>
                    </a:lnTo>
                    <a:lnTo>
                      <a:pt x="554" y="1118"/>
                    </a:lnTo>
                    <a:lnTo>
                      <a:pt x="454" y="1164"/>
                    </a:lnTo>
                    <a:lnTo>
                      <a:pt x="382" y="1209"/>
                    </a:lnTo>
                    <a:lnTo>
                      <a:pt x="336" y="1255"/>
                    </a:lnTo>
                    <a:lnTo>
                      <a:pt x="236" y="1282"/>
                    </a:lnTo>
                    <a:lnTo>
                      <a:pt x="118" y="1291"/>
                    </a:lnTo>
                    <a:lnTo>
                      <a:pt x="54" y="1291"/>
                    </a:lnTo>
                    <a:lnTo>
                      <a:pt x="0" y="1237"/>
                    </a:lnTo>
                    <a:lnTo>
                      <a:pt x="118" y="1128"/>
                    </a:lnTo>
                    <a:lnTo>
                      <a:pt x="54" y="1055"/>
                    </a:lnTo>
                    <a:close/>
                  </a:path>
                </a:pathLst>
              </a:custGeom>
              <a:solidFill>
                <a:srgbClr val="FFEAD5"/>
              </a:solidFill>
              <a:ln w="3175">
                <a:solidFill>
                  <a:schemeClr val="tx1"/>
                </a:solidFill>
                <a:round/>
                <a:headEnd/>
                <a:tailEnd/>
              </a:ln>
            </p:spPr>
            <p:txBody>
              <a:bodyPr wrap="none" anchor="ctr"/>
              <a:lstStyle/>
              <a:p>
                <a:endParaRPr lang="sl-SI"/>
              </a:p>
            </p:txBody>
          </p:sp>
          <p:grpSp>
            <p:nvGrpSpPr>
              <p:cNvPr id="113" name="Skupina 549"/>
              <p:cNvGrpSpPr>
                <a:grpSpLocks/>
              </p:cNvGrpSpPr>
              <p:nvPr/>
            </p:nvGrpSpPr>
            <p:grpSpPr bwMode="auto">
              <a:xfrm>
                <a:off x="3430387" y="4988242"/>
                <a:ext cx="552271" cy="376238"/>
                <a:chOff x="1504051" y="3052762"/>
                <a:chExt cx="552271" cy="376238"/>
              </a:xfrm>
            </p:grpSpPr>
            <p:sp>
              <p:nvSpPr>
                <p:cNvPr id="115" name="Freeform 299"/>
                <p:cNvSpPr>
                  <a:spLocks/>
                </p:cNvSpPr>
                <p:nvPr/>
              </p:nvSpPr>
              <p:spPr bwMode="auto">
                <a:xfrm>
                  <a:off x="1506958" y="3052762"/>
                  <a:ext cx="546458" cy="323675"/>
                </a:xfrm>
                <a:custGeom>
                  <a:avLst/>
                  <a:gdLst>
                    <a:gd name="T0" fmla="*/ 0 w 564"/>
                    <a:gd name="T1" fmla="*/ 213017 h 351"/>
                    <a:gd name="T2" fmla="*/ 191842 w 564"/>
                    <a:gd name="T3" fmla="*/ 323675 h 351"/>
                    <a:gd name="T4" fmla="*/ 546458 w 564"/>
                    <a:gd name="T5" fmla="*/ 107892 h 351"/>
                    <a:gd name="T6" fmla="*/ 360430 w 564"/>
                    <a:gd name="T7" fmla="*/ 0 h 351"/>
                    <a:gd name="T8" fmla="*/ 0 w 564"/>
                    <a:gd name="T9" fmla="*/ 213017 h 351"/>
                    <a:gd name="T10" fmla="*/ 0 60000 65536"/>
                    <a:gd name="T11" fmla="*/ 0 60000 65536"/>
                    <a:gd name="T12" fmla="*/ 0 60000 65536"/>
                    <a:gd name="T13" fmla="*/ 0 60000 65536"/>
                    <a:gd name="T14" fmla="*/ 0 60000 65536"/>
                    <a:gd name="T15" fmla="*/ 0 w 564"/>
                    <a:gd name="T16" fmla="*/ 0 h 351"/>
                    <a:gd name="T17" fmla="*/ 564 w 564"/>
                    <a:gd name="T18" fmla="*/ 351 h 351"/>
                  </a:gdLst>
                  <a:ahLst/>
                  <a:cxnLst>
                    <a:cxn ang="T10">
                      <a:pos x="T0" y="T1"/>
                    </a:cxn>
                    <a:cxn ang="T11">
                      <a:pos x="T2" y="T3"/>
                    </a:cxn>
                    <a:cxn ang="T12">
                      <a:pos x="T4" y="T5"/>
                    </a:cxn>
                    <a:cxn ang="T13">
                      <a:pos x="T6" y="T7"/>
                    </a:cxn>
                    <a:cxn ang="T14">
                      <a:pos x="T8" y="T9"/>
                    </a:cxn>
                  </a:cxnLst>
                  <a:rect l="T15" t="T16" r="T17" b="T18"/>
                  <a:pathLst>
                    <a:path w="564" h="351">
                      <a:moveTo>
                        <a:pt x="0" y="231"/>
                      </a:moveTo>
                      <a:lnTo>
                        <a:pt x="198" y="351"/>
                      </a:lnTo>
                      <a:lnTo>
                        <a:pt x="564" y="117"/>
                      </a:lnTo>
                      <a:lnTo>
                        <a:pt x="372" y="0"/>
                      </a:lnTo>
                      <a:lnTo>
                        <a:pt x="0" y="231"/>
                      </a:lnTo>
                      <a:close/>
                    </a:path>
                  </a:pathLst>
                </a:custGeom>
                <a:solidFill>
                  <a:schemeClr val="tx1"/>
                </a:solidFill>
                <a:ln w="3175">
                  <a:solidFill>
                    <a:schemeClr val="tx1"/>
                  </a:solidFill>
                  <a:round/>
                  <a:headEnd/>
                  <a:tailEnd/>
                </a:ln>
              </p:spPr>
              <p:txBody>
                <a:bodyPr wrap="none" anchor="ctr"/>
                <a:lstStyle/>
                <a:p>
                  <a:endParaRPr lang="sl-SI"/>
                </a:p>
              </p:txBody>
            </p:sp>
            <p:sp>
              <p:nvSpPr>
                <p:cNvPr id="116" name="Freeform 300"/>
                <p:cNvSpPr>
                  <a:spLocks/>
                </p:cNvSpPr>
                <p:nvPr/>
              </p:nvSpPr>
              <p:spPr bwMode="auto">
                <a:xfrm>
                  <a:off x="1504051" y="3166187"/>
                  <a:ext cx="552271" cy="262813"/>
                </a:xfrm>
                <a:custGeom>
                  <a:avLst/>
                  <a:gdLst>
                    <a:gd name="T0" fmla="*/ 0 w 570"/>
                    <a:gd name="T1" fmla="*/ 99592 h 285"/>
                    <a:gd name="T2" fmla="*/ 5813 w 570"/>
                    <a:gd name="T3" fmla="*/ 154921 h 285"/>
                    <a:gd name="T4" fmla="*/ 23254 w 570"/>
                    <a:gd name="T5" fmla="*/ 188119 h 285"/>
                    <a:gd name="T6" fmla="*/ 148241 w 570"/>
                    <a:gd name="T7" fmla="*/ 260047 h 285"/>
                    <a:gd name="T8" fmla="*/ 180215 w 570"/>
                    <a:gd name="T9" fmla="*/ 262813 h 285"/>
                    <a:gd name="T10" fmla="*/ 229628 w 570"/>
                    <a:gd name="T11" fmla="*/ 254514 h 285"/>
                    <a:gd name="T12" fmla="*/ 497044 w 570"/>
                    <a:gd name="T13" fmla="*/ 94059 h 285"/>
                    <a:gd name="T14" fmla="*/ 523204 w 570"/>
                    <a:gd name="T15" fmla="*/ 74694 h 285"/>
                    <a:gd name="T16" fmla="*/ 543551 w 570"/>
                    <a:gd name="T17" fmla="*/ 55329 h 285"/>
                    <a:gd name="T18" fmla="*/ 552271 w 570"/>
                    <a:gd name="T19" fmla="*/ 30431 h 285"/>
                    <a:gd name="T20" fmla="*/ 546458 w 570"/>
                    <a:gd name="T21" fmla="*/ 0 h 285"/>
                    <a:gd name="T22" fmla="*/ 191841 w 570"/>
                    <a:gd name="T23" fmla="*/ 210250 h 285"/>
                    <a:gd name="T24" fmla="*/ 0 w 570"/>
                    <a:gd name="T25" fmla="*/ 99592 h 2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0"/>
                    <a:gd name="T40" fmla="*/ 0 h 285"/>
                    <a:gd name="T41" fmla="*/ 570 w 570"/>
                    <a:gd name="T42" fmla="*/ 285 h 2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0" h="285">
                      <a:moveTo>
                        <a:pt x="0" y="108"/>
                      </a:moveTo>
                      <a:lnTo>
                        <a:pt x="6" y="168"/>
                      </a:lnTo>
                      <a:lnTo>
                        <a:pt x="24" y="204"/>
                      </a:lnTo>
                      <a:lnTo>
                        <a:pt x="153" y="282"/>
                      </a:lnTo>
                      <a:lnTo>
                        <a:pt x="186" y="285"/>
                      </a:lnTo>
                      <a:lnTo>
                        <a:pt x="237" y="276"/>
                      </a:lnTo>
                      <a:lnTo>
                        <a:pt x="513" y="102"/>
                      </a:lnTo>
                      <a:lnTo>
                        <a:pt x="540" y="81"/>
                      </a:lnTo>
                      <a:lnTo>
                        <a:pt x="561" y="60"/>
                      </a:lnTo>
                      <a:lnTo>
                        <a:pt x="570" y="33"/>
                      </a:lnTo>
                      <a:lnTo>
                        <a:pt x="564" y="0"/>
                      </a:lnTo>
                      <a:lnTo>
                        <a:pt x="198" y="228"/>
                      </a:lnTo>
                      <a:lnTo>
                        <a:pt x="0" y="108"/>
                      </a:lnTo>
                      <a:close/>
                    </a:path>
                  </a:pathLst>
                </a:custGeom>
                <a:solidFill>
                  <a:schemeClr val="hlink"/>
                </a:solidFill>
                <a:ln w="3175">
                  <a:solidFill>
                    <a:schemeClr val="tx1"/>
                  </a:solidFill>
                  <a:round/>
                  <a:headEnd/>
                  <a:tailEnd/>
                </a:ln>
              </p:spPr>
              <p:txBody>
                <a:bodyPr wrap="none" anchor="ctr"/>
                <a:lstStyle/>
                <a:p>
                  <a:endParaRPr lang="sl-SI"/>
                </a:p>
              </p:txBody>
            </p:sp>
            <p:sp>
              <p:nvSpPr>
                <p:cNvPr id="117" name="Freeform 303"/>
                <p:cNvSpPr>
                  <a:spLocks/>
                </p:cNvSpPr>
                <p:nvPr/>
              </p:nvSpPr>
              <p:spPr bwMode="auto">
                <a:xfrm>
                  <a:off x="1786000" y="3235348"/>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18" name="Freeform 304"/>
                <p:cNvSpPr>
                  <a:spLocks/>
                </p:cNvSpPr>
                <p:nvPr/>
              </p:nvSpPr>
              <p:spPr bwMode="auto">
                <a:xfrm>
                  <a:off x="1733679" y="3207684"/>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19" name="Freeform 305"/>
                <p:cNvSpPr>
                  <a:spLocks/>
                </p:cNvSpPr>
                <p:nvPr/>
              </p:nvSpPr>
              <p:spPr bwMode="auto">
                <a:xfrm>
                  <a:off x="1687172" y="3180019"/>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0" name="Freeform 306"/>
                <p:cNvSpPr>
                  <a:spLocks/>
                </p:cNvSpPr>
                <p:nvPr/>
              </p:nvSpPr>
              <p:spPr bwMode="auto">
                <a:xfrm>
                  <a:off x="1832507" y="3210450"/>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1" name="Freeform 307"/>
                <p:cNvSpPr>
                  <a:spLocks/>
                </p:cNvSpPr>
                <p:nvPr/>
              </p:nvSpPr>
              <p:spPr bwMode="auto">
                <a:xfrm>
                  <a:off x="1780186" y="3182785"/>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2" name="Freeform 308"/>
                <p:cNvSpPr>
                  <a:spLocks/>
                </p:cNvSpPr>
                <p:nvPr/>
              </p:nvSpPr>
              <p:spPr bwMode="auto">
                <a:xfrm>
                  <a:off x="1733679" y="3155121"/>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3" name="Freeform 309"/>
                <p:cNvSpPr>
                  <a:spLocks/>
                </p:cNvSpPr>
                <p:nvPr/>
              </p:nvSpPr>
              <p:spPr bwMode="auto">
                <a:xfrm>
                  <a:off x="1879014" y="3182785"/>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4" name="Freeform 310"/>
                <p:cNvSpPr>
                  <a:spLocks/>
                </p:cNvSpPr>
                <p:nvPr/>
              </p:nvSpPr>
              <p:spPr bwMode="auto">
                <a:xfrm>
                  <a:off x="1826693" y="3155121"/>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5" name="Freeform 311"/>
                <p:cNvSpPr>
                  <a:spLocks/>
                </p:cNvSpPr>
                <p:nvPr/>
              </p:nvSpPr>
              <p:spPr bwMode="auto">
                <a:xfrm>
                  <a:off x="1780186" y="3127456"/>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6" name="Freeform 312"/>
                <p:cNvSpPr>
                  <a:spLocks/>
                </p:cNvSpPr>
                <p:nvPr/>
              </p:nvSpPr>
              <p:spPr bwMode="auto">
                <a:xfrm>
                  <a:off x="1925521" y="3157887"/>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7" name="Freeform 313"/>
                <p:cNvSpPr>
                  <a:spLocks/>
                </p:cNvSpPr>
                <p:nvPr/>
              </p:nvSpPr>
              <p:spPr bwMode="auto">
                <a:xfrm>
                  <a:off x="1873201" y="3130223"/>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sp>
              <p:nvSpPr>
                <p:cNvPr id="128" name="Freeform 314"/>
                <p:cNvSpPr>
                  <a:spLocks/>
                </p:cNvSpPr>
                <p:nvPr/>
              </p:nvSpPr>
              <p:spPr bwMode="auto">
                <a:xfrm>
                  <a:off x="1826693" y="3102558"/>
                  <a:ext cx="52320" cy="24898"/>
                </a:xfrm>
                <a:custGeom>
                  <a:avLst/>
                  <a:gdLst>
                    <a:gd name="T0" fmla="*/ 23253 w 54"/>
                    <a:gd name="T1" fmla="*/ 24898 h 27"/>
                    <a:gd name="T2" fmla="*/ 52320 w 54"/>
                    <a:gd name="T3" fmla="*/ 13832 h 27"/>
                    <a:gd name="T4" fmla="*/ 23253 w 54"/>
                    <a:gd name="T5" fmla="*/ 0 h 27"/>
                    <a:gd name="T6" fmla="*/ 0 w 54"/>
                    <a:gd name="T7" fmla="*/ 13832 h 27"/>
                    <a:gd name="T8" fmla="*/ 23253 w 54"/>
                    <a:gd name="T9" fmla="*/ 24898 h 27"/>
                    <a:gd name="T10" fmla="*/ 0 60000 65536"/>
                    <a:gd name="T11" fmla="*/ 0 60000 65536"/>
                    <a:gd name="T12" fmla="*/ 0 60000 65536"/>
                    <a:gd name="T13" fmla="*/ 0 60000 65536"/>
                    <a:gd name="T14" fmla="*/ 0 60000 65536"/>
                    <a:gd name="T15" fmla="*/ 0 w 54"/>
                    <a:gd name="T16" fmla="*/ 0 h 27"/>
                    <a:gd name="T17" fmla="*/ 54 w 54"/>
                    <a:gd name="T18" fmla="*/ 27 h 27"/>
                  </a:gdLst>
                  <a:ahLst/>
                  <a:cxnLst>
                    <a:cxn ang="T10">
                      <a:pos x="T0" y="T1"/>
                    </a:cxn>
                    <a:cxn ang="T11">
                      <a:pos x="T2" y="T3"/>
                    </a:cxn>
                    <a:cxn ang="T12">
                      <a:pos x="T4" y="T5"/>
                    </a:cxn>
                    <a:cxn ang="T13">
                      <a:pos x="T6" y="T7"/>
                    </a:cxn>
                    <a:cxn ang="T14">
                      <a:pos x="T8" y="T9"/>
                    </a:cxn>
                  </a:cxnLst>
                  <a:rect l="T15" t="T16" r="T17" b="T18"/>
                  <a:pathLst>
                    <a:path w="54" h="27">
                      <a:moveTo>
                        <a:pt x="24" y="27"/>
                      </a:moveTo>
                      <a:lnTo>
                        <a:pt x="54" y="15"/>
                      </a:lnTo>
                      <a:lnTo>
                        <a:pt x="24" y="0"/>
                      </a:lnTo>
                      <a:lnTo>
                        <a:pt x="0" y="15"/>
                      </a:lnTo>
                      <a:lnTo>
                        <a:pt x="24" y="27"/>
                      </a:lnTo>
                      <a:close/>
                    </a:path>
                  </a:pathLst>
                </a:custGeom>
                <a:solidFill>
                  <a:schemeClr val="bg2"/>
                </a:solidFill>
                <a:ln w="3175">
                  <a:solidFill>
                    <a:schemeClr val="tx1"/>
                  </a:solidFill>
                  <a:round/>
                  <a:headEnd/>
                  <a:tailEnd/>
                </a:ln>
              </p:spPr>
              <p:txBody>
                <a:bodyPr wrap="none" anchor="ctr"/>
                <a:lstStyle/>
                <a:p>
                  <a:endParaRPr lang="sl-SI"/>
                </a:p>
              </p:txBody>
            </p:sp>
          </p:grpSp>
          <p:sp>
            <p:nvSpPr>
              <p:cNvPr id="114" name="Freeform 532"/>
              <p:cNvSpPr>
                <a:spLocks/>
              </p:cNvSpPr>
              <p:nvPr/>
            </p:nvSpPr>
            <p:spPr bwMode="auto">
              <a:xfrm>
                <a:off x="3619056" y="4659059"/>
                <a:ext cx="501650" cy="460375"/>
              </a:xfrm>
              <a:custGeom>
                <a:avLst/>
                <a:gdLst>
                  <a:gd name="T0" fmla="*/ 501650 w 516"/>
                  <a:gd name="T1" fmla="*/ 0 h 498"/>
                  <a:gd name="T2" fmla="*/ 463734 w 516"/>
                  <a:gd name="T3" fmla="*/ 41600 h 498"/>
                  <a:gd name="T4" fmla="*/ 425819 w 516"/>
                  <a:gd name="T5" fmla="*/ 85974 h 498"/>
                  <a:gd name="T6" fmla="*/ 399570 w 516"/>
                  <a:gd name="T7" fmla="*/ 110934 h 498"/>
                  <a:gd name="T8" fmla="*/ 349988 w 516"/>
                  <a:gd name="T9" fmla="*/ 135894 h 498"/>
                  <a:gd name="T10" fmla="*/ 300407 w 516"/>
                  <a:gd name="T11" fmla="*/ 160854 h 498"/>
                  <a:gd name="T12" fmla="*/ 250825 w 516"/>
                  <a:gd name="T13" fmla="*/ 177494 h 498"/>
                  <a:gd name="T14" fmla="*/ 207076 w 516"/>
                  <a:gd name="T15" fmla="*/ 199681 h 498"/>
                  <a:gd name="T16" fmla="*/ 157495 w 516"/>
                  <a:gd name="T17" fmla="*/ 221867 h 498"/>
                  <a:gd name="T18" fmla="*/ 113746 w 516"/>
                  <a:gd name="T19" fmla="*/ 252374 h 498"/>
                  <a:gd name="T20" fmla="*/ 69998 w 516"/>
                  <a:gd name="T21" fmla="*/ 291201 h 498"/>
                  <a:gd name="T22" fmla="*/ 43749 w 516"/>
                  <a:gd name="T23" fmla="*/ 332801 h 498"/>
                  <a:gd name="T24" fmla="*/ 20416 w 516"/>
                  <a:gd name="T25" fmla="*/ 388268 h 498"/>
                  <a:gd name="T26" fmla="*/ 0 w 516"/>
                  <a:gd name="T27" fmla="*/ 418775 h 498"/>
                  <a:gd name="T28" fmla="*/ 5833 w 516"/>
                  <a:gd name="T29" fmla="*/ 440962 h 498"/>
                  <a:gd name="T30" fmla="*/ 142912 w 516"/>
                  <a:gd name="T31" fmla="*/ 352215 h 498"/>
                  <a:gd name="T32" fmla="*/ 177911 w 516"/>
                  <a:gd name="T33" fmla="*/ 343895 h 498"/>
                  <a:gd name="T34" fmla="*/ 189577 w 516"/>
                  <a:gd name="T35" fmla="*/ 377175 h 498"/>
                  <a:gd name="T36" fmla="*/ 192494 w 516"/>
                  <a:gd name="T37" fmla="*/ 404908 h 498"/>
                  <a:gd name="T38" fmla="*/ 195410 w 516"/>
                  <a:gd name="T39" fmla="*/ 427095 h 498"/>
                  <a:gd name="T40" fmla="*/ 209993 w 516"/>
                  <a:gd name="T41" fmla="*/ 449282 h 498"/>
                  <a:gd name="T42" fmla="*/ 230409 w 516"/>
                  <a:gd name="T43" fmla="*/ 457602 h 498"/>
                  <a:gd name="T44" fmla="*/ 271241 w 516"/>
                  <a:gd name="T45" fmla="*/ 460375 h 498"/>
                  <a:gd name="T46" fmla="*/ 265408 w 516"/>
                  <a:gd name="T47" fmla="*/ 407681 h 498"/>
                  <a:gd name="T48" fmla="*/ 256658 w 516"/>
                  <a:gd name="T49" fmla="*/ 368855 h 498"/>
                  <a:gd name="T50" fmla="*/ 242075 w 516"/>
                  <a:gd name="T51" fmla="*/ 341121 h 498"/>
                  <a:gd name="T52" fmla="*/ 253742 w 516"/>
                  <a:gd name="T53" fmla="*/ 307841 h 498"/>
                  <a:gd name="T54" fmla="*/ 274158 w 516"/>
                  <a:gd name="T55" fmla="*/ 285654 h 498"/>
                  <a:gd name="T56" fmla="*/ 338322 w 516"/>
                  <a:gd name="T57" fmla="*/ 257921 h 498"/>
                  <a:gd name="T58" fmla="*/ 367488 w 516"/>
                  <a:gd name="T59" fmla="*/ 224641 h 498"/>
                  <a:gd name="T60" fmla="*/ 408320 w 516"/>
                  <a:gd name="T61" fmla="*/ 183041 h 498"/>
                  <a:gd name="T62" fmla="*/ 443319 w 516"/>
                  <a:gd name="T63" fmla="*/ 135894 h 498"/>
                  <a:gd name="T64" fmla="*/ 472484 w 516"/>
                  <a:gd name="T65" fmla="*/ 72107 h 498"/>
                  <a:gd name="T66" fmla="*/ 501650 w 516"/>
                  <a:gd name="T67" fmla="*/ 0 h 49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6"/>
                  <a:gd name="T103" fmla="*/ 0 h 498"/>
                  <a:gd name="T104" fmla="*/ 516 w 516"/>
                  <a:gd name="T105" fmla="*/ 498 h 49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6" h="498">
                    <a:moveTo>
                      <a:pt x="516" y="0"/>
                    </a:moveTo>
                    <a:lnTo>
                      <a:pt x="477" y="45"/>
                    </a:lnTo>
                    <a:lnTo>
                      <a:pt x="438" y="93"/>
                    </a:lnTo>
                    <a:lnTo>
                      <a:pt x="411" y="120"/>
                    </a:lnTo>
                    <a:lnTo>
                      <a:pt x="360" y="147"/>
                    </a:lnTo>
                    <a:lnTo>
                      <a:pt x="309" y="174"/>
                    </a:lnTo>
                    <a:lnTo>
                      <a:pt x="258" y="192"/>
                    </a:lnTo>
                    <a:lnTo>
                      <a:pt x="213" y="216"/>
                    </a:lnTo>
                    <a:lnTo>
                      <a:pt x="162" y="240"/>
                    </a:lnTo>
                    <a:lnTo>
                      <a:pt x="117" y="273"/>
                    </a:lnTo>
                    <a:lnTo>
                      <a:pt x="72" y="315"/>
                    </a:lnTo>
                    <a:lnTo>
                      <a:pt x="45" y="360"/>
                    </a:lnTo>
                    <a:lnTo>
                      <a:pt x="21" y="420"/>
                    </a:lnTo>
                    <a:lnTo>
                      <a:pt x="0" y="453"/>
                    </a:lnTo>
                    <a:lnTo>
                      <a:pt x="6" y="477"/>
                    </a:lnTo>
                    <a:lnTo>
                      <a:pt x="147" y="381"/>
                    </a:lnTo>
                    <a:lnTo>
                      <a:pt x="183" y="372"/>
                    </a:lnTo>
                    <a:lnTo>
                      <a:pt x="195" y="408"/>
                    </a:lnTo>
                    <a:lnTo>
                      <a:pt x="198" y="438"/>
                    </a:lnTo>
                    <a:lnTo>
                      <a:pt x="201" y="462"/>
                    </a:lnTo>
                    <a:lnTo>
                      <a:pt x="216" y="486"/>
                    </a:lnTo>
                    <a:lnTo>
                      <a:pt x="237" y="495"/>
                    </a:lnTo>
                    <a:lnTo>
                      <a:pt x="279" y="498"/>
                    </a:lnTo>
                    <a:lnTo>
                      <a:pt x="273" y="441"/>
                    </a:lnTo>
                    <a:lnTo>
                      <a:pt x="264" y="399"/>
                    </a:lnTo>
                    <a:lnTo>
                      <a:pt x="249" y="369"/>
                    </a:lnTo>
                    <a:lnTo>
                      <a:pt x="261" y="333"/>
                    </a:lnTo>
                    <a:lnTo>
                      <a:pt x="282" y="309"/>
                    </a:lnTo>
                    <a:lnTo>
                      <a:pt x="348" y="279"/>
                    </a:lnTo>
                    <a:lnTo>
                      <a:pt x="378" y="243"/>
                    </a:lnTo>
                    <a:lnTo>
                      <a:pt x="420" y="198"/>
                    </a:lnTo>
                    <a:lnTo>
                      <a:pt x="456" y="147"/>
                    </a:lnTo>
                    <a:lnTo>
                      <a:pt x="486" y="78"/>
                    </a:lnTo>
                    <a:lnTo>
                      <a:pt x="516" y="0"/>
                    </a:lnTo>
                    <a:close/>
                  </a:path>
                </a:pathLst>
              </a:custGeom>
              <a:solidFill>
                <a:srgbClr val="FFEAD5"/>
              </a:solidFill>
              <a:ln w="3175">
                <a:solidFill>
                  <a:schemeClr val="tx1"/>
                </a:solidFill>
                <a:round/>
                <a:headEnd/>
                <a:tailEnd/>
              </a:ln>
            </p:spPr>
            <p:txBody>
              <a:bodyPr wrap="none" anchor="ctr"/>
              <a:lstStyle/>
              <a:p>
                <a:endParaRPr lang="sl-SI"/>
              </a:p>
            </p:txBody>
          </p:sp>
        </p:grpSp>
        <p:grpSp>
          <p:nvGrpSpPr>
            <p:cNvPr id="7" name="Skupina 515"/>
            <p:cNvGrpSpPr/>
            <p:nvPr/>
          </p:nvGrpSpPr>
          <p:grpSpPr>
            <a:xfrm>
              <a:off x="-19059" y="2764211"/>
              <a:ext cx="3309948" cy="4088034"/>
              <a:chOff x="2199490" y="1029107"/>
              <a:chExt cx="3309948" cy="4088034"/>
            </a:xfrm>
          </p:grpSpPr>
          <p:grpSp>
            <p:nvGrpSpPr>
              <p:cNvPr id="8" name="Skupina 25"/>
              <p:cNvGrpSpPr/>
              <p:nvPr/>
            </p:nvGrpSpPr>
            <p:grpSpPr>
              <a:xfrm>
                <a:off x="3562297" y="1872771"/>
                <a:ext cx="1947141" cy="2642648"/>
                <a:chOff x="5868305" y="579699"/>
                <a:chExt cx="1947141" cy="2642648"/>
              </a:xfrm>
            </p:grpSpPr>
            <p:sp>
              <p:nvSpPr>
                <p:cNvPr id="20" name="Prostoročno 19"/>
                <p:cNvSpPr/>
                <p:nvPr/>
              </p:nvSpPr>
              <p:spPr>
                <a:xfrm>
                  <a:off x="5868305" y="579699"/>
                  <a:ext cx="1947141" cy="2642648"/>
                </a:xfrm>
                <a:custGeom>
                  <a:avLst/>
                  <a:gdLst>
                    <a:gd name="connsiteX0" fmla="*/ 623455 w 1849582"/>
                    <a:gd name="connsiteY0" fmla="*/ 0 h 2618509"/>
                    <a:gd name="connsiteX1" fmla="*/ 1849582 w 1849582"/>
                    <a:gd name="connsiteY1" fmla="*/ 509155 h 2618509"/>
                    <a:gd name="connsiteX2" fmla="*/ 1122218 w 1849582"/>
                    <a:gd name="connsiteY2" fmla="*/ 2618509 h 2618509"/>
                    <a:gd name="connsiteX3" fmla="*/ 0 w 1849582"/>
                    <a:gd name="connsiteY3" fmla="*/ 1974273 h 2618509"/>
                    <a:gd name="connsiteX4" fmla="*/ 623455 w 1849582"/>
                    <a:gd name="connsiteY4" fmla="*/ 0 h 261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582" h="2618509">
                      <a:moveTo>
                        <a:pt x="623455" y="0"/>
                      </a:moveTo>
                      <a:lnTo>
                        <a:pt x="1849582" y="509155"/>
                      </a:lnTo>
                      <a:lnTo>
                        <a:pt x="1122218" y="2618509"/>
                      </a:lnTo>
                      <a:lnTo>
                        <a:pt x="0" y="1974273"/>
                      </a:lnTo>
                      <a:lnTo>
                        <a:pt x="623455"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1" name="Prostoročno 20"/>
                <p:cNvSpPr/>
                <p:nvPr/>
              </p:nvSpPr>
              <p:spPr>
                <a:xfrm rot="895724">
                  <a:off x="6346900" y="1108246"/>
                  <a:ext cx="1057045" cy="1888145"/>
                </a:xfrm>
                <a:custGeom>
                  <a:avLst/>
                  <a:gdLst>
                    <a:gd name="connsiteX0" fmla="*/ 120581 w 1587640"/>
                    <a:gd name="connsiteY0" fmla="*/ 0 h 2743200"/>
                    <a:gd name="connsiteX1" fmla="*/ 0 w 1587640"/>
                    <a:gd name="connsiteY1" fmla="*/ 2461847 h 2743200"/>
                    <a:gd name="connsiteX2" fmla="*/ 1316334 w 1587640"/>
                    <a:gd name="connsiteY2" fmla="*/ 2743200 h 2743200"/>
                    <a:gd name="connsiteX3" fmla="*/ 1587640 w 1587640"/>
                    <a:gd name="connsiteY3" fmla="*/ 180871 h 2743200"/>
                    <a:gd name="connsiteX4" fmla="*/ 120581 w 158764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640" h="2743200">
                      <a:moveTo>
                        <a:pt x="120581" y="0"/>
                      </a:moveTo>
                      <a:lnTo>
                        <a:pt x="0" y="2461847"/>
                      </a:lnTo>
                      <a:lnTo>
                        <a:pt x="1316334" y="2743200"/>
                      </a:lnTo>
                      <a:lnTo>
                        <a:pt x="1587640" y="180871"/>
                      </a:lnTo>
                      <a:lnTo>
                        <a:pt x="120581" y="0"/>
                      </a:lnTo>
                      <a:close/>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nvGrpSpPr>
                <p:cNvPr id="22" name="Skupina 27"/>
                <p:cNvGrpSpPr/>
                <p:nvPr/>
              </p:nvGrpSpPr>
              <p:grpSpPr>
                <a:xfrm rot="895724">
                  <a:off x="6217867" y="837868"/>
                  <a:ext cx="1178838" cy="1960323"/>
                  <a:chOff x="3476730" y="743578"/>
                  <a:chExt cx="3428006" cy="4803112"/>
                </a:xfrm>
                <a:solidFill>
                  <a:schemeClr val="tx1"/>
                </a:solidFill>
              </p:grpSpPr>
              <p:pic>
                <p:nvPicPr>
                  <p:cNvPr id="24" name="Picture 2"/>
                  <p:cNvPicPr>
                    <a:picLocks noChangeAspect="1" noChangeArrowheads="1"/>
                  </p:cNvPicPr>
                  <p:nvPr/>
                </p:nvPicPr>
                <p:blipFill>
                  <a:blip r:embed="rId4" cstate="print"/>
                  <a:srcRect/>
                  <a:stretch>
                    <a:fillRect/>
                  </a:stretch>
                </p:blipFill>
                <p:spPr bwMode="auto">
                  <a:xfrm>
                    <a:off x="3485261" y="762512"/>
                    <a:ext cx="3419475" cy="4772025"/>
                  </a:xfrm>
                  <a:prstGeom prst="rect">
                    <a:avLst/>
                  </a:prstGeom>
                  <a:grpFill/>
                  <a:ln w="9525">
                    <a:solidFill>
                      <a:schemeClr val="tx1"/>
                    </a:solidFill>
                    <a:miter lim="800000"/>
                    <a:headEnd/>
                    <a:tailEnd/>
                  </a:ln>
                </p:spPr>
              </p:pic>
              <p:sp>
                <p:nvSpPr>
                  <p:cNvPr id="25" name="Prostoročno 24"/>
                  <p:cNvSpPr/>
                  <p:nvPr/>
                </p:nvSpPr>
                <p:spPr>
                  <a:xfrm>
                    <a:off x="3486778" y="753626"/>
                    <a:ext cx="3416440" cy="522515"/>
                  </a:xfrm>
                  <a:custGeom>
                    <a:avLst/>
                    <a:gdLst>
                      <a:gd name="connsiteX0" fmla="*/ 452176 w 3416440"/>
                      <a:gd name="connsiteY0" fmla="*/ 190919 h 522515"/>
                      <a:gd name="connsiteX1" fmla="*/ 3406391 w 3416440"/>
                      <a:gd name="connsiteY1" fmla="*/ 522515 h 522515"/>
                      <a:gd name="connsiteX2" fmla="*/ 3416440 w 3416440"/>
                      <a:gd name="connsiteY2" fmla="*/ 0 h 522515"/>
                      <a:gd name="connsiteX3" fmla="*/ 0 w 3416440"/>
                      <a:gd name="connsiteY3" fmla="*/ 20097 h 522515"/>
                      <a:gd name="connsiteX4" fmla="*/ 452176 w 3416440"/>
                      <a:gd name="connsiteY4" fmla="*/ 190919 h 522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6440" h="522515">
                        <a:moveTo>
                          <a:pt x="452176" y="190919"/>
                        </a:moveTo>
                        <a:lnTo>
                          <a:pt x="3406391" y="522515"/>
                        </a:lnTo>
                        <a:lnTo>
                          <a:pt x="3416440" y="0"/>
                        </a:lnTo>
                        <a:lnTo>
                          <a:pt x="0" y="20097"/>
                        </a:lnTo>
                        <a:lnTo>
                          <a:pt x="452176" y="190919"/>
                        </a:ln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6" name="Prostoročno 25"/>
                  <p:cNvSpPr/>
                  <p:nvPr/>
                </p:nvSpPr>
                <p:spPr>
                  <a:xfrm>
                    <a:off x="3476730" y="773723"/>
                    <a:ext cx="462224" cy="4752870"/>
                  </a:xfrm>
                  <a:custGeom>
                    <a:avLst/>
                    <a:gdLst>
                      <a:gd name="connsiteX0" fmla="*/ 462224 w 462224"/>
                      <a:gd name="connsiteY0" fmla="*/ 160774 h 4752870"/>
                      <a:gd name="connsiteX1" fmla="*/ 160773 w 462224"/>
                      <a:gd name="connsiteY1" fmla="*/ 4752870 h 4752870"/>
                      <a:gd name="connsiteX2" fmla="*/ 0 w 462224"/>
                      <a:gd name="connsiteY2" fmla="*/ 4752870 h 4752870"/>
                      <a:gd name="connsiteX3" fmla="*/ 10048 w 462224"/>
                      <a:gd name="connsiteY3" fmla="*/ 0 h 4752870"/>
                      <a:gd name="connsiteX4" fmla="*/ 462224 w 462224"/>
                      <a:gd name="connsiteY4" fmla="*/ 160774 h 475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224" h="4752870">
                        <a:moveTo>
                          <a:pt x="462224" y="160774"/>
                        </a:moveTo>
                        <a:lnTo>
                          <a:pt x="160773" y="4752870"/>
                        </a:lnTo>
                        <a:lnTo>
                          <a:pt x="0" y="4752870"/>
                        </a:lnTo>
                        <a:cubicBezTo>
                          <a:pt x="3349" y="3168580"/>
                          <a:pt x="6699" y="1584290"/>
                          <a:pt x="10048" y="0"/>
                        </a:cubicBezTo>
                        <a:lnTo>
                          <a:pt x="462224" y="160774"/>
                        </a:ln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7" name="Prostoročno 26"/>
                  <p:cNvSpPr/>
                  <p:nvPr/>
                </p:nvSpPr>
                <p:spPr>
                  <a:xfrm>
                    <a:off x="3476730" y="4923692"/>
                    <a:ext cx="3426488" cy="622998"/>
                  </a:xfrm>
                  <a:custGeom>
                    <a:avLst/>
                    <a:gdLst>
                      <a:gd name="connsiteX0" fmla="*/ 190918 w 3426488"/>
                      <a:gd name="connsiteY0" fmla="*/ 0 h 622998"/>
                      <a:gd name="connsiteX1" fmla="*/ 3426488 w 3426488"/>
                      <a:gd name="connsiteY1" fmla="*/ 592853 h 622998"/>
                      <a:gd name="connsiteX2" fmla="*/ 0 w 3426488"/>
                      <a:gd name="connsiteY2" fmla="*/ 622998 h 622998"/>
                      <a:gd name="connsiteX3" fmla="*/ 190918 w 3426488"/>
                      <a:gd name="connsiteY3" fmla="*/ 0 h 622998"/>
                    </a:gdLst>
                    <a:ahLst/>
                    <a:cxnLst>
                      <a:cxn ang="0">
                        <a:pos x="connsiteX0" y="connsiteY0"/>
                      </a:cxn>
                      <a:cxn ang="0">
                        <a:pos x="connsiteX1" y="connsiteY1"/>
                      </a:cxn>
                      <a:cxn ang="0">
                        <a:pos x="connsiteX2" y="connsiteY2"/>
                      </a:cxn>
                      <a:cxn ang="0">
                        <a:pos x="connsiteX3" y="connsiteY3"/>
                      </a:cxn>
                    </a:cxnLst>
                    <a:rect l="l" t="t" r="r" b="b"/>
                    <a:pathLst>
                      <a:path w="3426488" h="622998">
                        <a:moveTo>
                          <a:pt x="190918" y="0"/>
                        </a:moveTo>
                        <a:lnTo>
                          <a:pt x="3426488" y="592853"/>
                        </a:lnTo>
                        <a:lnTo>
                          <a:pt x="0" y="622998"/>
                        </a:lnTo>
                        <a:lnTo>
                          <a:pt x="190918" y="0"/>
                        </a:ln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8" name="Prostoročno 27"/>
                  <p:cNvSpPr/>
                  <p:nvPr/>
                </p:nvSpPr>
                <p:spPr>
                  <a:xfrm>
                    <a:off x="6189785" y="743578"/>
                    <a:ext cx="713433" cy="4772967"/>
                  </a:xfrm>
                  <a:custGeom>
                    <a:avLst/>
                    <a:gdLst>
                      <a:gd name="connsiteX0" fmla="*/ 0 w 713433"/>
                      <a:gd name="connsiteY0" fmla="*/ 4642338 h 4772967"/>
                      <a:gd name="connsiteX1" fmla="*/ 562707 w 713433"/>
                      <a:gd name="connsiteY1" fmla="*/ 0 h 4772967"/>
                      <a:gd name="connsiteX2" fmla="*/ 713433 w 713433"/>
                      <a:gd name="connsiteY2" fmla="*/ 10048 h 4772967"/>
                      <a:gd name="connsiteX3" fmla="*/ 713433 w 713433"/>
                      <a:gd name="connsiteY3" fmla="*/ 4772967 h 4772967"/>
                      <a:gd name="connsiteX4" fmla="*/ 0 w 713433"/>
                      <a:gd name="connsiteY4" fmla="*/ 4642338 h 477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433" h="4772967">
                        <a:moveTo>
                          <a:pt x="0" y="4642338"/>
                        </a:moveTo>
                        <a:lnTo>
                          <a:pt x="562707" y="0"/>
                        </a:lnTo>
                        <a:lnTo>
                          <a:pt x="713433" y="10048"/>
                        </a:lnTo>
                        <a:lnTo>
                          <a:pt x="713433" y="4772967"/>
                        </a:lnTo>
                        <a:lnTo>
                          <a:pt x="0" y="4642338"/>
                        </a:ln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sp>
              <p:nvSpPr>
                <p:cNvPr id="23" name="Pravokotnik 22"/>
                <p:cNvSpPr/>
                <p:nvPr/>
              </p:nvSpPr>
              <p:spPr>
                <a:xfrm rot="895724">
                  <a:off x="6480631" y="761194"/>
                  <a:ext cx="330863" cy="3146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sp>
            <p:nvSpPr>
              <p:cNvPr id="9" name="Freeform 1068"/>
              <p:cNvSpPr>
                <a:spLocks/>
              </p:cNvSpPr>
              <p:nvPr/>
            </p:nvSpPr>
            <p:spPr bwMode="auto">
              <a:xfrm flipH="1">
                <a:off x="2199490" y="1029107"/>
                <a:ext cx="1590938" cy="2315022"/>
              </a:xfrm>
              <a:custGeom>
                <a:avLst/>
                <a:gdLst>
                  <a:gd name="T0" fmla="*/ 0 w 637"/>
                  <a:gd name="T1" fmla="*/ 2192 h 1007"/>
                  <a:gd name="T2" fmla="*/ 0 w 637"/>
                  <a:gd name="T3" fmla="*/ 2192 h 1007"/>
                  <a:gd name="T4" fmla="*/ 0 w 637"/>
                  <a:gd name="T5" fmla="*/ 2192 h 1007"/>
                  <a:gd name="T6" fmla="*/ 0 w 637"/>
                  <a:gd name="T7" fmla="*/ 2192 h 1007"/>
                  <a:gd name="T8" fmla="*/ 0 w 637"/>
                  <a:gd name="T9" fmla="*/ 2192 h 1007"/>
                  <a:gd name="T10" fmla="*/ 0 w 637"/>
                  <a:gd name="T11" fmla="*/ 2192 h 1007"/>
                  <a:gd name="T12" fmla="*/ 0 w 637"/>
                  <a:gd name="T13" fmla="*/ 2192 h 1007"/>
                  <a:gd name="T14" fmla="*/ 0 w 637"/>
                  <a:gd name="T15" fmla="*/ 2192 h 1007"/>
                  <a:gd name="T16" fmla="*/ 0 w 637"/>
                  <a:gd name="T17" fmla="*/ 2192 h 1007"/>
                  <a:gd name="T18" fmla="*/ 0 w 637"/>
                  <a:gd name="T19" fmla="*/ 2192 h 1007"/>
                  <a:gd name="T20" fmla="*/ 0 w 637"/>
                  <a:gd name="T21" fmla="*/ 2192 h 1007"/>
                  <a:gd name="T22" fmla="*/ 0 w 637"/>
                  <a:gd name="T23" fmla="*/ 2192 h 1007"/>
                  <a:gd name="T24" fmla="*/ 0 w 637"/>
                  <a:gd name="T25" fmla="*/ 2192 h 1007"/>
                  <a:gd name="T26" fmla="*/ 0 w 637"/>
                  <a:gd name="T27" fmla="*/ 2192 h 1007"/>
                  <a:gd name="T28" fmla="*/ 0 w 637"/>
                  <a:gd name="T29" fmla="*/ 2192 h 1007"/>
                  <a:gd name="T30" fmla="*/ 0 w 637"/>
                  <a:gd name="T31" fmla="*/ 2192 h 1007"/>
                  <a:gd name="T32" fmla="*/ 0 w 637"/>
                  <a:gd name="T33" fmla="*/ 2192 h 1007"/>
                  <a:gd name="T34" fmla="*/ 0 w 637"/>
                  <a:gd name="T35" fmla="*/ 2192 h 1007"/>
                  <a:gd name="T36" fmla="*/ 0 w 637"/>
                  <a:gd name="T37" fmla="*/ 2192 h 1007"/>
                  <a:gd name="T38" fmla="*/ 0 w 637"/>
                  <a:gd name="T39" fmla="*/ 2192 h 1007"/>
                  <a:gd name="T40" fmla="*/ 0 w 637"/>
                  <a:gd name="T41" fmla="*/ 2192 h 1007"/>
                  <a:gd name="T42" fmla="*/ 0 w 637"/>
                  <a:gd name="T43" fmla="*/ 2192 h 1007"/>
                  <a:gd name="T44" fmla="*/ 0 w 637"/>
                  <a:gd name="T45" fmla="*/ 2192 h 1007"/>
                  <a:gd name="T46" fmla="*/ 0 w 637"/>
                  <a:gd name="T47" fmla="*/ 2192 h 1007"/>
                  <a:gd name="T48" fmla="*/ 0 w 637"/>
                  <a:gd name="T49" fmla="*/ 2192 h 1007"/>
                  <a:gd name="T50" fmla="*/ 0 w 637"/>
                  <a:gd name="T51" fmla="*/ 2192 h 1007"/>
                  <a:gd name="T52" fmla="*/ 0 w 637"/>
                  <a:gd name="T53" fmla="*/ 2192 h 1007"/>
                  <a:gd name="T54" fmla="*/ 0 w 637"/>
                  <a:gd name="T55" fmla="*/ 2192 h 1007"/>
                  <a:gd name="T56" fmla="*/ 0 w 637"/>
                  <a:gd name="T57" fmla="*/ 2192 h 1007"/>
                  <a:gd name="T58" fmla="*/ 0 w 637"/>
                  <a:gd name="T59" fmla="*/ 2192 h 1007"/>
                  <a:gd name="T60" fmla="*/ 0 w 637"/>
                  <a:gd name="T61" fmla="*/ 2192 h 1007"/>
                  <a:gd name="T62" fmla="*/ 0 w 637"/>
                  <a:gd name="T63" fmla="*/ 2192 h 1007"/>
                  <a:gd name="T64" fmla="*/ 0 w 637"/>
                  <a:gd name="T65" fmla="*/ 2192 h 1007"/>
                  <a:gd name="T66" fmla="*/ 0 w 637"/>
                  <a:gd name="T67" fmla="*/ 2192 h 1007"/>
                  <a:gd name="T68" fmla="*/ 0 w 637"/>
                  <a:gd name="T69" fmla="*/ 2192 h 1007"/>
                  <a:gd name="T70" fmla="*/ 0 w 637"/>
                  <a:gd name="T71" fmla="*/ 2192 h 1007"/>
                  <a:gd name="T72" fmla="*/ 0 w 637"/>
                  <a:gd name="T73" fmla="*/ 2192 h 1007"/>
                  <a:gd name="T74" fmla="*/ 0 w 637"/>
                  <a:gd name="T75" fmla="*/ 2192 h 1007"/>
                  <a:gd name="T76" fmla="*/ 0 w 637"/>
                  <a:gd name="T77" fmla="*/ 2192 h 1007"/>
                  <a:gd name="T78" fmla="*/ 0 w 637"/>
                  <a:gd name="T79" fmla="*/ 2192 h 1007"/>
                  <a:gd name="T80" fmla="*/ 0 w 637"/>
                  <a:gd name="T81" fmla="*/ 2192 h 1007"/>
                  <a:gd name="T82" fmla="*/ 0 w 637"/>
                  <a:gd name="T83" fmla="*/ 0 h 1007"/>
                  <a:gd name="T84" fmla="*/ 0 w 637"/>
                  <a:gd name="T85" fmla="*/ 2192 h 1007"/>
                  <a:gd name="T86" fmla="*/ 0 w 637"/>
                  <a:gd name="T87" fmla="*/ 2192 h 1007"/>
                  <a:gd name="T88" fmla="*/ 0 w 637"/>
                  <a:gd name="T89" fmla="*/ 2192 h 1007"/>
                  <a:gd name="T90" fmla="*/ 0 w 637"/>
                  <a:gd name="T91" fmla="*/ 2192 h 1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37"/>
                  <a:gd name="T139" fmla="*/ 0 h 1007"/>
                  <a:gd name="T140" fmla="*/ 637 w 637"/>
                  <a:gd name="T141" fmla="*/ 1007 h 1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37" h="1007">
                    <a:moveTo>
                      <a:pt x="637" y="955"/>
                    </a:moveTo>
                    <a:lnTo>
                      <a:pt x="618" y="976"/>
                    </a:lnTo>
                    <a:lnTo>
                      <a:pt x="603" y="986"/>
                    </a:lnTo>
                    <a:lnTo>
                      <a:pt x="584" y="999"/>
                    </a:lnTo>
                    <a:lnTo>
                      <a:pt x="561" y="1005"/>
                    </a:lnTo>
                    <a:lnTo>
                      <a:pt x="538" y="1007"/>
                    </a:lnTo>
                    <a:lnTo>
                      <a:pt x="515" y="1003"/>
                    </a:lnTo>
                    <a:lnTo>
                      <a:pt x="493" y="994"/>
                    </a:lnTo>
                    <a:lnTo>
                      <a:pt x="476" y="982"/>
                    </a:lnTo>
                    <a:lnTo>
                      <a:pt x="467" y="967"/>
                    </a:lnTo>
                    <a:lnTo>
                      <a:pt x="465" y="963"/>
                    </a:lnTo>
                    <a:lnTo>
                      <a:pt x="455" y="971"/>
                    </a:lnTo>
                    <a:lnTo>
                      <a:pt x="436" y="974"/>
                    </a:lnTo>
                    <a:lnTo>
                      <a:pt x="417" y="976"/>
                    </a:lnTo>
                    <a:lnTo>
                      <a:pt x="398" y="973"/>
                    </a:lnTo>
                    <a:lnTo>
                      <a:pt x="380" y="963"/>
                    </a:lnTo>
                    <a:lnTo>
                      <a:pt x="365" y="953"/>
                    </a:lnTo>
                    <a:lnTo>
                      <a:pt x="352" y="938"/>
                    </a:lnTo>
                    <a:lnTo>
                      <a:pt x="346" y="923"/>
                    </a:lnTo>
                    <a:lnTo>
                      <a:pt x="342" y="902"/>
                    </a:lnTo>
                    <a:lnTo>
                      <a:pt x="344" y="882"/>
                    </a:lnTo>
                    <a:lnTo>
                      <a:pt x="336" y="877"/>
                    </a:lnTo>
                    <a:lnTo>
                      <a:pt x="315" y="871"/>
                    </a:lnTo>
                    <a:lnTo>
                      <a:pt x="290" y="861"/>
                    </a:lnTo>
                    <a:lnTo>
                      <a:pt x="271" y="846"/>
                    </a:lnTo>
                    <a:lnTo>
                      <a:pt x="252" y="829"/>
                    </a:lnTo>
                    <a:lnTo>
                      <a:pt x="242" y="810"/>
                    </a:lnTo>
                    <a:lnTo>
                      <a:pt x="231" y="785"/>
                    </a:lnTo>
                    <a:lnTo>
                      <a:pt x="227" y="760"/>
                    </a:lnTo>
                    <a:lnTo>
                      <a:pt x="227" y="735"/>
                    </a:lnTo>
                    <a:lnTo>
                      <a:pt x="231" y="710"/>
                    </a:lnTo>
                    <a:lnTo>
                      <a:pt x="223" y="710"/>
                    </a:lnTo>
                    <a:lnTo>
                      <a:pt x="208" y="704"/>
                    </a:lnTo>
                    <a:lnTo>
                      <a:pt x="183" y="685"/>
                    </a:lnTo>
                    <a:lnTo>
                      <a:pt x="162" y="664"/>
                    </a:lnTo>
                    <a:lnTo>
                      <a:pt x="141" y="637"/>
                    </a:lnTo>
                    <a:lnTo>
                      <a:pt x="125" y="610"/>
                    </a:lnTo>
                    <a:lnTo>
                      <a:pt x="112" y="579"/>
                    </a:lnTo>
                    <a:lnTo>
                      <a:pt x="106" y="547"/>
                    </a:lnTo>
                    <a:lnTo>
                      <a:pt x="102" y="514"/>
                    </a:lnTo>
                    <a:lnTo>
                      <a:pt x="94" y="514"/>
                    </a:lnTo>
                    <a:lnTo>
                      <a:pt x="73" y="504"/>
                    </a:lnTo>
                    <a:lnTo>
                      <a:pt x="56" y="493"/>
                    </a:lnTo>
                    <a:lnTo>
                      <a:pt x="43" y="480"/>
                    </a:lnTo>
                    <a:lnTo>
                      <a:pt x="33" y="460"/>
                    </a:lnTo>
                    <a:lnTo>
                      <a:pt x="27" y="439"/>
                    </a:lnTo>
                    <a:lnTo>
                      <a:pt x="25" y="418"/>
                    </a:lnTo>
                    <a:lnTo>
                      <a:pt x="27" y="399"/>
                    </a:lnTo>
                    <a:lnTo>
                      <a:pt x="35" y="378"/>
                    </a:lnTo>
                    <a:lnTo>
                      <a:pt x="48" y="361"/>
                    </a:lnTo>
                    <a:lnTo>
                      <a:pt x="31" y="351"/>
                    </a:lnTo>
                    <a:lnTo>
                      <a:pt x="16" y="336"/>
                    </a:lnTo>
                    <a:lnTo>
                      <a:pt x="6" y="309"/>
                    </a:lnTo>
                    <a:lnTo>
                      <a:pt x="2" y="284"/>
                    </a:lnTo>
                    <a:lnTo>
                      <a:pt x="0" y="259"/>
                    </a:lnTo>
                    <a:lnTo>
                      <a:pt x="6" y="232"/>
                    </a:lnTo>
                    <a:lnTo>
                      <a:pt x="12" y="207"/>
                    </a:lnTo>
                    <a:lnTo>
                      <a:pt x="27" y="184"/>
                    </a:lnTo>
                    <a:lnTo>
                      <a:pt x="43" y="165"/>
                    </a:lnTo>
                    <a:lnTo>
                      <a:pt x="48" y="165"/>
                    </a:lnTo>
                    <a:lnTo>
                      <a:pt x="50" y="150"/>
                    </a:lnTo>
                    <a:lnTo>
                      <a:pt x="54" y="125"/>
                    </a:lnTo>
                    <a:lnTo>
                      <a:pt x="64" y="98"/>
                    </a:lnTo>
                    <a:lnTo>
                      <a:pt x="77" y="77"/>
                    </a:lnTo>
                    <a:lnTo>
                      <a:pt x="96" y="57"/>
                    </a:lnTo>
                    <a:lnTo>
                      <a:pt x="118" y="40"/>
                    </a:lnTo>
                    <a:lnTo>
                      <a:pt x="141" y="27"/>
                    </a:lnTo>
                    <a:lnTo>
                      <a:pt x="165" y="21"/>
                    </a:lnTo>
                    <a:lnTo>
                      <a:pt x="192" y="15"/>
                    </a:lnTo>
                    <a:lnTo>
                      <a:pt x="217" y="17"/>
                    </a:lnTo>
                    <a:lnTo>
                      <a:pt x="244" y="23"/>
                    </a:lnTo>
                    <a:lnTo>
                      <a:pt x="240" y="23"/>
                    </a:lnTo>
                    <a:lnTo>
                      <a:pt x="244" y="21"/>
                    </a:lnTo>
                    <a:lnTo>
                      <a:pt x="263" y="11"/>
                    </a:lnTo>
                    <a:lnTo>
                      <a:pt x="284" y="6"/>
                    </a:lnTo>
                    <a:lnTo>
                      <a:pt x="307" y="4"/>
                    </a:lnTo>
                    <a:lnTo>
                      <a:pt x="330" y="8"/>
                    </a:lnTo>
                    <a:lnTo>
                      <a:pt x="350" y="17"/>
                    </a:lnTo>
                    <a:lnTo>
                      <a:pt x="369" y="29"/>
                    </a:lnTo>
                    <a:lnTo>
                      <a:pt x="373" y="29"/>
                    </a:lnTo>
                    <a:lnTo>
                      <a:pt x="380" y="25"/>
                    </a:lnTo>
                    <a:lnTo>
                      <a:pt x="407" y="11"/>
                    </a:lnTo>
                    <a:lnTo>
                      <a:pt x="436" y="4"/>
                    </a:lnTo>
                    <a:lnTo>
                      <a:pt x="465" y="0"/>
                    </a:lnTo>
                    <a:lnTo>
                      <a:pt x="493" y="2"/>
                    </a:lnTo>
                    <a:lnTo>
                      <a:pt x="522" y="8"/>
                    </a:lnTo>
                    <a:lnTo>
                      <a:pt x="551" y="17"/>
                    </a:lnTo>
                    <a:lnTo>
                      <a:pt x="574" y="33"/>
                    </a:lnTo>
                    <a:lnTo>
                      <a:pt x="595" y="50"/>
                    </a:lnTo>
                    <a:lnTo>
                      <a:pt x="618" y="73"/>
                    </a:lnTo>
                    <a:lnTo>
                      <a:pt x="632" y="98"/>
                    </a:lnTo>
                    <a:lnTo>
                      <a:pt x="637" y="104"/>
                    </a:lnTo>
                    <a:lnTo>
                      <a:pt x="637" y="955"/>
                    </a:lnTo>
                    <a:close/>
                  </a:path>
                </a:pathLst>
              </a:custGeom>
              <a:solidFill>
                <a:srgbClr val="000000"/>
              </a:solidFill>
              <a:ln w="0">
                <a:solidFill>
                  <a:srgbClr val="000000"/>
                </a:solidFill>
                <a:prstDash val="solid"/>
                <a:round/>
                <a:headEnd/>
                <a:tailEnd/>
              </a:ln>
            </p:spPr>
            <p:txBody>
              <a:bodyPr/>
              <a:lstStyle/>
              <a:p>
                <a:endParaRPr lang="sl-SI"/>
              </a:p>
            </p:txBody>
          </p:sp>
          <p:sp>
            <p:nvSpPr>
              <p:cNvPr id="10" name="Freeform 1069"/>
              <p:cNvSpPr>
                <a:spLocks/>
              </p:cNvSpPr>
              <p:nvPr/>
            </p:nvSpPr>
            <p:spPr bwMode="auto">
              <a:xfrm flipH="1">
                <a:off x="2284541" y="2159057"/>
                <a:ext cx="1370808" cy="1313684"/>
              </a:xfrm>
              <a:custGeom>
                <a:avLst/>
                <a:gdLst>
                  <a:gd name="T0" fmla="*/ 0 w 549"/>
                  <a:gd name="T1" fmla="*/ 2190 h 572"/>
                  <a:gd name="T2" fmla="*/ 0 w 549"/>
                  <a:gd name="T3" fmla="*/ 2190 h 572"/>
                  <a:gd name="T4" fmla="*/ 0 w 549"/>
                  <a:gd name="T5" fmla="*/ 2190 h 572"/>
                  <a:gd name="T6" fmla="*/ 0 w 549"/>
                  <a:gd name="T7" fmla="*/ 2190 h 572"/>
                  <a:gd name="T8" fmla="*/ 0 w 549"/>
                  <a:gd name="T9" fmla="*/ 2190 h 572"/>
                  <a:gd name="T10" fmla="*/ 0 w 549"/>
                  <a:gd name="T11" fmla="*/ 2190 h 572"/>
                  <a:gd name="T12" fmla="*/ 0 w 549"/>
                  <a:gd name="T13" fmla="*/ 2190 h 572"/>
                  <a:gd name="T14" fmla="*/ 0 w 549"/>
                  <a:gd name="T15" fmla="*/ 2190 h 572"/>
                  <a:gd name="T16" fmla="*/ 0 w 549"/>
                  <a:gd name="T17" fmla="*/ 2190 h 572"/>
                  <a:gd name="T18" fmla="*/ 0 w 549"/>
                  <a:gd name="T19" fmla="*/ 2190 h 572"/>
                  <a:gd name="T20" fmla="*/ 0 w 549"/>
                  <a:gd name="T21" fmla="*/ 2190 h 572"/>
                  <a:gd name="T22" fmla="*/ 0 w 549"/>
                  <a:gd name="T23" fmla="*/ 2190 h 572"/>
                  <a:gd name="T24" fmla="*/ 0 w 549"/>
                  <a:gd name="T25" fmla="*/ 2190 h 572"/>
                  <a:gd name="T26" fmla="*/ 0 w 549"/>
                  <a:gd name="T27" fmla="*/ 2190 h 572"/>
                  <a:gd name="T28" fmla="*/ 0 w 549"/>
                  <a:gd name="T29" fmla="*/ 2190 h 572"/>
                  <a:gd name="T30" fmla="*/ 0 w 549"/>
                  <a:gd name="T31" fmla="*/ 2190 h 572"/>
                  <a:gd name="T32" fmla="*/ 0 w 549"/>
                  <a:gd name="T33" fmla="*/ 2190 h 572"/>
                  <a:gd name="T34" fmla="*/ 0 w 549"/>
                  <a:gd name="T35" fmla="*/ 2190 h 572"/>
                  <a:gd name="T36" fmla="*/ 0 w 549"/>
                  <a:gd name="T37" fmla="*/ 2190 h 572"/>
                  <a:gd name="T38" fmla="*/ 0 w 549"/>
                  <a:gd name="T39" fmla="*/ 2190 h 572"/>
                  <a:gd name="T40" fmla="*/ 0 w 549"/>
                  <a:gd name="T41" fmla="*/ 2190 h 572"/>
                  <a:gd name="T42" fmla="*/ 0 w 549"/>
                  <a:gd name="T43" fmla="*/ 2190 h 572"/>
                  <a:gd name="T44" fmla="*/ 0 w 549"/>
                  <a:gd name="T45" fmla="*/ 2190 h 572"/>
                  <a:gd name="T46" fmla="*/ 0 w 549"/>
                  <a:gd name="T47" fmla="*/ 2190 h 572"/>
                  <a:gd name="T48" fmla="*/ 0 w 549"/>
                  <a:gd name="T49" fmla="*/ 2190 h 572"/>
                  <a:gd name="T50" fmla="*/ 0 w 549"/>
                  <a:gd name="T51" fmla="*/ 2190 h 572"/>
                  <a:gd name="T52" fmla="*/ 0 w 549"/>
                  <a:gd name="T53" fmla="*/ 2190 h 572"/>
                  <a:gd name="T54" fmla="*/ 0 w 549"/>
                  <a:gd name="T55" fmla="*/ 2190 h 572"/>
                  <a:gd name="T56" fmla="*/ 0 w 549"/>
                  <a:gd name="T57" fmla="*/ 2190 h 572"/>
                  <a:gd name="T58" fmla="*/ 0 w 549"/>
                  <a:gd name="T59" fmla="*/ 2190 h 572"/>
                  <a:gd name="T60" fmla="*/ 0 w 549"/>
                  <a:gd name="T61" fmla="*/ 2190 h 572"/>
                  <a:gd name="T62" fmla="*/ 0 w 549"/>
                  <a:gd name="T63" fmla="*/ 2190 h 572"/>
                  <a:gd name="T64" fmla="*/ 0 w 549"/>
                  <a:gd name="T65" fmla="*/ 2190 h 572"/>
                  <a:gd name="T66" fmla="*/ 0 w 549"/>
                  <a:gd name="T67" fmla="*/ 2190 h 572"/>
                  <a:gd name="T68" fmla="*/ 0 w 549"/>
                  <a:gd name="T69" fmla="*/ 2190 h 572"/>
                  <a:gd name="T70" fmla="*/ 0 w 549"/>
                  <a:gd name="T71" fmla="*/ 2190 h 572"/>
                  <a:gd name="T72" fmla="*/ 0 w 549"/>
                  <a:gd name="T73" fmla="*/ 2190 h 572"/>
                  <a:gd name="T74" fmla="*/ 0 w 549"/>
                  <a:gd name="T75" fmla="*/ 2190 h 572"/>
                  <a:gd name="T76" fmla="*/ 0 w 549"/>
                  <a:gd name="T77" fmla="*/ 2190 h 572"/>
                  <a:gd name="T78" fmla="*/ 0 w 549"/>
                  <a:gd name="T79" fmla="*/ 2190 h 572"/>
                  <a:gd name="T80" fmla="*/ 0 w 549"/>
                  <a:gd name="T81" fmla="*/ 2190 h 572"/>
                  <a:gd name="T82" fmla="*/ 0 w 549"/>
                  <a:gd name="T83" fmla="*/ 2190 h 572"/>
                  <a:gd name="T84" fmla="*/ 0 w 549"/>
                  <a:gd name="T85" fmla="*/ 2190 h 572"/>
                  <a:gd name="T86" fmla="*/ 0 w 549"/>
                  <a:gd name="T87" fmla="*/ 2190 h 572"/>
                  <a:gd name="T88" fmla="*/ 0 w 549"/>
                  <a:gd name="T89" fmla="*/ 2190 h 572"/>
                  <a:gd name="T90" fmla="*/ 0 w 549"/>
                  <a:gd name="T91" fmla="*/ 2190 h 572"/>
                  <a:gd name="T92" fmla="*/ 0 w 549"/>
                  <a:gd name="T93" fmla="*/ 2190 h 572"/>
                  <a:gd name="T94" fmla="*/ 0 w 549"/>
                  <a:gd name="T95" fmla="*/ 2190 h 572"/>
                  <a:gd name="T96" fmla="*/ 0 w 549"/>
                  <a:gd name="T97" fmla="*/ 2190 h 572"/>
                  <a:gd name="T98" fmla="*/ 0 w 549"/>
                  <a:gd name="T99" fmla="*/ 2190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49"/>
                  <a:gd name="T151" fmla="*/ 0 h 572"/>
                  <a:gd name="T152" fmla="*/ 549 w 549"/>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49" h="572">
                    <a:moveTo>
                      <a:pt x="209" y="389"/>
                    </a:moveTo>
                    <a:lnTo>
                      <a:pt x="198" y="386"/>
                    </a:lnTo>
                    <a:lnTo>
                      <a:pt x="184" y="384"/>
                    </a:lnTo>
                    <a:lnTo>
                      <a:pt x="152" y="387"/>
                    </a:lnTo>
                    <a:lnTo>
                      <a:pt x="127" y="386"/>
                    </a:lnTo>
                    <a:lnTo>
                      <a:pt x="110" y="380"/>
                    </a:lnTo>
                    <a:lnTo>
                      <a:pt x="100" y="378"/>
                    </a:lnTo>
                    <a:lnTo>
                      <a:pt x="94" y="374"/>
                    </a:lnTo>
                    <a:lnTo>
                      <a:pt x="90" y="361"/>
                    </a:lnTo>
                    <a:lnTo>
                      <a:pt x="94" y="343"/>
                    </a:lnTo>
                    <a:lnTo>
                      <a:pt x="96" y="326"/>
                    </a:lnTo>
                    <a:lnTo>
                      <a:pt x="96" y="317"/>
                    </a:lnTo>
                    <a:lnTo>
                      <a:pt x="90" y="311"/>
                    </a:lnTo>
                    <a:lnTo>
                      <a:pt x="81" y="299"/>
                    </a:lnTo>
                    <a:lnTo>
                      <a:pt x="71" y="288"/>
                    </a:lnTo>
                    <a:lnTo>
                      <a:pt x="65" y="272"/>
                    </a:lnTo>
                    <a:lnTo>
                      <a:pt x="62" y="259"/>
                    </a:lnTo>
                    <a:lnTo>
                      <a:pt x="62" y="244"/>
                    </a:lnTo>
                    <a:lnTo>
                      <a:pt x="52" y="236"/>
                    </a:lnTo>
                    <a:lnTo>
                      <a:pt x="39" y="219"/>
                    </a:lnTo>
                    <a:lnTo>
                      <a:pt x="27" y="199"/>
                    </a:lnTo>
                    <a:lnTo>
                      <a:pt x="19" y="178"/>
                    </a:lnTo>
                    <a:lnTo>
                      <a:pt x="14" y="159"/>
                    </a:lnTo>
                    <a:lnTo>
                      <a:pt x="10" y="136"/>
                    </a:lnTo>
                    <a:lnTo>
                      <a:pt x="10" y="113"/>
                    </a:lnTo>
                    <a:lnTo>
                      <a:pt x="14" y="92"/>
                    </a:lnTo>
                    <a:lnTo>
                      <a:pt x="19" y="71"/>
                    </a:lnTo>
                    <a:lnTo>
                      <a:pt x="19" y="67"/>
                    </a:lnTo>
                    <a:lnTo>
                      <a:pt x="14" y="54"/>
                    </a:lnTo>
                    <a:lnTo>
                      <a:pt x="0" y="58"/>
                    </a:lnTo>
                    <a:lnTo>
                      <a:pt x="10" y="54"/>
                    </a:lnTo>
                    <a:lnTo>
                      <a:pt x="16" y="44"/>
                    </a:lnTo>
                    <a:lnTo>
                      <a:pt x="14" y="40"/>
                    </a:lnTo>
                    <a:lnTo>
                      <a:pt x="12" y="38"/>
                    </a:lnTo>
                    <a:lnTo>
                      <a:pt x="6" y="27"/>
                    </a:lnTo>
                    <a:lnTo>
                      <a:pt x="2" y="15"/>
                    </a:lnTo>
                    <a:lnTo>
                      <a:pt x="2" y="0"/>
                    </a:lnTo>
                    <a:lnTo>
                      <a:pt x="19" y="11"/>
                    </a:lnTo>
                    <a:lnTo>
                      <a:pt x="40" y="21"/>
                    </a:lnTo>
                    <a:lnTo>
                      <a:pt x="48" y="21"/>
                    </a:lnTo>
                    <a:lnTo>
                      <a:pt x="52" y="54"/>
                    </a:lnTo>
                    <a:lnTo>
                      <a:pt x="58" y="86"/>
                    </a:lnTo>
                    <a:lnTo>
                      <a:pt x="71" y="117"/>
                    </a:lnTo>
                    <a:lnTo>
                      <a:pt x="87" y="144"/>
                    </a:lnTo>
                    <a:lnTo>
                      <a:pt x="108" y="171"/>
                    </a:lnTo>
                    <a:lnTo>
                      <a:pt x="129" y="192"/>
                    </a:lnTo>
                    <a:lnTo>
                      <a:pt x="154" y="211"/>
                    </a:lnTo>
                    <a:lnTo>
                      <a:pt x="169" y="217"/>
                    </a:lnTo>
                    <a:lnTo>
                      <a:pt x="177" y="217"/>
                    </a:lnTo>
                    <a:lnTo>
                      <a:pt x="173" y="242"/>
                    </a:lnTo>
                    <a:lnTo>
                      <a:pt x="173" y="267"/>
                    </a:lnTo>
                    <a:lnTo>
                      <a:pt x="177" y="292"/>
                    </a:lnTo>
                    <a:lnTo>
                      <a:pt x="188" y="317"/>
                    </a:lnTo>
                    <a:lnTo>
                      <a:pt x="198" y="336"/>
                    </a:lnTo>
                    <a:lnTo>
                      <a:pt x="217" y="353"/>
                    </a:lnTo>
                    <a:lnTo>
                      <a:pt x="236" y="368"/>
                    </a:lnTo>
                    <a:lnTo>
                      <a:pt x="261" y="378"/>
                    </a:lnTo>
                    <a:lnTo>
                      <a:pt x="282" y="384"/>
                    </a:lnTo>
                    <a:lnTo>
                      <a:pt x="290" y="389"/>
                    </a:lnTo>
                    <a:lnTo>
                      <a:pt x="288" y="409"/>
                    </a:lnTo>
                    <a:lnTo>
                      <a:pt x="292" y="430"/>
                    </a:lnTo>
                    <a:lnTo>
                      <a:pt x="298" y="445"/>
                    </a:lnTo>
                    <a:lnTo>
                      <a:pt x="311" y="460"/>
                    </a:lnTo>
                    <a:lnTo>
                      <a:pt x="326" y="470"/>
                    </a:lnTo>
                    <a:lnTo>
                      <a:pt x="344" y="480"/>
                    </a:lnTo>
                    <a:lnTo>
                      <a:pt x="363" y="483"/>
                    </a:lnTo>
                    <a:lnTo>
                      <a:pt x="382" y="481"/>
                    </a:lnTo>
                    <a:lnTo>
                      <a:pt x="401" y="478"/>
                    </a:lnTo>
                    <a:lnTo>
                      <a:pt x="411" y="470"/>
                    </a:lnTo>
                    <a:lnTo>
                      <a:pt x="413" y="474"/>
                    </a:lnTo>
                    <a:lnTo>
                      <a:pt x="422" y="489"/>
                    </a:lnTo>
                    <a:lnTo>
                      <a:pt x="439" y="501"/>
                    </a:lnTo>
                    <a:lnTo>
                      <a:pt x="461" y="510"/>
                    </a:lnTo>
                    <a:lnTo>
                      <a:pt x="484" y="514"/>
                    </a:lnTo>
                    <a:lnTo>
                      <a:pt x="507" y="512"/>
                    </a:lnTo>
                    <a:lnTo>
                      <a:pt x="530" y="506"/>
                    </a:lnTo>
                    <a:lnTo>
                      <a:pt x="549" y="493"/>
                    </a:lnTo>
                    <a:lnTo>
                      <a:pt x="549" y="516"/>
                    </a:lnTo>
                    <a:lnTo>
                      <a:pt x="522" y="535"/>
                    </a:lnTo>
                    <a:lnTo>
                      <a:pt x="503" y="547"/>
                    </a:lnTo>
                    <a:lnTo>
                      <a:pt x="484" y="558"/>
                    </a:lnTo>
                    <a:lnTo>
                      <a:pt x="459" y="566"/>
                    </a:lnTo>
                    <a:lnTo>
                      <a:pt x="432" y="570"/>
                    </a:lnTo>
                    <a:lnTo>
                      <a:pt x="407" y="572"/>
                    </a:lnTo>
                    <a:lnTo>
                      <a:pt x="382" y="572"/>
                    </a:lnTo>
                    <a:lnTo>
                      <a:pt x="344" y="564"/>
                    </a:lnTo>
                    <a:lnTo>
                      <a:pt x="321" y="558"/>
                    </a:lnTo>
                    <a:lnTo>
                      <a:pt x="296" y="547"/>
                    </a:lnTo>
                    <a:lnTo>
                      <a:pt x="282" y="531"/>
                    </a:lnTo>
                    <a:lnTo>
                      <a:pt x="276" y="522"/>
                    </a:lnTo>
                    <a:lnTo>
                      <a:pt x="273" y="516"/>
                    </a:lnTo>
                    <a:lnTo>
                      <a:pt x="267" y="499"/>
                    </a:lnTo>
                    <a:lnTo>
                      <a:pt x="257" y="481"/>
                    </a:lnTo>
                    <a:lnTo>
                      <a:pt x="257" y="478"/>
                    </a:lnTo>
                    <a:lnTo>
                      <a:pt x="250" y="455"/>
                    </a:lnTo>
                    <a:lnTo>
                      <a:pt x="244" y="434"/>
                    </a:lnTo>
                    <a:lnTo>
                      <a:pt x="236" y="422"/>
                    </a:lnTo>
                    <a:lnTo>
                      <a:pt x="230" y="411"/>
                    </a:lnTo>
                    <a:lnTo>
                      <a:pt x="225" y="401"/>
                    </a:lnTo>
                    <a:lnTo>
                      <a:pt x="209" y="389"/>
                    </a:lnTo>
                    <a:close/>
                  </a:path>
                </a:pathLst>
              </a:custGeom>
              <a:solidFill>
                <a:srgbClr val="FCE6CF"/>
              </a:solidFill>
              <a:ln w="0">
                <a:solidFill>
                  <a:srgbClr val="000000"/>
                </a:solidFill>
                <a:prstDash val="solid"/>
                <a:round/>
                <a:headEnd/>
                <a:tailEnd/>
              </a:ln>
            </p:spPr>
            <p:txBody>
              <a:bodyPr/>
              <a:lstStyle/>
              <a:p>
                <a:endParaRPr lang="sl-SI"/>
              </a:p>
            </p:txBody>
          </p:sp>
          <p:sp>
            <p:nvSpPr>
              <p:cNvPr id="11" name="Freeform 1070"/>
              <p:cNvSpPr>
                <a:spLocks/>
              </p:cNvSpPr>
              <p:nvPr/>
            </p:nvSpPr>
            <p:spPr bwMode="auto">
              <a:xfrm flipH="1">
                <a:off x="2199490" y="3224703"/>
                <a:ext cx="2336378" cy="1892438"/>
              </a:xfrm>
              <a:custGeom>
                <a:avLst/>
                <a:gdLst>
                  <a:gd name="T0" fmla="*/ 2190 w 934"/>
                  <a:gd name="T1" fmla="*/ 0 h 825"/>
                  <a:gd name="T2" fmla="*/ 2190 w 934"/>
                  <a:gd name="T3" fmla="*/ 0 h 825"/>
                  <a:gd name="T4" fmla="*/ 2190 w 934"/>
                  <a:gd name="T5" fmla="*/ 0 h 825"/>
                  <a:gd name="T6" fmla="*/ 2190 w 934"/>
                  <a:gd name="T7" fmla="*/ 0 h 825"/>
                  <a:gd name="T8" fmla="*/ 2190 w 934"/>
                  <a:gd name="T9" fmla="*/ 0 h 825"/>
                  <a:gd name="T10" fmla="*/ 2190 w 934"/>
                  <a:gd name="T11" fmla="*/ 0 h 825"/>
                  <a:gd name="T12" fmla="*/ 2190 w 934"/>
                  <a:gd name="T13" fmla="*/ 0 h 825"/>
                  <a:gd name="T14" fmla="*/ 2190 w 934"/>
                  <a:gd name="T15" fmla="*/ 0 h 825"/>
                  <a:gd name="T16" fmla="*/ 2190 w 934"/>
                  <a:gd name="T17" fmla="*/ 0 h 825"/>
                  <a:gd name="T18" fmla="*/ 2190 w 934"/>
                  <a:gd name="T19" fmla="*/ 0 h 825"/>
                  <a:gd name="T20" fmla="*/ 2190 w 934"/>
                  <a:gd name="T21" fmla="*/ 0 h 825"/>
                  <a:gd name="T22" fmla="*/ 2190 w 934"/>
                  <a:gd name="T23" fmla="*/ 0 h 825"/>
                  <a:gd name="T24" fmla="*/ 2190 w 934"/>
                  <a:gd name="T25" fmla="*/ 0 h 825"/>
                  <a:gd name="T26" fmla="*/ 2190 w 934"/>
                  <a:gd name="T27" fmla="*/ 0 h 825"/>
                  <a:gd name="T28" fmla="*/ 2190 w 934"/>
                  <a:gd name="T29" fmla="*/ 0 h 825"/>
                  <a:gd name="T30" fmla="*/ 2190 w 934"/>
                  <a:gd name="T31" fmla="*/ 0 h 825"/>
                  <a:gd name="T32" fmla="*/ 2190 w 934"/>
                  <a:gd name="T33" fmla="*/ 0 h 825"/>
                  <a:gd name="T34" fmla="*/ 2190 w 934"/>
                  <a:gd name="T35" fmla="*/ 0 h 825"/>
                  <a:gd name="T36" fmla="*/ 2190 w 934"/>
                  <a:gd name="T37" fmla="*/ 0 h 825"/>
                  <a:gd name="T38" fmla="*/ 2190 w 934"/>
                  <a:gd name="T39" fmla="*/ 0 h 825"/>
                  <a:gd name="T40" fmla="*/ 0 w 934"/>
                  <a:gd name="T41" fmla="*/ 0 h 825"/>
                  <a:gd name="T42" fmla="*/ 2190 w 934"/>
                  <a:gd name="T43" fmla="*/ 0 h 825"/>
                  <a:gd name="T44" fmla="*/ 2190 w 934"/>
                  <a:gd name="T45" fmla="*/ 0 h 825"/>
                  <a:gd name="T46" fmla="*/ 2190 w 934"/>
                  <a:gd name="T47" fmla="*/ 0 h 825"/>
                  <a:gd name="T48" fmla="*/ 2190 w 934"/>
                  <a:gd name="T49" fmla="*/ 0 h 825"/>
                  <a:gd name="T50" fmla="*/ 2190 w 934"/>
                  <a:gd name="T51" fmla="*/ 0 h 825"/>
                  <a:gd name="T52" fmla="*/ 2190 w 934"/>
                  <a:gd name="T53" fmla="*/ 0 h 825"/>
                  <a:gd name="T54" fmla="*/ 2190 w 934"/>
                  <a:gd name="T55" fmla="*/ 0 h 825"/>
                  <a:gd name="T56" fmla="*/ 2190 w 934"/>
                  <a:gd name="T57" fmla="*/ 0 h 825"/>
                  <a:gd name="T58" fmla="*/ 2190 w 934"/>
                  <a:gd name="T59" fmla="*/ 0 h 825"/>
                  <a:gd name="T60" fmla="*/ 2190 w 934"/>
                  <a:gd name="T61" fmla="*/ 0 h 825"/>
                  <a:gd name="T62" fmla="*/ 2190 w 934"/>
                  <a:gd name="T63" fmla="*/ 0 h 825"/>
                  <a:gd name="T64" fmla="*/ 2190 w 934"/>
                  <a:gd name="T65" fmla="*/ 0 h 825"/>
                  <a:gd name="T66" fmla="*/ 2190 w 934"/>
                  <a:gd name="T67" fmla="*/ 0 h 825"/>
                  <a:gd name="T68" fmla="*/ 2190 w 934"/>
                  <a:gd name="T69" fmla="*/ 0 h 825"/>
                  <a:gd name="T70" fmla="*/ 2190 w 934"/>
                  <a:gd name="T71" fmla="*/ 0 h 825"/>
                  <a:gd name="T72" fmla="*/ 2190 w 934"/>
                  <a:gd name="T73" fmla="*/ 0 h 825"/>
                  <a:gd name="T74" fmla="*/ 2190 w 934"/>
                  <a:gd name="T75" fmla="*/ 0 h 825"/>
                  <a:gd name="T76" fmla="*/ 2190 w 934"/>
                  <a:gd name="T77" fmla="*/ 0 h 825"/>
                  <a:gd name="T78" fmla="*/ 2190 w 934"/>
                  <a:gd name="T79" fmla="*/ 0 h 825"/>
                  <a:gd name="T80" fmla="*/ 2190 w 934"/>
                  <a:gd name="T81" fmla="*/ 0 h 825"/>
                  <a:gd name="T82" fmla="*/ 2190 w 934"/>
                  <a:gd name="T83" fmla="*/ 0 h 825"/>
                  <a:gd name="T84" fmla="*/ 2190 w 934"/>
                  <a:gd name="T85" fmla="*/ 0 h 825"/>
                  <a:gd name="T86" fmla="*/ 2190 w 934"/>
                  <a:gd name="T87" fmla="*/ 0 h 825"/>
                  <a:gd name="T88" fmla="*/ 2190 w 934"/>
                  <a:gd name="T89" fmla="*/ 0 h 825"/>
                  <a:gd name="T90" fmla="*/ 2190 w 934"/>
                  <a:gd name="T91" fmla="*/ 0 h 825"/>
                  <a:gd name="T92" fmla="*/ 2190 w 934"/>
                  <a:gd name="T93" fmla="*/ 0 h 825"/>
                  <a:gd name="T94" fmla="*/ 2190 w 934"/>
                  <a:gd name="T95" fmla="*/ 0 h 8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34"/>
                  <a:gd name="T145" fmla="*/ 0 h 825"/>
                  <a:gd name="T146" fmla="*/ 934 w 934"/>
                  <a:gd name="T147" fmla="*/ 825 h 8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34" h="825">
                    <a:moveTo>
                      <a:pt x="608" y="19"/>
                    </a:moveTo>
                    <a:lnTo>
                      <a:pt x="618" y="37"/>
                    </a:lnTo>
                    <a:lnTo>
                      <a:pt x="624" y="54"/>
                    </a:lnTo>
                    <a:lnTo>
                      <a:pt x="627" y="60"/>
                    </a:lnTo>
                    <a:lnTo>
                      <a:pt x="633" y="69"/>
                    </a:lnTo>
                    <a:lnTo>
                      <a:pt x="647" y="85"/>
                    </a:lnTo>
                    <a:lnTo>
                      <a:pt x="672" y="96"/>
                    </a:lnTo>
                    <a:lnTo>
                      <a:pt x="695" y="102"/>
                    </a:lnTo>
                    <a:lnTo>
                      <a:pt x="733" y="110"/>
                    </a:lnTo>
                    <a:lnTo>
                      <a:pt x="758" y="110"/>
                    </a:lnTo>
                    <a:lnTo>
                      <a:pt x="783" y="108"/>
                    </a:lnTo>
                    <a:lnTo>
                      <a:pt x="810" y="104"/>
                    </a:lnTo>
                    <a:lnTo>
                      <a:pt x="835" y="96"/>
                    </a:lnTo>
                    <a:lnTo>
                      <a:pt x="854" y="85"/>
                    </a:lnTo>
                    <a:lnTo>
                      <a:pt x="873" y="73"/>
                    </a:lnTo>
                    <a:lnTo>
                      <a:pt x="900" y="54"/>
                    </a:lnTo>
                    <a:lnTo>
                      <a:pt x="900" y="31"/>
                    </a:lnTo>
                    <a:lnTo>
                      <a:pt x="919" y="18"/>
                    </a:lnTo>
                    <a:lnTo>
                      <a:pt x="934" y="0"/>
                    </a:lnTo>
                    <a:lnTo>
                      <a:pt x="934" y="825"/>
                    </a:lnTo>
                    <a:lnTo>
                      <a:pt x="0" y="825"/>
                    </a:lnTo>
                    <a:lnTo>
                      <a:pt x="111" y="695"/>
                    </a:lnTo>
                    <a:lnTo>
                      <a:pt x="125" y="679"/>
                    </a:lnTo>
                    <a:lnTo>
                      <a:pt x="192" y="735"/>
                    </a:lnTo>
                    <a:lnTo>
                      <a:pt x="209" y="649"/>
                    </a:lnTo>
                    <a:lnTo>
                      <a:pt x="207" y="643"/>
                    </a:lnTo>
                    <a:lnTo>
                      <a:pt x="204" y="614"/>
                    </a:lnTo>
                    <a:lnTo>
                      <a:pt x="205" y="585"/>
                    </a:lnTo>
                    <a:lnTo>
                      <a:pt x="211" y="555"/>
                    </a:lnTo>
                    <a:lnTo>
                      <a:pt x="221" y="528"/>
                    </a:lnTo>
                    <a:lnTo>
                      <a:pt x="232" y="501"/>
                    </a:lnTo>
                    <a:lnTo>
                      <a:pt x="251" y="478"/>
                    </a:lnTo>
                    <a:lnTo>
                      <a:pt x="274" y="457"/>
                    </a:lnTo>
                    <a:lnTo>
                      <a:pt x="274" y="451"/>
                    </a:lnTo>
                    <a:lnTo>
                      <a:pt x="276" y="424"/>
                    </a:lnTo>
                    <a:lnTo>
                      <a:pt x="286" y="397"/>
                    </a:lnTo>
                    <a:lnTo>
                      <a:pt x="299" y="374"/>
                    </a:lnTo>
                    <a:lnTo>
                      <a:pt x="315" y="353"/>
                    </a:lnTo>
                    <a:lnTo>
                      <a:pt x="336" y="334"/>
                    </a:lnTo>
                    <a:lnTo>
                      <a:pt x="413" y="236"/>
                    </a:lnTo>
                    <a:lnTo>
                      <a:pt x="451" y="190"/>
                    </a:lnTo>
                    <a:lnTo>
                      <a:pt x="480" y="140"/>
                    </a:lnTo>
                    <a:lnTo>
                      <a:pt x="499" y="108"/>
                    </a:lnTo>
                    <a:lnTo>
                      <a:pt x="520" y="79"/>
                    </a:lnTo>
                    <a:lnTo>
                      <a:pt x="547" y="54"/>
                    </a:lnTo>
                    <a:lnTo>
                      <a:pt x="576" y="33"/>
                    </a:lnTo>
                    <a:lnTo>
                      <a:pt x="608" y="16"/>
                    </a:lnTo>
                    <a:lnTo>
                      <a:pt x="608" y="19"/>
                    </a:lnTo>
                    <a:close/>
                  </a:path>
                </a:pathLst>
              </a:custGeom>
              <a:solidFill>
                <a:srgbClr val="00C2C2"/>
              </a:solidFill>
              <a:ln w="0">
                <a:solidFill>
                  <a:srgbClr val="000000"/>
                </a:solidFill>
                <a:prstDash val="solid"/>
                <a:round/>
                <a:headEnd/>
                <a:tailEnd/>
              </a:ln>
            </p:spPr>
            <p:txBody>
              <a:bodyPr/>
              <a:lstStyle/>
              <a:p>
                <a:endParaRPr lang="sl-SI"/>
              </a:p>
            </p:txBody>
          </p:sp>
          <p:sp>
            <p:nvSpPr>
              <p:cNvPr id="12" name="Freeform 1071"/>
              <p:cNvSpPr>
                <a:spLocks/>
              </p:cNvSpPr>
              <p:nvPr/>
            </p:nvSpPr>
            <p:spPr bwMode="auto">
              <a:xfrm flipH="1">
                <a:off x="3850464" y="4515419"/>
                <a:ext cx="205121" cy="477702"/>
              </a:xfrm>
              <a:custGeom>
                <a:avLst/>
                <a:gdLst>
                  <a:gd name="T0" fmla="*/ 0 w 82"/>
                  <a:gd name="T1" fmla="*/ 0 h 210"/>
                  <a:gd name="T2" fmla="*/ 2190 w 82"/>
                  <a:gd name="T3" fmla="*/ 0 h 210"/>
                  <a:gd name="T4" fmla="*/ 2190 w 82"/>
                  <a:gd name="T5" fmla="*/ 0 h 210"/>
                  <a:gd name="T6" fmla="*/ 0 60000 65536"/>
                  <a:gd name="T7" fmla="*/ 0 60000 65536"/>
                  <a:gd name="T8" fmla="*/ 0 60000 65536"/>
                  <a:gd name="T9" fmla="*/ 0 w 82"/>
                  <a:gd name="T10" fmla="*/ 0 h 210"/>
                  <a:gd name="T11" fmla="*/ 82 w 82"/>
                  <a:gd name="T12" fmla="*/ 210 h 210"/>
                </a:gdLst>
                <a:ahLst/>
                <a:cxnLst>
                  <a:cxn ang="T6">
                    <a:pos x="T0" y="T1"/>
                  </a:cxn>
                  <a:cxn ang="T7">
                    <a:pos x="T2" y="T3"/>
                  </a:cxn>
                  <a:cxn ang="T8">
                    <a:pos x="T4" y="T5"/>
                  </a:cxn>
                </a:cxnLst>
                <a:rect l="T9" t="T10" r="T11" b="T12"/>
                <a:pathLst>
                  <a:path w="82" h="210">
                    <a:moveTo>
                      <a:pt x="0" y="173"/>
                    </a:moveTo>
                    <a:lnTo>
                      <a:pt x="44" y="210"/>
                    </a:lnTo>
                    <a:lnTo>
                      <a:pt x="82" y="0"/>
                    </a:lnTo>
                  </a:path>
                </a:pathLst>
              </a:custGeom>
              <a:noFill/>
              <a:ln w="0">
                <a:solidFill>
                  <a:srgbClr val="000000"/>
                </a:solidFill>
                <a:prstDash val="solid"/>
                <a:round/>
                <a:headEnd/>
                <a:tailEnd/>
              </a:ln>
            </p:spPr>
            <p:txBody>
              <a:bodyPr/>
              <a:lstStyle/>
              <a:p>
                <a:endParaRPr lang="sl-SI"/>
              </a:p>
            </p:txBody>
          </p:sp>
          <p:sp>
            <p:nvSpPr>
              <p:cNvPr id="13" name="Freeform 1072"/>
              <p:cNvSpPr>
                <a:spLocks/>
              </p:cNvSpPr>
              <p:nvPr/>
            </p:nvSpPr>
            <p:spPr bwMode="auto">
              <a:xfrm flipH="1">
                <a:off x="2739809" y="3537047"/>
                <a:ext cx="620366" cy="284785"/>
              </a:xfrm>
              <a:custGeom>
                <a:avLst/>
                <a:gdLst>
                  <a:gd name="T0" fmla="*/ 0 w 248"/>
                  <a:gd name="T1" fmla="*/ 2190 h 124"/>
                  <a:gd name="T2" fmla="*/ 2190 w 248"/>
                  <a:gd name="T3" fmla="*/ 2190 h 124"/>
                  <a:gd name="T4" fmla="*/ 2190 w 248"/>
                  <a:gd name="T5" fmla="*/ 2190 h 124"/>
                  <a:gd name="T6" fmla="*/ 2190 w 248"/>
                  <a:gd name="T7" fmla="*/ 2190 h 124"/>
                  <a:gd name="T8" fmla="*/ 2190 w 248"/>
                  <a:gd name="T9" fmla="*/ 0 h 124"/>
                  <a:gd name="T10" fmla="*/ 0 60000 65536"/>
                  <a:gd name="T11" fmla="*/ 0 60000 65536"/>
                  <a:gd name="T12" fmla="*/ 0 60000 65536"/>
                  <a:gd name="T13" fmla="*/ 0 60000 65536"/>
                  <a:gd name="T14" fmla="*/ 0 60000 65536"/>
                  <a:gd name="T15" fmla="*/ 0 w 248"/>
                  <a:gd name="T16" fmla="*/ 0 h 124"/>
                  <a:gd name="T17" fmla="*/ 248 w 248"/>
                  <a:gd name="T18" fmla="*/ 124 h 124"/>
                </a:gdLst>
                <a:ahLst/>
                <a:cxnLst>
                  <a:cxn ang="T10">
                    <a:pos x="T0" y="T1"/>
                  </a:cxn>
                  <a:cxn ang="T11">
                    <a:pos x="T2" y="T3"/>
                  </a:cxn>
                  <a:cxn ang="T12">
                    <a:pos x="T4" y="T5"/>
                  </a:cxn>
                  <a:cxn ang="T13">
                    <a:pos x="T6" y="T7"/>
                  </a:cxn>
                  <a:cxn ang="T14">
                    <a:pos x="T8" y="T9"/>
                  </a:cxn>
                </a:cxnLst>
                <a:rect l="T15" t="T16" r="T17" b="T18"/>
                <a:pathLst>
                  <a:path w="248" h="124">
                    <a:moveTo>
                      <a:pt x="0" y="124"/>
                    </a:moveTo>
                    <a:lnTo>
                      <a:pt x="4" y="111"/>
                    </a:lnTo>
                    <a:lnTo>
                      <a:pt x="19" y="94"/>
                    </a:lnTo>
                    <a:lnTo>
                      <a:pt x="42" y="80"/>
                    </a:lnTo>
                    <a:lnTo>
                      <a:pt x="248" y="0"/>
                    </a:lnTo>
                  </a:path>
                </a:pathLst>
              </a:custGeom>
              <a:noFill/>
              <a:ln w="0">
                <a:solidFill>
                  <a:srgbClr val="000000"/>
                </a:solidFill>
                <a:prstDash val="solid"/>
                <a:round/>
                <a:headEnd/>
                <a:tailEnd/>
              </a:ln>
            </p:spPr>
            <p:txBody>
              <a:bodyPr/>
              <a:lstStyle/>
              <a:p>
                <a:endParaRPr lang="sl-SI"/>
              </a:p>
            </p:txBody>
          </p:sp>
          <p:sp>
            <p:nvSpPr>
              <p:cNvPr id="14" name="Freeform 1073"/>
              <p:cNvSpPr>
                <a:spLocks/>
              </p:cNvSpPr>
              <p:nvPr/>
            </p:nvSpPr>
            <p:spPr bwMode="auto">
              <a:xfrm flipH="1">
                <a:off x="4255702" y="4772644"/>
                <a:ext cx="360212" cy="344497"/>
              </a:xfrm>
              <a:custGeom>
                <a:avLst/>
                <a:gdLst>
                  <a:gd name="T0" fmla="*/ 0 w 143"/>
                  <a:gd name="T1" fmla="*/ 2205 h 149"/>
                  <a:gd name="T2" fmla="*/ 2205 w 143"/>
                  <a:gd name="T3" fmla="*/ 2205 h 149"/>
                  <a:gd name="T4" fmla="*/ 2205 w 143"/>
                  <a:gd name="T5" fmla="*/ 2205 h 149"/>
                  <a:gd name="T6" fmla="*/ 2205 w 143"/>
                  <a:gd name="T7" fmla="*/ 0 h 149"/>
                  <a:gd name="T8" fmla="*/ 2205 w 143"/>
                  <a:gd name="T9" fmla="*/ 2205 h 149"/>
                  <a:gd name="T10" fmla="*/ 2205 w 143"/>
                  <a:gd name="T11" fmla="*/ 2205 h 149"/>
                  <a:gd name="T12" fmla="*/ 0 w 143"/>
                  <a:gd name="T13" fmla="*/ 2205 h 149"/>
                  <a:gd name="T14" fmla="*/ 0 60000 65536"/>
                  <a:gd name="T15" fmla="*/ 0 60000 65536"/>
                  <a:gd name="T16" fmla="*/ 0 60000 65536"/>
                  <a:gd name="T17" fmla="*/ 0 60000 65536"/>
                  <a:gd name="T18" fmla="*/ 0 60000 65536"/>
                  <a:gd name="T19" fmla="*/ 0 60000 65536"/>
                  <a:gd name="T20" fmla="*/ 0 60000 65536"/>
                  <a:gd name="T21" fmla="*/ 0 w 143"/>
                  <a:gd name="T22" fmla="*/ 0 h 149"/>
                  <a:gd name="T23" fmla="*/ 143 w 143"/>
                  <a:gd name="T24" fmla="*/ 149 h 1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49">
                    <a:moveTo>
                      <a:pt x="0" y="107"/>
                    </a:moveTo>
                    <a:lnTo>
                      <a:pt x="7" y="101"/>
                    </a:lnTo>
                    <a:lnTo>
                      <a:pt x="111" y="7"/>
                    </a:lnTo>
                    <a:lnTo>
                      <a:pt x="120" y="0"/>
                    </a:lnTo>
                    <a:lnTo>
                      <a:pt x="143" y="19"/>
                    </a:lnTo>
                    <a:lnTo>
                      <a:pt x="32" y="149"/>
                    </a:lnTo>
                    <a:lnTo>
                      <a:pt x="0" y="107"/>
                    </a:lnTo>
                    <a:close/>
                  </a:path>
                </a:pathLst>
              </a:custGeom>
              <a:solidFill>
                <a:srgbClr val="FFFFFF"/>
              </a:solidFill>
              <a:ln w="0">
                <a:solidFill>
                  <a:srgbClr val="000000"/>
                </a:solidFill>
                <a:prstDash val="solid"/>
                <a:round/>
                <a:headEnd/>
                <a:tailEnd/>
              </a:ln>
            </p:spPr>
            <p:txBody>
              <a:bodyPr/>
              <a:lstStyle/>
              <a:p>
                <a:endParaRPr lang="sl-SI"/>
              </a:p>
            </p:txBody>
          </p:sp>
          <p:sp>
            <p:nvSpPr>
              <p:cNvPr id="15" name="Freeform 1074"/>
              <p:cNvSpPr>
                <a:spLocks/>
              </p:cNvSpPr>
              <p:nvPr/>
            </p:nvSpPr>
            <p:spPr bwMode="auto">
              <a:xfrm flipH="1">
                <a:off x="4340753" y="3514081"/>
                <a:ext cx="830490" cy="1492821"/>
              </a:xfrm>
              <a:custGeom>
                <a:avLst/>
                <a:gdLst>
                  <a:gd name="T0" fmla="*/ 2190 w 332"/>
                  <a:gd name="T1" fmla="*/ 2190 h 650"/>
                  <a:gd name="T2" fmla="*/ 2190 w 332"/>
                  <a:gd name="T3" fmla="*/ 2190 h 650"/>
                  <a:gd name="T4" fmla="*/ 2190 w 332"/>
                  <a:gd name="T5" fmla="*/ 2190 h 650"/>
                  <a:gd name="T6" fmla="*/ 2190 w 332"/>
                  <a:gd name="T7" fmla="*/ 2190 h 650"/>
                  <a:gd name="T8" fmla="*/ 2190 w 332"/>
                  <a:gd name="T9" fmla="*/ 2190 h 650"/>
                  <a:gd name="T10" fmla="*/ 2190 w 332"/>
                  <a:gd name="T11" fmla="*/ 2190 h 650"/>
                  <a:gd name="T12" fmla="*/ 2190 w 332"/>
                  <a:gd name="T13" fmla="*/ 2190 h 650"/>
                  <a:gd name="T14" fmla="*/ 2190 w 332"/>
                  <a:gd name="T15" fmla="*/ 2190 h 650"/>
                  <a:gd name="T16" fmla="*/ 2190 w 332"/>
                  <a:gd name="T17" fmla="*/ 2190 h 650"/>
                  <a:gd name="T18" fmla="*/ 2190 w 332"/>
                  <a:gd name="T19" fmla="*/ 2190 h 650"/>
                  <a:gd name="T20" fmla="*/ 2190 w 332"/>
                  <a:gd name="T21" fmla="*/ 2190 h 650"/>
                  <a:gd name="T22" fmla="*/ 2190 w 332"/>
                  <a:gd name="T23" fmla="*/ 2190 h 650"/>
                  <a:gd name="T24" fmla="*/ 2190 w 332"/>
                  <a:gd name="T25" fmla="*/ 2190 h 650"/>
                  <a:gd name="T26" fmla="*/ 2190 w 332"/>
                  <a:gd name="T27" fmla="*/ 2190 h 650"/>
                  <a:gd name="T28" fmla="*/ 2190 w 332"/>
                  <a:gd name="T29" fmla="*/ 2190 h 650"/>
                  <a:gd name="T30" fmla="*/ 2190 w 332"/>
                  <a:gd name="T31" fmla="*/ 2190 h 650"/>
                  <a:gd name="T32" fmla="*/ 2190 w 332"/>
                  <a:gd name="T33" fmla="*/ 2190 h 650"/>
                  <a:gd name="T34" fmla="*/ 2190 w 332"/>
                  <a:gd name="T35" fmla="*/ 2190 h 650"/>
                  <a:gd name="T36" fmla="*/ 2190 w 332"/>
                  <a:gd name="T37" fmla="*/ 2190 h 650"/>
                  <a:gd name="T38" fmla="*/ 2190 w 332"/>
                  <a:gd name="T39" fmla="*/ 2190 h 650"/>
                  <a:gd name="T40" fmla="*/ 2190 w 332"/>
                  <a:gd name="T41" fmla="*/ 2190 h 650"/>
                  <a:gd name="T42" fmla="*/ 2190 w 332"/>
                  <a:gd name="T43" fmla="*/ 2190 h 650"/>
                  <a:gd name="T44" fmla="*/ 2190 w 332"/>
                  <a:gd name="T45" fmla="*/ 2190 h 650"/>
                  <a:gd name="T46" fmla="*/ 2190 w 332"/>
                  <a:gd name="T47" fmla="*/ 2190 h 650"/>
                  <a:gd name="T48" fmla="*/ 2190 w 332"/>
                  <a:gd name="T49" fmla="*/ 2190 h 650"/>
                  <a:gd name="T50" fmla="*/ 2190 w 332"/>
                  <a:gd name="T51" fmla="*/ 2190 h 650"/>
                  <a:gd name="T52" fmla="*/ 2190 w 332"/>
                  <a:gd name="T53" fmla="*/ 2190 h 650"/>
                  <a:gd name="T54" fmla="*/ 2190 w 332"/>
                  <a:gd name="T55" fmla="*/ 2190 h 650"/>
                  <a:gd name="T56" fmla="*/ 2190 w 332"/>
                  <a:gd name="T57" fmla="*/ 2190 h 650"/>
                  <a:gd name="T58" fmla="*/ 2190 w 332"/>
                  <a:gd name="T59" fmla="*/ 2190 h 650"/>
                  <a:gd name="T60" fmla="*/ 2190 w 332"/>
                  <a:gd name="T61" fmla="*/ 0 h 650"/>
                  <a:gd name="T62" fmla="*/ 2190 w 332"/>
                  <a:gd name="T63" fmla="*/ 2190 h 650"/>
                  <a:gd name="T64" fmla="*/ 2190 w 332"/>
                  <a:gd name="T65" fmla="*/ 2190 h 650"/>
                  <a:gd name="T66" fmla="*/ 0 w 332"/>
                  <a:gd name="T67" fmla="*/ 2190 h 650"/>
                  <a:gd name="T68" fmla="*/ 0 w 332"/>
                  <a:gd name="T69" fmla="*/ 2190 h 650"/>
                  <a:gd name="T70" fmla="*/ 2190 w 332"/>
                  <a:gd name="T71" fmla="*/ 2190 h 650"/>
                  <a:gd name="T72" fmla="*/ 2190 w 332"/>
                  <a:gd name="T73" fmla="*/ 2190 h 650"/>
                  <a:gd name="T74" fmla="*/ 2190 w 332"/>
                  <a:gd name="T75" fmla="*/ 2190 h 650"/>
                  <a:gd name="T76" fmla="*/ 2190 w 332"/>
                  <a:gd name="T77" fmla="*/ 2190 h 650"/>
                  <a:gd name="T78" fmla="*/ 2190 w 332"/>
                  <a:gd name="T79" fmla="*/ 2190 h 650"/>
                  <a:gd name="T80" fmla="*/ 2190 w 332"/>
                  <a:gd name="T81" fmla="*/ 2190 h 650"/>
                  <a:gd name="T82" fmla="*/ 2190 w 332"/>
                  <a:gd name="T83" fmla="*/ 2190 h 650"/>
                  <a:gd name="T84" fmla="*/ 2190 w 332"/>
                  <a:gd name="T85" fmla="*/ 2190 h 650"/>
                  <a:gd name="T86" fmla="*/ 2190 w 332"/>
                  <a:gd name="T87" fmla="*/ 2190 h 650"/>
                  <a:gd name="T88" fmla="*/ 2190 w 332"/>
                  <a:gd name="T89" fmla="*/ 2190 h 650"/>
                  <a:gd name="T90" fmla="*/ 2190 w 332"/>
                  <a:gd name="T91" fmla="*/ 2190 h 650"/>
                  <a:gd name="T92" fmla="*/ 2190 w 332"/>
                  <a:gd name="T93" fmla="*/ 2190 h 650"/>
                  <a:gd name="T94" fmla="*/ 2190 w 332"/>
                  <a:gd name="T95" fmla="*/ 2190 h 650"/>
                  <a:gd name="T96" fmla="*/ 2190 w 332"/>
                  <a:gd name="T97" fmla="*/ 2190 h 650"/>
                  <a:gd name="T98" fmla="*/ 2190 w 332"/>
                  <a:gd name="T99" fmla="*/ 2190 h 650"/>
                  <a:gd name="T100" fmla="*/ 2190 w 332"/>
                  <a:gd name="T101" fmla="*/ 2190 h 650"/>
                  <a:gd name="T102" fmla="*/ 2190 w 332"/>
                  <a:gd name="T103" fmla="*/ 2190 h 650"/>
                  <a:gd name="T104" fmla="*/ 2190 w 332"/>
                  <a:gd name="T105" fmla="*/ 2190 h 650"/>
                  <a:gd name="T106" fmla="*/ 2190 w 332"/>
                  <a:gd name="T107" fmla="*/ 2190 h 650"/>
                  <a:gd name="T108" fmla="*/ 2190 w 332"/>
                  <a:gd name="T109" fmla="*/ 2190 h 650"/>
                  <a:gd name="T110" fmla="*/ 2190 w 332"/>
                  <a:gd name="T111" fmla="*/ 2190 h 650"/>
                  <a:gd name="T112" fmla="*/ 2190 w 332"/>
                  <a:gd name="T113" fmla="*/ 2190 h 650"/>
                  <a:gd name="T114" fmla="*/ 2190 w 332"/>
                  <a:gd name="T115" fmla="*/ 2190 h 650"/>
                  <a:gd name="T116" fmla="*/ 2190 w 332"/>
                  <a:gd name="T117" fmla="*/ 2190 h 6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32"/>
                  <a:gd name="T178" fmla="*/ 0 h 650"/>
                  <a:gd name="T179" fmla="*/ 332 w 332"/>
                  <a:gd name="T180" fmla="*/ 650 h 65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32" h="650">
                    <a:moveTo>
                      <a:pt x="332" y="556"/>
                    </a:moveTo>
                    <a:lnTo>
                      <a:pt x="203" y="397"/>
                    </a:lnTo>
                    <a:lnTo>
                      <a:pt x="169" y="420"/>
                    </a:lnTo>
                    <a:lnTo>
                      <a:pt x="152" y="395"/>
                    </a:lnTo>
                    <a:lnTo>
                      <a:pt x="184" y="372"/>
                    </a:lnTo>
                    <a:lnTo>
                      <a:pt x="180" y="355"/>
                    </a:lnTo>
                    <a:lnTo>
                      <a:pt x="175" y="338"/>
                    </a:lnTo>
                    <a:lnTo>
                      <a:pt x="176" y="318"/>
                    </a:lnTo>
                    <a:lnTo>
                      <a:pt x="180" y="301"/>
                    </a:lnTo>
                    <a:lnTo>
                      <a:pt x="180" y="295"/>
                    </a:lnTo>
                    <a:lnTo>
                      <a:pt x="186" y="282"/>
                    </a:lnTo>
                    <a:lnTo>
                      <a:pt x="192" y="267"/>
                    </a:lnTo>
                    <a:lnTo>
                      <a:pt x="196" y="253"/>
                    </a:lnTo>
                    <a:lnTo>
                      <a:pt x="198" y="238"/>
                    </a:lnTo>
                    <a:lnTo>
                      <a:pt x="198" y="209"/>
                    </a:lnTo>
                    <a:lnTo>
                      <a:pt x="196" y="194"/>
                    </a:lnTo>
                    <a:lnTo>
                      <a:pt x="190" y="180"/>
                    </a:lnTo>
                    <a:lnTo>
                      <a:pt x="184" y="167"/>
                    </a:lnTo>
                    <a:lnTo>
                      <a:pt x="171" y="146"/>
                    </a:lnTo>
                    <a:lnTo>
                      <a:pt x="146" y="34"/>
                    </a:lnTo>
                    <a:lnTo>
                      <a:pt x="127" y="29"/>
                    </a:lnTo>
                    <a:lnTo>
                      <a:pt x="115" y="36"/>
                    </a:lnTo>
                    <a:lnTo>
                      <a:pt x="111" y="48"/>
                    </a:lnTo>
                    <a:lnTo>
                      <a:pt x="109" y="54"/>
                    </a:lnTo>
                    <a:lnTo>
                      <a:pt x="105" y="65"/>
                    </a:lnTo>
                    <a:lnTo>
                      <a:pt x="105" y="86"/>
                    </a:lnTo>
                    <a:lnTo>
                      <a:pt x="117" y="146"/>
                    </a:lnTo>
                    <a:lnTo>
                      <a:pt x="115" y="161"/>
                    </a:lnTo>
                    <a:lnTo>
                      <a:pt x="111" y="171"/>
                    </a:lnTo>
                    <a:lnTo>
                      <a:pt x="100" y="171"/>
                    </a:lnTo>
                    <a:lnTo>
                      <a:pt x="19" y="0"/>
                    </a:lnTo>
                    <a:lnTo>
                      <a:pt x="10" y="8"/>
                    </a:lnTo>
                    <a:lnTo>
                      <a:pt x="4" y="17"/>
                    </a:lnTo>
                    <a:lnTo>
                      <a:pt x="0" y="23"/>
                    </a:lnTo>
                    <a:lnTo>
                      <a:pt x="0" y="34"/>
                    </a:lnTo>
                    <a:lnTo>
                      <a:pt x="21" y="121"/>
                    </a:lnTo>
                    <a:lnTo>
                      <a:pt x="17" y="144"/>
                    </a:lnTo>
                    <a:lnTo>
                      <a:pt x="15" y="148"/>
                    </a:lnTo>
                    <a:lnTo>
                      <a:pt x="11" y="151"/>
                    </a:lnTo>
                    <a:lnTo>
                      <a:pt x="8" y="157"/>
                    </a:lnTo>
                    <a:lnTo>
                      <a:pt x="8" y="171"/>
                    </a:lnTo>
                    <a:lnTo>
                      <a:pt x="11" y="190"/>
                    </a:lnTo>
                    <a:lnTo>
                      <a:pt x="17" y="201"/>
                    </a:lnTo>
                    <a:lnTo>
                      <a:pt x="27" y="226"/>
                    </a:lnTo>
                    <a:lnTo>
                      <a:pt x="33" y="244"/>
                    </a:lnTo>
                    <a:lnTo>
                      <a:pt x="42" y="276"/>
                    </a:lnTo>
                    <a:lnTo>
                      <a:pt x="44" y="301"/>
                    </a:lnTo>
                    <a:lnTo>
                      <a:pt x="46" y="330"/>
                    </a:lnTo>
                    <a:lnTo>
                      <a:pt x="48" y="351"/>
                    </a:lnTo>
                    <a:lnTo>
                      <a:pt x="54" y="374"/>
                    </a:lnTo>
                    <a:lnTo>
                      <a:pt x="63" y="397"/>
                    </a:lnTo>
                    <a:lnTo>
                      <a:pt x="71" y="414"/>
                    </a:lnTo>
                    <a:lnTo>
                      <a:pt x="81" y="428"/>
                    </a:lnTo>
                    <a:lnTo>
                      <a:pt x="81" y="432"/>
                    </a:lnTo>
                    <a:lnTo>
                      <a:pt x="115" y="414"/>
                    </a:lnTo>
                    <a:lnTo>
                      <a:pt x="130" y="443"/>
                    </a:lnTo>
                    <a:lnTo>
                      <a:pt x="104" y="462"/>
                    </a:lnTo>
                    <a:lnTo>
                      <a:pt x="228" y="650"/>
                    </a:lnTo>
                    <a:lnTo>
                      <a:pt x="332" y="556"/>
                    </a:lnTo>
                    <a:close/>
                  </a:path>
                </a:pathLst>
              </a:custGeom>
              <a:solidFill>
                <a:srgbClr val="FCE6CF"/>
              </a:solidFill>
              <a:ln w="0">
                <a:solidFill>
                  <a:srgbClr val="000000"/>
                </a:solidFill>
                <a:prstDash val="solid"/>
                <a:round/>
                <a:headEnd/>
                <a:tailEnd/>
              </a:ln>
            </p:spPr>
            <p:txBody>
              <a:bodyPr/>
              <a:lstStyle/>
              <a:p>
                <a:endParaRPr lang="sl-SI"/>
              </a:p>
            </p:txBody>
          </p:sp>
          <p:sp>
            <p:nvSpPr>
              <p:cNvPr id="16" name="Freeform 1075"/>
              <p:cNvSpPr>
                <a:spLocks/>
              </p:cNvSpPr>
              <p:nvPr/>
            </p:nvSpPr>
            <p:spPr bwMode="auto">
              <a:xfrm flipH="1">
                <a:off x="4841049" y="4464893"/>
                <a:ext cx="145087" cy="119425"/>
              </a:xfrm>
              <a:custGeom>
                <a:avLst/>
                <a:gdLst>
                  <a:gd name="T0" fmla="*/ 0 w 57"/>
                  <a:gd name="T1" fmla="*/ 2190 h 52"/>
                  <a:gd name="T2" fmla="*/ 2228 w 57"/>
                  <a:gd name="T3" fmla="*/ 2190 h 52"/>
                  <a:gd name="T4" fmla="*/ 2228 w 57"/>
                  <a:gd name="T5" fmla="*/ 0 h 52"/>
                  <a:gd name="T6" fmla="*/ 2228 w 57"/>
                  <a:gd name="T7" fmla="*/ 2190 h 52"/>
                  <a:gd name="T8" fmla="*/ 2228 w 57"/>
                  <a:gd name="T9" fmla="*/ 2190 h 52"/>
                  <a:gd name="T10" fmla="*/ 2228 w 57"/>
                  <a:gd name="T11" fmla="*/ 2190 h 52"/>
                  <a:gd name="T12" fmla="*/ 0 w 57"/>
                  <a:gd name="T13" fmla="*/ 2190 h 52"/>
                  <a:gd name="T14" fmla="*/ 0 60000 65536"/>
                  <a:gd name="T15" fmla="*/ 0 60000 65536"/>
                  <a:gd name="T16" fmla="*/ 0 60000 65536"/>
                  <a:gd name="T17" fmla="*/ 0 60000 65536"/>
                  <a:gd name="T18" fmla="*/ 0 60000 65536"/>
                  <a:gd name="T19" fmla="*/ 0 60000 65536"/>
                  <a:gd name="T20" fmla="*/ 0 60000 65536"/>
                  <a:gd name="T21" fmla="*/ 0 w 57"/>
                  <a:gd name="T22" fmla="*/ 0 h 52"/>
                  <a:gd name="T23" fmla="*/ 57 w 57"/>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52">
                    <a:moveTo>
                      <a:pt x="0" y="21"/>
                    </a:moveTo>
                    <a:lnTo>
                      <a:pt x="8" y="18"/>
                    </a:lnTo>
                    <a:lnTo>
                      <a:pt x="42" y="0"/>
                    </a:lnTo>
                    <a:lnTo>
                      <a:pt x="57" y="29"/>
                    </a:lnTo>
                    <a:lnTo>
                      <a:pt x="31" y="48"/>
                    </a:lnTo>
                    <a:lnTo>
                      <a:pt x="19" y="52"/>
                    </a:lnTo>
                    <a:lnTo>
                      <a:pt x="0" y="21"/>
                    </a:lnTo>
                    <a:close/>
                  </a:path>
                </a:pathLst>
              </a:custGeom>
              <a:solidFill>
                <a:srgbClr val="FFFF00"/>
              </a:solidFill>
              <a:ln w="0">
                <a:solidFill>
                  <a:srgbClr val="000000"/>
                </a:solidFill>
                <a:prstDash val="solid"/>
                <a:round/>
                <a:headEnd/>
                <a:tailEnd/>
              </a:ln>
            </p:spPr>
            <p:txBody>
              <a:bodyPr/>
              <a:lstStyle/>
              <a:p>
                <a:endParaRPr lang="sl-SI"/>
              </a:p>
            </p:txBody>
          </p:sp>
          <p:sp>
            <p:nvSpPr>
              <p:cNvPr id="17" name="Freeform 1076"/>
              <p:cNvSpPr>
                <a:spLocks/>
              </p:cNvSpPr>
              <p:nvPr/>
            </p:nvSpPr>
            <p:spPr bwMode="auto">
              <a:xfrm flipH="1">
                <a:off x="4640930" y="4359246"/>
                <a:ext cx="150089" cy="119425"/>
              </a:xfrm>
              <a:custGeom>
                <a:avLst/>
                <a:gdLst>
                  <a:gd name="T0" fmla="*/ 2227 w 59"/>
                  <a:gd name="T1" fmla="*/ 2190 h 52"/>
                  <a:gd name="T2" fmla="*/ 2227 w 59"/>
                  <a:gd name="T3" fmla="*/ 2190 h 52"/>
                  <a:gd name="T4" fmla="*/ 2227 w 59"/>
                  <a:gd name="T5" fmla="*/ 2190 h 52"/>
                  <a:gd name="T6" fmla="*/ 2227 w 59"/>
                  <a:gd name="T7" fmla="*/ 0 h 52"/>
                  <a:gd name="T8" fmla="*/ 2227 w 59"/>
                  <a:gd name="T9" fmla="*/ 2190 h 52"/>
                  <a:gd name="T10" fmla="*/ 0 w 59"/>
                  <a:gd name="T11" fmla="*/ 2190 h 52"/>
                  <a:gd name="T12" fmla="*/ 2227 w 59"/>
                  <a:gd name="T13" fmla="*/ 2190 h 52"/>
                  <a:gd name="T14" fmla="*/ 0 60000 65536"/>
                  <a:gd name="T15" fmla="*/ 0 60000 65536"/>
                  <a:gd name="T16" fmla="*/ 0 60000 65536"/>
                  <a:gd name="T17" fmla="*/ 0 60000 65536"/>
                  <a:gd name="T18" fmla="*/ 0 60000 65536"/>
                  <a:gd name="T19" fmla="*/ 0 60000 65536"/>
                  <a:gd name="T20" fmla="*/ 0 60000 65536"/>
                  <a:gd name="T21" fmla="*/ 0 w 59"/>
                  <a:gd name="T22" fmla="*/ 0 h 52"/>
                  <a:gd name="T23" fmla="*/ 59 w 59"/>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52">
                    <a:moveTo>
                      <a:pt x="17" y="52"/>
                    </a:moveTo>
                    <a:lnTo>
                      <a:pt x="51" y="29"/>
                    </a:lnTo>
                    <a:lnTo>
                      <a:pt x="59" y="25"/>
                    </a:lnTo>
                    <a:lnTo>
                      <a:pt x="44" y="0"/>
                    </a:lnTo>
                    <a:lnTo>
                      <a:pt x="32" y="4"/>
                    </a:lnTo>
                    <a:lnTo>
                      <a:pt x="0" y="27"/>
                    </a:lnTo>
                    <a:lnTo>
                      <a:pt x="17" y="52"/>
                    </a:lnTo>
                    <a:close/>
                  </a:path>
                </a:pathLst>
              </a:custGeom>
              <a:solidFill>
                <a:srgbClr val="FFFF00"/>
              </a:solidFill>
              <a:ln w="0">
                <a:solidFill>
                  <a:srgbClr val="000000"/>
                </a:solidFill>
                <a:prstDash val="solid"/>
                <a:round/>
                <a:headEnd/>
                <a:tailEnd/>
              </a:ln>
            </p:spPr>
            <p:txBody>
              <a:bodyPr/>
              <a:lstStyle/>
              <a:p>
                <a:endParaRPr lang="sl-SI"/>
              </a:p>
            </p:txBody>
          </p:sp>
          <p:sp>
            <p:nvSpPr>
              <p:cNvPr id="18" name="Freeform 1077"/>
              <p:cNvSpPr>
                <a:spLocks/>
              </p:cNvSpPr>
              <p:nvPr/>
            </p:nvSpPr>
            <p:spPr bwMode="auto">
              <a:xfrm flipH="1">
                <a:off x="3335160" y="2916952"/>
                <a:ext cx="530312" cy="849760"/>
              </a:xfrm>
              <a:custGeom>
                <a:avLst/>
                <a:gdLst>
                  <a:gd name="T0" fmla="*/ 2200 w 211"/>
                  <a:gd name="T1" fmla="*/ 2202 h 368"/>
                  <a:gd name="T2" fmla="*/ 2200 w 211"/>
                  <a:gd name="T3" fmla="*/ 2202 h 368"/>
                  <a:gd name="T4" fmla="*/ 2200 w 211"/>
                  <a:gd name="T5" fmla="*/ 2202 h 368"/>
                  <a:gd name="T6" fmla="*/ 2200 w 211"/>
                  <a:gd name="T7" fmla="*/ 2202 h 368"/>
                  <a:gd name="T8" fmla="*/ 2200 w 211"/>
                  <a:gd name="T9" fmla="*/ 2202 h 368"/>
                  <a:gd name="T10" fmla="*/ 2200 w 211"/>
                  <a:gd name="T11" fmla="*/ 2202 h 368"/>
                  <a:gd name="T12" fmla="*/ 2200 w 211"/>
                  <a:gd name="T13" fmla="*/ 2202 h 368"/>
                  <a:gd name="T14" fmla="*/ 2200 w 211"/>
                  <a:gd name="T15" fmla="*/ 2202 h 368"/>
                  <a:gd name="T16" fmla="*/ 2200 w 211"/>
                  <a:gd name="T17" fmla="*/ 2202 h 368"/>
                  <a:gd name="T18" fmla="*/ 2200 w 211"/>
                  <a:gd name="T19" fmla="*/ 2202 h 368"/>
                  <a:gd name="T20" fmla="*/ 2200 w 211"/>
                  <a:gd name="T21" fmla="*/ 2202 h 368"/>
                  <a:gd name="T22" fmla="*/ 2200 w 211"/>
                  <a:gd name="T23" fmla="*/ 2202 h 368"/>
                  <a:gd name="T24" fmla="*/ 2200 w 211"/>
                  <a:gd name="T25" fmla="*/ 2202 h 368"/>
                  <a:gd name="T26" fmla="*/ 2200 w 211"/>
                  <a:gd name="T27" fmla="*/ 2202 h 368"/>
                  <a:gd name="T28" fmla="*/ 2200 w 211"/>
                  <a:gd name="T29" fmla="*/ 2202 h 368"/>
                  <a:gd name="T30" fmla="*/ 2200 w 211"/>
                  <a:gd name="T31" fmla="*/ 2202 h 368"/>
                  <a:gd name="T32" fmla="*/ 2200 w 211"/>
                  <a:gd name="T33" fmla="*/ 2202 h 368"/>
                  <a:gd name="T34" fmla="*/ 2200 w 211"/>
                  <a:gd name="T35" fmla="*/ 2202 h 368"/>
                  <a:gd name="T36" fmla="*/ 2200 w 211"/>
                  <a:gd name="T37" fmla="*/ 2202 h 368"/>
                  <a:gd name="T38" fmla="*/ 2200 w 211"/>
                  <a:gd name="T39" fmla="*/ 2202 h 368"/>
                  <a:gd name="T40" fmla="*/ 2200 w 211"/>
                  <a:gd name="T41" fmla="*/ 2202 h 368"/>
                  <a:gd name="T42" fmla="*/ 0 w 211"/>
                  <a:gd name="T43" fmla="*/ 2202 h 368"/>
                  <a:gd name="T44" fmla="*/ 0 w 211"/>
                  <a:gd name="T45" fmla="*/ 2202 h 368"/>
                  <a:gd name="T46" fmla="*/ 2200 w 211"/>
                  <a:gd name="T47" fmla="*/ 2202 h 368"/>
                  <a:gd name="T48" fmla="*/ 2200 w 211"/>
                  <a:gd name="T49" fmla="*/ 2202 h 368"/>
                  <a:gd name="T50" fmla="*/ 2200 w 211"/>
                  <a:gd name="T51" fmla="*/ 2202 h 368"/>
                  <a:gd name="T52" fmla="*/ 2200 w 211"/>
                  <a:gd name="T53" fmla="*/ 2202 h 368"/>
                  <a:gd name="T54" fmla="*/ 2200 w 211"/>
                  <a:gd name="T55" fmla="*/ 2202 h 368"/>
                  <a:gd name="T56" fmla="*/ 2200 w 211"/>
                  <a:gd name="T57" fmla="*/ 2202 h 368"/>
                  <a:gd name="T58" fmla="*/ 2200 w 211"/>
                  <a:gd name="T59" fmla="*/ 2202 h 368"/>
                  <a:gd name="T60" fmla="*/ 2200 w 211"/>
                  <a:gd name="T61" fmla="*/ 2202 h 368"/>
                  <a:gd name="T62" fmla="*/ 2200 w 211"/>
                  <a:gd name="T63" fmla="*/ 2202 h 368"/>
                  <a:gd name="T64" fmla="*/ 2200 w 211"/>
                  <a:gd name="T65" fmla="*/ 2202 h 368"/>
                  <a:gd name="T66" fmla="*/ 2200 w 211"/>
                  <a:gd name="T67" fmla="*/ 2202 h 368"/>
                  <a:gd name="T68" fmla="*/ 2200 w 211"/>
                  <a:gd name="T69" fmla="*/ 0 h 368"/>
                  <a:gd name="T70" fmla="*/ 2200 w 211"/>
                  <a:gd name="T71" fmla="*/ 2202 h 368"/>
                  <a:gd name="T72" fmla="*/ 2200 w 211"/>
                  <a:gd name="T73" fmla="*/ 2202 h 368"/>
                  <a:gd name="T74" fmla="*/ 2200 w 211"/>
                  <a:gd name="T75" fmla="*/ 2202 h 368"/>
                  <a:gd name="T76" fmla="*/ 2200 w 211"/>
                  <a:gd name="T77" fmla="*/ 2202 h 368"/>
                  <a:gd name="T78" fmla="*/ 2200 w 211"/>
                  <a:gd name="T79" fmla="*/ 2202 h 368"/>
                  <a:gd name="T80" fmla="*/ 2200 w 211"/>
                  <a:gd name="T81" fmla="*/ 2202 h 368"/>
                  <a:gd name="T82" fmla="*/ 2200 w 211"/>
                  <a:gd name="T83" fmla="*/ 2202 h 368"/>
                  <a:gd name="T84" fmla="*/ 2200 w 211"/>
                  <a:gd name="T85" fmla="*/ 2202 h 368"/>
                  <a:gd name="T86" fmla="*/ 2200 w 211"/>
                  <a:gd name="T87" fmla="*/ 2202 h 368"/>
                  <a:gd name="T88" fmla="*/ 2200 w 211"/>
                  <a:gd name="T89" fmla="*/ 2202 h 368"/>
                  <a:gd name="T90" fmla="*/ 2200 w 211"/>
                  <a:gd name="T91" fmla="*/ 2202 h 368"/>
                  <a:gd name="T92" fmla="*/ 2200 w 211"/>
                  <a:gd name="T93" fmla="*/ 2202 h 368"/>
                  <a:gd name="T94" fmla="*/ 2200 w 211"/>
                  <a:gd name="T95" fmla="*/ 2202 h 368"/>
                  <a:gd name="T96" fmla="*/ 2200 w 211"/>
                  <a:gd name="T97" fmla="*/ 2202 h 368"/>
                  <a:gd name="T98" fmla="*/ 2200 w 211"/>
                  <a:gd name="T99" fmla="*/ 2202 h 368"/>
                  <a:gd name="T100" fmla="*/ 2200 w 211"/>
                  <a:gd name="T101" fmla="*/ 2202 h 368"/>
                  <a:gd name="T102" fmla="*/ 2200 w 211"/>
                  <a:gd name="T103" fmla="*/ 2202 h 368"/>
                  <a:gd name="T104" fmla="*/ 2200 w 211"/>
                  <a:gd name="T105" fmla="*/ 2202 h 368"/>
                  <a:gd name="T106" fmla="*/ 2200 w 211"/>
                  <a:gd name="T107" fmla="*/ 2202 h 368"/>
                  <a:gd name="T108" fmla="*/ 2200 w 211"/>
                  <a:gd name="T109" fmla="*/ 2202 h 368"/>
                  <a:gd name="T110" fmla="*/ 2200 w 211"/>
                  <a:gd name="T111" fmla="*/ 2202 h 368"/>
                  <a:gd name="T112" fmla="*/ 2200 w 211"/>
                  <a:gd name="T113" fmla="*/ 2202 h 368"/>
                  <a:gd name="T114" fmla="*/ 2200 w 211"/>
                  <a:gd name="T115" fmla="*/ 2202 h 368"/>
                  <a:gd name="T116" fmla="*/ 2200 w 211"/>
                  <a:gd name="T117" fmla="*/ 2202 h 368"/>
                  <a:gd name="T118" fmla="*/ 2200 w 211"/>
                  <a:gd name="T119" fmla="*/ 2202 h 368"/>
                  <a:gd name="T120" fmla="*/ 2200 w 211"/>
                  <a:gd name="T121" fmla="*/ 2202 h 36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1"/>
                  <a:gd name="T184" fmla="*/ 0 h 368"/>
                  <a:gd name="T185" fmla="*/ 211 w 211"/>
                  <a:gd name="T186" fmla="*/ 368 h 36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1" h="368">
                    <a:moveTo>
                      <a:pt x="182" y="322"/>
                    </a:moveTo>
                    <a:lnTo>
                      <a:pt x="144" y="368"/>
                    </a:lnTo>
                    <a:lnTo>
                      <a:pt x="84" y="307"/>
                    </a:lnTo>
                    <a:lnTo>
                      <a:pt x="90" y="307"/>
                    </a:lnTo>
                    <a:lnTo>
                      <a:pt x="84" y="307"/>
                    </a:lnTo>
                    <a:lnTo>
                      <a:pt x="75" y="301"/>
                    </a:lnTo>
                    <a:lnTo>
                      <a:pt x="65" y="297"/>
                    </a:lnTo>
                    <a:lnTo>
                      <a:pt x="55" y="290"/>
                    </a:lnTo>
                    <a:lnTo>
                      <a:pt x="48" y="284"/>
                    </a:lnTo>
                    <a:lnTo>
                      <a:pt x="40" y="274"/>
                    </a:lnTo>
                    <a:lnTo>
                      <a:pt x="34" y="265"/>
                    </a:lnTo>
                    <a:lnTo>
                      <a:pt x="30" y="255"/>
                    </a:lnTo>
                    <a:lnTo>
                      <a:pt x="27" y="245"/>
                    </a:lnTo>
                    <a:lnTo>
                      <a:pt x="25" y="236"/>
                    </a:lnTo>
                    <a:lnTo>
                      <a:pt x="23" y="224"/>
                    </a:lnTo>
                    <a:lnTo>
                      <a:pt x="23" y="213"/>
                    </a:lnTo>
                    <a:lnTo>
                      <a:pt x="44" y="199"/>
                    </a:lnTo>
                    <a:lnTo>
                      <a:pt x="25" y="159"/>
                    </a:lnTo>
                    <a:lnTo>
                      <a:pt x="15" y="142"/>
                    </a:lnTo>
                    <a:lnTo>
                      <a:pt x="7" y="128"/>
                    </a:lnTo>
                    <a:lnTo>
                      <a:pt x="5" y="109"/>
                    </a:lnTo>
                    <a:lnTo>
                      <a:pt x="0" y="92"/>
                    </a:lnTo>
                    <a:lnTo>
                      <a:pt x="0" y="81"/>
                    </a:lnTo>
                    <a:lnTo>
                      <a:pt x="5" y="77"/>
                    </a:lnTo>
                    <a:lnTo>
                      <a:pt x="19" y="71"/>
                    </a:lnTo>
                    <a:lnTo>
                      <a:pt x="25" y="73"/>
                    </a:lnTo>
                    <a:lnTo>
                      <a:pt x="38" y="92"/>
                    </a:lnTo>
                    <a:lnTo>
                      <a:pt x="82" y="165"/>
                    </a:lnTo>
                    <a:lnTo>
                      <a:pt x="78" y="140"/>
                    </a:lnTo>
                    <a:lnTo>
                      <a:pt x="73" y="121"/>
                    </a:lnTo>
                    <a:lnTo>
                      <a:pt x="65" y="109"/>
                    </a:lnTo>
                    <a:lnTo>
                      <a:pt x="52" y="94"/>
                    </a:lnTo>
                    <a:lnTo>
                      <a:pt x="44" y="84"/>
                    </a:lnTo>
                    <a:lnTo>
                      <a:pt x="36" y="79"/>
                    </a:lnTo>
                    <a:lnTo>
                      <a:pt x="5" y="0"/>
                    </a:lnTo>
                    <a:lnTo>
                      <a:pt x="28" y="8"/>
                    </a:lnTo>
                    <a:lnTo>
                      <a:pt x="42" y="15"/>
                    </a:lnTo>
                    <a:lnTo>
                      <a:pt x="71" y="44"/>
                    </a:lnTo>
                    <a:lnTo>
                      <a:pt x="80" y="56"/>
                    </a:lnTo>
                    <a:lnTo>
                      <a:pt x="96" y="69"/>
                    </a:lnTo>
                    <a:lnTo>
                      <a:pt x="115" y="79"/>
                    </a:lnTo>
                    <a:lnTo>
                      <a:pt x="115" y="84"/>
                    </a:lnTo>
                    <a:lnTo>
                      <a:pt x="121" y="100"/>
                    </a:lnTo>
                    <a:lnTo>
                      <a:pt x="128" y="121"/>
                    </a:lnTo>
                    <a:lnTo>
                      <a:pt x="134" y="140"/>
                    </a:lnTo>
                    <a:lnTo>
                      <a:pt x="138" y="165"/>
                    </a:lnTo>
                    <a:lnTo>
                      <a:pt x="138" y="190"/>
                    </a:lnTo>
                    <a:lnTo>
                      <a:pt x="140" y="207"/>
                    </a:lnTo>
                    <a:lnTo>
                      <a:pt x="138" y="221"/>
                    </a:lnTo>
                    <a:lnTo>
                      <a:pt x="140" y="240"/>
                    </a:lnTo>
                    <a:lnTo>
                      <a:pt x="140" y="201"/>
                    </a:lnTo>
                    <a:lnTo>
                      <a:pt x="144" y="215"/>
                    </a:lnTo>
                    <a:lnTo>
                      <a:pt x="149" y="224"/>
                    </a:lnTo>
                    <a:lnTo>
                      <a:pt x="155" y="230"/>
                    </a:lnTo>
                    <a:lnTo>
                      <a:pt x="163" y="242"/>
                    </a:lnTo>
                    <a:lnTo>
                      <a:pt x="169" y="249"/>
                    </a:lnTo>
                    <a:lnTo>
                      <a:pt x="178" y="255"/>
                    </a:lnTo>
                    <a:lnTo>
                      <a:pt x="188" y="263"/>
                    </a:lnTo>
                    <a:lnTo>
                      <a:pt x="197" y="267"/>
                    </a:lnTo>
                    <a:lnTo>
                      <a:pt x="211" y="272"/>
                    </a:lnTo>
                    <a:lnTo>
                      <a:pt x="182" y="322"/>
                    </a:lnTo>
                    <a:close/>
                  </a:path>
                </a:pathLst>
              </a:custGeom>
              <a:solidFill>
                <a:srgbClr val="FCE6CF"/>
              </a:solidFill>
              <a:ln w="0">
                <a:solidFill>
                  <a:srgbClr val="000000"/>
                </a:solidFill>
                <a:prstDash val="solid"/>
                <a:round/>
                <a:headEnd/>
                <a:tailEnd/>
              </a:ln>
            </p:spPr>
            <p:txBody>
              <a:bodyPr/>
              <a:lstStyle/>
              <a:p>
                <a:endParaRPr lang="sl-SI"/>
              </a:p>
            </p:txBody>
          </p:sp>
          <p:sp>
            <p:nvSpPr>
              <p:cNvPr id="19" name="Freeform 1078"/>
              <p:cNvSpPr>
                <a:spLocks/>
              </p:cNvSpPr>
              <p:nvPr/>
            </p:nvSpPr>
            <p:spPr bwMode="auto">
              <a:xfrm flipH="1">
                <a:off x="3655349" y="3100683"/>
                <a:ext cx="115068" cy="197512"/>
              </a:xfrm>
              <a:custGeom>
                <a:avLst/>
                <a:gdLst>
                  <a:gd name="T0" fmla="*/ 2190 w 46"/>
                  <a:gd name="T1" fmla="*/ 2190 h 86"/>
                  <a:gd name="T2" fmla="*/ 2190 w 46"/>
                  <a:gd name="T3" fmla="*/ 2190 h 86"/>
                  <a:gd name="T4" fmla="*/ 2190 w 46"/>
                  <a:gd name="T5" fmla="*/ 2190 h 86"/>
                  <a:gd name="T6" fmla="*/ 2190 w 46"/>
                  <a:gd name="T7" fmla="*/ 2190 h 86"/>
                  <a:gd name="T8" fmla="*/ 2190 w 46"/>
                  <a:gd name="T9" fmla="*/ 2190 h 86"/>
                  <a:gd name="T10" fmla="*/ 2190 w 46"/>
                  <a:gd name="T11" fmla="*/ 2190 h 86"/>
                  <a:gd name="T12" fmla="*/ 2190 w 46"/>
                  <a:gd name="T13" fmla="*/ 2190 h 86"/>
                  <a:gd name="T14" fmla="*/ 0 w 46"/>
                  <a:gd name="T15" fmla="*/ 0 h 86"/>
                  <a:gd name="T16" fmla="*/ 2190 w 46"/>
                  <a:gd name="T17" fmla="*/ 219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6"/>
                  <a:gd name="T29" fmla="*/ 46 w 4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6">
                    <a:moveTo>
                      <a:pt x="2" y="13"/>
                    </a:moveTo>
                    <a:lnTo>
                      <a:pt x="46" y="86"/>
                    </a:lnTo>
                    <a:lnTo>
                      <a:pt x="42" y="61"/>
                    </a:lnTo>
                    <a:lnTo>
                      <a:pt x="37" y="42"/>
                    </a:lnTo>
                    <a:lnTo>
                      <a:pt x="29" y="30"/>
                    </a:lnTo>
                    <a:lnTo>
                      <a:pt x="16" y="15"/>
                    </a:lnTo>
                    <a:lnTo>
                      <a:pt x="8" y="5"/>
                    </a:lnTo>
                    <a:lnTo>
                      <a:pt x="0" y="0"/>
                    </a:lnTo>
                    <a:lnTo>
                      <a:pt x="2" y="13"/>
                    </a:lnTo>
                    <a:close/>
                  </a:path>
                </a:pathLst>
              </a:custGeom>
              <a:solidFill>
                <a:srgbClr val="FFBF78"/>
              </a:solidFill>
              <a:ln w="0">
                <a:solidFill>
                  <a:srgbClr val="000000"/>
                </a:solidFill>
                <a:prstDash val="solid"/>
                <a:round/>
                <a:headEnd/>
                <a:tailEnd/>
              </a:ln>
            </p:spPr>
            <p:txBody>
              <a:bodyPr/>
              <a:lstStyle/>
              <a:p>
                <a:endParaRPr lang="sl-SI"/>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t>Self study</a:t>
            </a:r>
            <a:endParaRPr lang="en-US" dirty="0"/>
          </a:p>
        </p:txBody>
      </p:sp>
      <p:grpSp>
        <p:nvGrpSpPr>
          <p:cNvPr id="101" name="Skupina 100"/>
          <p:cNvGrpSpPr/>
          <p:nvPr/>
        </p:nvGrpSpPr>
        <p:grpSpPr>
          <a:xfrm>
            <a:off x="170578" y="2111619"/>
            <a:ext cx="5504857" cy="4567326"/>
            <a:chOff x="1142128" y="1559169"/>
            <a:chExt cx="5504857" cy="4567326"/>
          </a:xfrm>
        </p:grpSpPr>
        <p:sp>
          <p:nvSpPr>
            <p:cNvPr id="9" name="Freeform 203"/>
            <p:cNvSpPr>
              <a:spLocks/>
            </p:cNvSpPr>
            <p:nvPr/>
          </p:nvSpPr>
          <p:spPr bwMode="auto">
            <a:xfrm>
              <a:off x="1414222" y="4289861"/>
              <a:ext cx="4500887" cy="1836634"/>
            </a:xfrm>
            <a:custGeom>
              <a:avLst/>
              <a:gdLst>
                <a:gd name="T0" fmla="*/ 0 w 1587"/>
                <a:gd name="T1" fmla="*/ 1 h 648"/>
                <a:gd name="T2" fmla="*/ 1 w 1587"/>
                <a:gd name="T3" fmla="*/ 0 h 648"/>
                <a:gd name="T4" fmla="*/ 1 w 1587"/>
                <a:gd name="T5" fmla="*/ 0 h 648"/>
                <a:gd name="T6" fmla="*/ 1 w 1587"/>
                <a:gd name="T7" fmla="*/ 1 h 648"/>
                <a:gd name="T8" fmla="*/ 0 w 1587"/>
                <a:gd name="T9" fmla="*/ 1 h 648"/>
                <a:gd name="T10" fmla="*/ 0 60000 65536"/>
                <a:gd name="T11" fmla="*/ 0 60000 65536"/>
                <a:gd name="T12" fmla="*/ 0 60000 65536"/>
                <a:gd name="T13" fmla="*/ 0 60000 65536"/>
                <a:gd name="T14" fmla="*/ 0 60000 65536"/>
                <a:gd name="T15" fmla="*/ 0 w 1587"/>
                <a:gd name="T16" fmla="*/ 0 h 648"/>
                <a:gd name="T17" fmla="*/ 1587 w 1587"/>
                <a:gd name="T18" fmla="*/ 648 h 648"/>
              </a:gdLst>
              <a:ahLst/>
              <a:cxnLst>
                <a:cxn ang="T10">
                  <a:pos x="T0" y="T1"/>
                </a:cxn>
                <a:cxn ang="T11">
                  <a:pos x="T2" y="T3"/>
                </a:cxn>
                <a:cxn ang="T12">
                  <a:pos x="T4" y="T5"/>
                </a:cxn>
                <a:cxn ang="T13">
                  <a:pos x="T6" y="T7"/>
                </a:cxn>
                <a:cxn ang="T14">
                  <a:pos x="T8" y="T9"/>
                </a:cxn>
              </a:cxnLst>
              <a:rect l="T15" t="T16" r="T17" b="T18"/>
              <a:pathLst>
                <a:path w="1587" h="648">
                  <a:moveTo>
                    <a:pt x="0" y="648"/>
                  </a:moveTo>
                  <a:lnTo>
                    <a:pt x="777" y="0"/>
                  </a:lnTo>
                  <a:lnTo>
                    <a:pt x="1587" y="0"/>
                  </a:lnTo>
                  <a:lnTo>
                    <a:pt x="1587" y="648"/>
                  </a:lnTo>
                  <a:lnTo>
                    <a:pt x="0" y="648"/>
                  </a:lnTo>
                  <a:close/>
                </a:path>
              </a:pathLst>
            </a:custGeom>
            <a:solidFill>
              <a:srgbClr val="D9C09A"/>
            </a:solidFill>
            <a:ln w="9525">
              <a:noFill/>
              <a:round/>
              <a:headEnd/>
              <a:tailEnd/>
            </a:ln>
          </p:spPr>
          <p:txBody>
            <a:bodyPr/>
            <a:lstStyle/>
            <a:p>
              <a:endParaRPr lang="sl-SI"/>
            </a:p>
          </p:txBody>
        </p:sp>
        <p:sp>
          <p:nvSpPr>
            <p:cNvPr id="100" name="Prostoročno 99"/>
            <p:cNvSpPr/>
            <p:nvPr/>
          </p:nvSpPr>
          <p:spPr>
            <a:xfrm>
              <a:off x="2766646" y="4243754"/>
              <a:ext cx="2332892" cy="1195754"/>
            </a:xfrm>
            <a:custGeom>
              <a:avLst/>
              <a:gdLst>
                <a:gd name="connsiteX0" fmla="*/ 1348154 w 2332892"/>
                <a:gd name="connsiteY0" fmla="*/ 82061 h 1195754"/>
                <a:gd name="connsiteX1" fmla="*/ 0 w 2332892"/>
                <a:gd name="connsiteY1" fmla="*/ 1066800 h 1195754"/>
                <a:gd name="connsiteX2" fmla="*/ 11723 w 2332892"/>
                <a:gd name="connsiteY2" fmla="*/ 1137138 h 1195754"/>
                <a:gd name="connsiteX3" fmla="*/ 46892 w 2332892"/>
                <a:gd name="connsiteY3" fmla="*/ 1184031 h 1195754"/>
                <a:gd name="connsiteX4" fmla="*/ 82062 w 2332892"/>
                <a:gd name="connsiteY4" fmla="*/ 1195754 h 1195754"/>
                <a:gd name="connsiteX5" fmla="*/ 1312985 w 2332892"/>
                <a:gd name="connsiteY5" fmla="*/ 1195754 h 1195754"/>
                <a:gd name="connsiteX6" fmla="*/ 2332892 w 2332892"/>
                <a:gd name="connsiteY6" fmla="*/ 328246 h 1195754"/>
                <a:gd name="connsiteX7" fmla="*/ 2250831 w 2332892"/>
                <a:gd name="connsiteY7" fmla="*/ 117231 h 1195754"/>
                <a:gd name="connsiteX8" fmla="*/ 2157046 w 2332892"/>
                <a:gd name="connsiteY8" fmla="*/ 0 h 1195754"/>
                <a:gd name="connsiteX9" fmla="*/ 1348154 w 2332892"/>
                <a:gd name="connsiteY9" fmla="*/ 82061 h 119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2892" h="1195754">
                  <a:moveTo>
                    <a:pt x="1348154" y="82061"/>
                  </a:moveTo>
                  <a:lnTo>
                    <a:pt x="0" y="1066800"/>
                  </a:lnTo>
                  <a:lnTo>
                    <a:pt x="11723" y="1137138"/>
                  </a:lnTo>
                  <a:lnTo>
                    <a:pt x="46892" y="1184031"/>
                  </a:lnTo>
                  <a:lnTo>
                    <a:pt x="82062" y="1195754"/>
                  </a:lnTo>
                  <a:lnTo>
                    <a:pt x="1312985" y="1195754"/>
                  </a:lnTo>
                  <a:lnTo>
                    <a:pt x="2332892" y="328246"/>
                  </a:lnTo>
                  <a:lnTo>
                    <a:pt x="2250831" y="117231"/>
                  </a:lnTo>
                  <a:lnTo>
                    <a:pt x="2157046" y="0"/>
                  </a:lnTo>
                  <a:lnTo>
                    <a:pt x="1348154" y="82061"/>
                  </a:lnTo>
                  <a:close/>
                </a:path>
              </a:pathLst>
            </a:cu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5" name="Freeform 199"/>
            <p:cNvSpPr>
              <a:spLocks/>
            </p:cNvSpPr>
            <p:nvPr/>
          </p:nvSpPr>
          <p:spPr bwMode="auto">
            <a:xfrm>
              <a:off x="1606955" y="4970096"/>
              <a:ext cx="204070" cy="368460"/>
            </a:xfrm>
            <a:custGeom>
              <a:avLst/>
              <a:gdLst>
                <a:gd name="T0" fmla="*/ 0 w 71"/>
                <a:gd name="T1" fmla="*/ 1 h 130"/>
                <a:gd name="T2" fmla="*/ 1 w 71"/>
                <a:gd name="T3" fmla="*/ 1 h 130"/>
                <a:gd name="T4" fmla="*/ 1 w 71"/>
                <a:gd name="T5" fmla="*/ 1 h 130"/>
                <a:gd name="T6" fmla="*/ 1 w 71"/>
                <a:gd name="T7" fmla="*/ 0 h 130"/>
                <a:gd name="T8" fmla="*/ 0 w 71"/>
                <a:gd name="T9" fmla="*/ 1 h 130"/>
                <a:gd name="T10" fmla="*/ 0 60000 65536"/>
                <a:gd name="T11" fmla="*/ 0 60000 65536"/>
                <a:gd name="T12" fmla="*/ 0 60000 65536"/>
                <a:gd name="T13" fmla="*/ 0 60000 65536"/>
                <a:gd name="T14" fmla="*/ 0 60000 65536"/>
                <a:gd name="T15" fmla="*/ 0 w 71"/>
                <a:gd name="T16" fmla="*/ 0 h 130"/>
                <a:gd name="T17" fmla="*/ 71 w 71"/>
                <a:gd name="T18" fmla="*/ 130 h 130"/>
              </a:gdLst>
              <a:ahLst/>
              <a:cxnLst>
                <a:cxn ang="T10">
                  <a:pos x="T0" y="T1"/>
                </a:cxn>
                <a:cxn ang="T11">
                  <a:pos x="T2" y="T3"/>
                </a:cxn>
                <a:cxn ang="T12">
                  <a:pos x="T4" y="T5"/>
                </a:cxn>
                <a:cxn ang="T13">
                  <a:pos x="T6" y="T7"/>
                </a:cxn>
                <a:cxn ang="T14">
                  <a:pos x="T8" y="T9"/>
                </a:cxn>
              </a:cxnLst>
              <a:rect l="T15" t="T16" r="T17" b="T18"/>
              <a:pathLst>
                <a:path w="71" h="130">
                  <a:moveTo>
                    <a:pt x="0" y="14"/>
                  </a:moveTo>
                  <a:lnTo>
                    <a:pt x="18" y="130"/>
                  </a:lnTo>
                  <a:lnTo>
                    <a:pt x="71" y="115"/>
                  </a:lnTo>
                  <a:lnTo>
                    <a:pt x="52" y="0"/>
                  </a:lnTo>
                  <a:lnTo>
                    <a:pt x="0" y="14"/>
                  </a:lnTo>
                  <a:close/>
                </a:path>
              </a:pathLst>
            </a:custGeom>
            <a:solidFill>
              <a:srgbClr val="D9D9D9"/>
            </a:solidFill>
            <a:ln w="9525">
              <a:noFill/>
              <a:round/>
              <a:headEnd/>
              <a:tailEnd/>
            </a:ln>
          </p:spPr>
          <p:txBody>
            <a:bodyPr/>
            <a:lstStyle/>
            <a:p>
              <a:endParaRPr lang="sl-SI"/>
            </a:p>
          </p:txBody>
        </p:sp>
        <p:sp>
          <p:nvSpPr>
            <p:cNvPr id="6" name="Freeform 200"/>
            <p:cNvSpPr>
              <a:spLocks/>
            </p:cNvSpPr>
            <p:nvPr/>
          </p:nvSpPr>
          <p:spPr bwMode="auto">
            <a:xfrm>
              <a:off x="1142128" y="3048433"/>
              <a:ext cx="1207417" cy="1762942"/>
            </a:xfrm>
            <a:custGeom>
              <a:avLst/>
              <a:gdLst>
                <a:gd name="T0" fmla="*/ 0 w 425"/>
                <a:gd name="T1" fmla="*/ 1 h 622"/>
                <a:gd name="T2" fmla="*/ 1 w 425"/>
                <a:gd name="T3" fmla="*/ 1 h 622"/>
                <a:gd name="T4" fmla="*/ 1 w 425"/>
                <a:gd name="T5" fmla="*/ 1 h 622"/>
                <a:gd name="T6" fmla="*/ 1 w 425"/>
                <a:gd name="T7" fmla="*/ 1 h 622"/>
                <a:gd name="T8" fmla="*/ 1 w 425"/>
                <a:gd name="T9" fmla="*/ 1 h 622"/>
                <a:gd name="T10" fmla="*/ 1 w 425"/>
                <a:gd name="T11" fmla="*/ 1 h 622"/>
                <a:gd name="T12" fmla="*/ 1 w 425"/>
                <a:gd name="T13" fmla="*/ 1 h 622"/>
                <a:gd name="T14" fmla="*/ 1 w 425"/>
                <a:gd name="T15" fmla="*/ 1 h 622"/>
                <a:gd name="T16" fmla="*/ 1 w 425"/>
                <a:gd name="T17" fmla="*/ 1 h 622"/>
                <a:gd name="T18" fmla="*/ 1 w 425"/>
                <a:gd name="T19" fmla="*/ 1 h 622"/>
                <a:gd name="T20" fmla="*/ 1 w 425"/>
                <a:gd name="T21" fmla="*/ 0 h 622"/>
                <a:gd name="T22" fmla="*/ 1 w 425"/>
                <a:gd name="T23" fmla="*/ 1 h 622"/>
                <a:gd name="T24" fmla="*/ 1 w 425"/>
                <a:gd name="T25" fmla="*/ 1 h 622"/>
                <a:gd name="T26" fmla="*/ 1 w 425"/>
                <a:gd name="T27" fmla="*/ 1 h 622"/>
                <a:gd name="T28" fmla="*/ 1 w 425"/>
                <a:gd name="T29" fmla="*/ 1 h 622"/>
                <a:gd name="T30" fmla="*/ 1 w 425"/>
                <a:gd name="T31" fmla="*/ 1 h 622"/>
                <a:gd name="T32" fmla="*/ 1 w 425"/>
                <a:gd name="T33" fmla="*/ 1 h 622"/>
                <a:gd name="T34" fmla="*/ 1 w 425"/>
                <a:gd name="T35" fmla="*/ 1 h 622"/>
                <a:gd name="T36" fmla="*/ 1 w 425"/>
                <a:gd name="T37" fmla="*/ 1 h 622"/>
                <a:gd name="T38" fmla="*/ 1 w 425"/>
                <a:gd name="T39" fmla="*/ 1 h 622"/>
                <a:gd name="T40" fmla="*/ 1 w 425"/>
                <a:gd name="T41" fmla="*/ 1 h 622"/>
                <a:gd name="T42" fmla="*/ 1 w 425"/>
                <a:gd name="T43" fmla="*/ 1 h 622"/>
                <a:gd name="T44" fmla="*/ 1 w 425"/>
                <a:gd name="T45" fmla="*/ 1 h 622"/>
                <a:gd name="T46" fmla="*/ 1 w 425"/>
                <a:gd name="T47" fmla="*/ 1 h 622"/>
                <a:gd name="T48" fmla="*/ 1 w 425"/>
                <a:gd name="T49" fmla="*/ 1 h 622"/>
                <a:gd name="T50" fmla="*/ 1 w 425"/>
                <a:gd name="T51" fmla="*/ 1 h 622"/>
                <a:gd name="T52" fmla="*/ 1 w 425"/>
                <a:gd name="T53" fmla="*/ 1 h 622"/>
                <a:gd name="T54" fmla="*/ 1 w 425"/>
                <a:gd name="T55" fmla="*/ 1 h 622"/>
                <a:gd name="T56" fmla="*/ 1 w 425"/>
                <a:gd name="T57" fmla="*/ 1 h 622"/>
                <a:gd name="T58" fmla="*/ 1 w 425"/>
                <a:gd name="T59" fmla="*/ 1 h 622"/>
                <a:gd name="T60" fmla="*/ 1 w 425"/>
                <a:gd name="T61" fmla="*/ 1 h 622"/>
                <a:gd name="T62" fmla="*/ 0 w 425"/>
                <a:gd name="T63" fmla="*/ 1 h 6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5"/>
                <a:gd name="T97" fmla="*/ 0 h 622"/>
                <a:gd name="T98" fmla="*/ 425 w 425"/>
                <a:gd name="T99" fmla="*/ 622 h 6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5" h="622">
                  <a:moveTo>
                    <a:pt x="0" y="229"/>
                  </a:moveTo>
                  <a:lnTo>
                    <a:pt x="0" y="220"/>
                  </a:lnTo>
                  <a:lnTo>
                    <a:pt x="1" y="209"/>
                  </a:lnTo>
                  <a:lnTo>
                    <a:pt x="5" y="199"/>
                  </a:lnTo>
                  <a:lnTo>
                    <a:pt x="11" y="192"/>
                  </a:lnTo>
                  <a:lnTo>
                    <a:pt x="32" y="179"/>
                  </a:lnTo>
                  <a:lnTo>
                    <a:pt x="54" y="166"/>
                  </a:lnTo>
                  <a:lnTo>
                    <a:pt x="76" y="154"/>
                  </a:lnTo>
                  <a:lnTo>
                    <a:pt x="97" y="140"/>
                  </a:lnTo>
                  <a:lnTo>
                    <a:pt x="120" y="128"/>
                  </a:lnTo>
                  <a:lnTo>
                    <a:pt x="142" y="116"/>
                  </a:lnTo>
                  <a:lnTo>
                    <a:pt x="165" y="104"/>
                  </a:lnTo>
                  <a:lnTo>
                    <a:pt x="186" y="92"/>
                  </a:lnTo>
                  <a:lnTo>
                    <a:pt x="209" y="80"/>
                  </a:lnTo>
                  <a:lnTo>
                    <a:pt x="232" y="70"/>
                  </a:lnTo>
                  <a:lnTo>
                    <a:pt x="254" y="58"/>
                  </a:lnTo>
                  <a:lnTo>
                    <a:pt x="276" y="47"/>
                  </a:lnTo>
                  <a:lnTo>
                    <a:pt x="299" y="35"/>
                  </a:lnTo>
                  <a:lnTo>
                    <a:pt x="322" y="24"/>
                  </a:lnTo>
                  <a:lnTo>
                    <a:pt x="345" y="13"/>
                  </a:lnTo>
                  <a:lnTo>
                    <a:pt x="368" y="2"/>
                  </a:lnTo>
                  <a:lnTo>
                    <a:pt x="376" y="0"/>
                  </a:lnTo>
                  <a:lnTo>
                    <a:pt x="386" y="0"/>
                  </a:lnTo>
                  <a:lnTo>
                    <a:pt x="395" y="4"/>
                  </a:lnTo>
                  <a:lnTo>
                    <a:pt x="400" y="10"/>
                  </a:lnTo>
                  <a:lnTo>
                    <a:pt x="407" y="31"/>
                  </a:lnTo>
                  <a:lnTo>
                    <a:pt x="410" y="54"/>
                  </a:lnTo>
                  <a:lnTo>
                    <a:pt x="411" y="77"/>
                  </a:lnTo>
                  <a:lnTo>
                    <a:pt x="412" y="98"/>
                  </a:lnTo>
                  <a:lnTo>
                    <a:pt x="417" y="132"/>
                  </a:lnTo>
                  <a:lnTo>
                    <a:pt x="423" y="167"/>
                  </a:lnTo>
                  <a:lnTo>
                    <a:pt x="425" y="199"/>
                  </a:lnTo>
                  <a:lnTo>
                    <a:pt x="416" y="229"/>
                  </a:lnTo>
                  <a:lnTo>
                    <a:pt x="399" y="256"/>
                  </a:lnTo>
                  <a:lnTo>
                    <a:pt x="381" y="282"/>
                  </a:lnTo>
                  <a:lnTo>
                    <a:pt x="363" y="307"/>
                  </a:lnTo>
                  <a:lnTo>
                    <a:pt x="344" y="332"/>
                  </a:lnTo>
                  <a:lnTo>
                    <a:pt x="324" y="358"/>
                  </a:lnTo>
                  <a:lnTo>
                    <a:pt x="305" y="382"/>
                  </a:lnTo>
                  <a:lnTo>
                    <a:pt x="285" y="406"/>
                  </a:lnTo>
                  <a:lnTo>
                    <a:pt x="264" y="430"/>
                  </a:lnTo>
                  <a:lnTo>
                    <a:pt x="243" y="452"/>
                  </a:lnTo>
                  <a:lnTo>
                    <a:pt x="222" y="476"/>
                  </a:lnTo>
                  <a:lnTo>
                    <a:pt x="201" y="499"/>
                  </a:lnTo>
                  <a:lnTo>
                    <a:pt x="179" y="522"/>
                  </a:lnTo>
                  <a:lnTo>
                    <a:pt x="157" y="545"/>
                  </a:lnTo>
                  <a:lnTo>
                    <a:pt x="136" y="568"/>
                  </a:lnTo>
                  <a:lnTo>
                    <a:pt x="114" y="590"/>
                  </a:lnTo>
                  <a:lnTo>
                    <a:pt x="92" y="613"/>
                  </a:lnTo>
                  <a:lnTo>
                    <a:pt x="88" y="617"/>
                  </a:lnTo>
                  <a:lnTo>
                    <a:pt x="83" y="619"/>
                  </a:lnTo>
                  <a:lnTo>
                    <a:pt x="77" y="620"/>
                  </a:lnTo>
                  <a:lnTo>
                    <a:pt x="70" y="622"/>
                  </a:lnTo>
                  <a:lnTo>
                    <a:pt x="64" y="620"/>
                  </a:lnTo>
                  <a:lnTo>
                    <a:pt x="56" y="620"/>
                  </a:lnTo>
                  <a:lnTo>
                    <a:pt x="49" y="618"/>
                  </a:lnTo>
                  <a:lnTo>
                    <a:pt x="43" y="617"/>
                  </a:lnTo>
                  <a:lnTo>
                    <a:pt x="32" y="612"/>
                  </a:lnTo>
                  <a:lnTo>
                    <a:pt x="21" y="605"/>
                  </a:lnTo>
                  <a:lnTo>
                    <a:pt x="14" y="596"/>
                  </a:lnTo>
                  <a:lnTo>
                    <a:pt x="11" y="587"/>
                  </a:lnTo>
                  <a:lnTo>
                    <a:pt x="3" y="498"/>
                  </a:lnTo>
                  <a:lnTo>
                    <a:pt x="0" y="408"/>
                  </a:lnTo>
                  <a:lnTo>
                    <a:pt x="0" y="319"/>
                  </a:lnTo>
                  <a:lnTo>
                    <a:pt x="0" y="229"/>
                  </a:lnTo>
                  <a:close/>
                </a:path>
              </a:pathLst>
            </a:custGeom>
            <a:solidFill>
              <a:srgbClr val="BBE2F3"/>
            </a:solidFill>
            <a:ln w="9525">
              <a:noFill/>
              <a:round/>
              <a:headEnd/>
              <a:tailEnd/>
            </a:ln>
          </p:spPr>
          <p:txBody>
            <a:bodyPr/>
            <a:lstStyle/>
            <a:p>
              <a:endParaRPr lang="sl-SI"/>
            </a:p>
          </p:txBody>
        </p:sp>
        <p:sp>
          <p:nvSpPr>
            <p:cNvPr id="7" name="Freeform 201"/>
            <p:cNvSpPr>
              <a:spLocks/>
            </p:cNvSpPr>
            <p:nvPr/>
          </p:nvSpPr>
          <p:spPr bwMode="auto">
            <a:xfrm>
              <a:off x="1482245" y="5077800"/>
              <a:ext cx="872968" cy="759595"/>
            </a:xfrm>
            <a:custGeom>
              <a:avLst/>
              <a:gdLst>
                <a:gd name="T0" fmla="*/ 1 w 308"/>
                <a:gd name="T1" fmla="*/ 0 h 269"/>
                <a:gd name="T2" fmla="*/ 1 w 308"/>
                <a:gd name="T3" fmla="*/ 0 h 269"/>
                <a:gd name="T4" fmla="*/ 1 w 308"/>
                <a:gd name="T5" fmla="*/ 0 h 269"/>
                <a:gd name="T6" fmla="*/ 1 w 308"/>
                <a:gd name="T7" fmla="*/ 0 h 269"/>
                <a:gd name="T8" fmla="*/ 1 w 308"/>
                <a:gd name="T9" fmla="*/ 0 h 269"/>
                <a:gd name="T10" fmla="*/ 1 w 308"/>
                <a:gd name="T11" fmla="*/ 0 h 269"/>
                <a:gd name="T12" fmla="*/ 1 w 308"/>
                <a:gd name="T13" fmla="*/ 0 h 269"/>
                <a:gd name="T14" fmla="*/ 1 w 308"/>
                <a:gd name="T15" fmla="*/ 0 h 269"/>
                <a:gd name="T16" fmla="*/ 1 w 308"/>
                <a:gd name="T17" fmla="*/ 0 h 269"/>
                <a:gd name="T18" fmla="*/ 1 w 308"/>
                <a:gd name="T19" fmla="*/ 0 h 269"/>
                <a:gd name="T20" fmla="*/ 1 w 308"/>
                <a:gd name="T21" fmla="*/ 0 h 269"/>
                <a:gd name="T22" fmla="*/ 1 w 308"/>
                <a:gd name="T23" fmla="*/ 0 h 269"/>
                <a:gd name="T24" fmla="*/ 0 w 308"/>
                <a:gd name="T25" fmla="*/ 0 h 269"/>
                <a:gd name="T26" fmla="*/ 0 w 308"/>
                <a:gd name="T27" fmla="*/ 0 h 269"/>
                <a:gd name="T28" fmla="*/ 1 w 308"/>
                <a:gd name="T29" fmla="*/ 0 h 269"/>
                <a:gd name="T30" fmla="*/ 1 w 308"/>
                <a:gd name="T31" fmla="*/ 0 h 269"/>
                <a:gd name="T32" fmla="*/ 1 w 308"/>
                <a:gd name="T33" fmla="*/ 0 h 269"/>
                <a:gd name="T34" fmla="*/ 1 w 308"/>
                <a:gd name="T35" fmla="*/ 0 h 269"/>
                <a:gd name="T36" fmla="*/ 1 w 308"/>
                <a:gd name="T37" fmla="*/ 0 h 269"/>
                <a:gd name="T38" fmla="*/ 1 w 308"/>
                <a:gd name="T39" fmla="*/ 0 h 269"/>
                <a:gd name="T40" fmla="*/ 1 w 308"/>
                <a:gd name="T41" fmla="*/ 0 h 269"/>
                <a:gd name="T42" fmla="*/ 1 w 308"/>
                <a:gd name="T43" fmla="*/ 0 h 269"/>
                <a:gd name="T44" fmla="*/ 1 w 308"/>
                <a:gd name="T45" fmla="*/ 0 h 269"/>
                <a:gd name="T46" fmla="*/ 1 w 308"/>
                <a:gd name="T47" fmla="*/ 0 h 269"/>
                <a:gd name="T48" fmla="*/ 1 w 308"/>
                <a:gd name="T49" fmla="*/ 0 h 269"/>
                <a:gd name="T50" fmla="*/ 1 w 308"/>
                <a:gd name="T51" fmla="*/ 0 h 269"/>
                <a:gd name="T52" fmla="*/ 1 w 308"/>
                <a:gd name="T53" fmla="*/ 0 h 269"/>
                <a:gd name="T54" fmla="*/ 1 w 308"/>
                <a:gd name="T55" fmla="*/ 0 h 2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8"/>
                <a:gd name="T85" fmla="*/ 0 h 269"/>
                <a:gd name="T86" fmla="*/ 308 w 308"/>
                <a:gd name="T87" fmla="*/ 269 h 2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8" h="269">
                  <a:moveTo>
                    <a:pt x="129" y="269"/>
                  </a:moveTo>
                  <a:lnTo>
                    <a:pt x="116" y="262"/>
                  </a:lnTo>
                  <a:lnTo>
                    <a:pt x="103" y="256"/>
                  </a:lnTo>
                  <a:lnTo>
                    <a:pt x="90" y="250"/>
                  </a:lnTo>
                  <a:lnTo>
                    <a:pt x="77" y="243"/>
                  </a:lnTo>
                  <a:lnTo>
                    <a:pt x="65" y="237"/>
                  </a:lnTo>
                  <a:lnTo>
                    <a:pt x="52" y="229"/>
                  </a:lnTo>
                  <a:lnTo>
                    <a:pt x="40" y="221"/>
                  </a:lnTo>
                  <a:lnTo>
                    <a:pt x="29" y="213"/>
                  </a:lnTo>
                  <a:lnTo>
                    <a:pt x="18" y="202"/>
                  </a:lnTo>
                  <a:lnTo>
                    <a:pt x="9" y="190"/>
                  </a:lnTo>
                  <a:lnTo>
                    <a:pt x="2" y="175"/>
                  </a:lnTo>
                  <a:lnTo>
                    <a:pt x="0" y="160"/>
                  </a:lnTo>
                  <a:lnTo>
                    <a:pt x="0" y="148"/>
                  </a:lnTo>
                  <a:lnTo>
                    <a:pt x="3" y="136"/>
                  </a:lnTo>
                  <a:lnTo>
                    <a:pt x="9" y="124"/>
                  </a:lnTo>
                  <a:lnTo>
                    <a:pt x="18" y="115"/>
                  </a:lnTo>
                  <a:lnTo>
                    <a:pt x="30" y="107"/>
                  </a:lnTo>
                  <a:lnTo>
                    <a:pt x="43" y="101"/>
                  </a:lnTo>
                  <a:lnTo>
                    <a:pt x="56" y="95"/>
                  </a:lnTo>
                  <a:lnTo>
                    <a:pt x="71" y="89"/>
                  </a:lnTo>
                  <a:lnTo>
                    <a:pt x="85" y="84"/>
                  </a:lnTo>
                  <a:lnTo>
                    <a:pt x="98" y="78"/>
                  </a:lnTo>
                  <a:lnTo>
                    <a:pt x="113" y="72"/>
                  </a:lnTo>
                  <a:lnTo>
                    <a:pt x="126" y="66"/>
                  </a:lnTo>
                  <a:lnTo>
                    <a:pt x="267" y="0"/>
                  </a:lnTo>
                  <a:lnTo>
                    <a:pt x="308" y="131"/>
                  </a:lnTo>
                  <a:lnTo>
                    <a:pt x="129" y="269"/>
                  </a:lnTo>
                  <a:close/>
                </a:path>
              </a:pathLst>
            </a:custGeom>
            <a:solidFill>
              <a:srgbClr val="BBE2F3"/>
            </a:solidFill>
            <a:ln w="9525">
              <a:noFill/>
              <a:round/>
              <a:headEnd/>
              <a:tailEnd/>
            </a:ln>
          </p:spPr>
          <p:txBody>
            <a:bodyPr/>
            <a:lstStyle/>
            <a:p>
              <a:endParaRPr lang="sl-SI"/>
            </a:p>
          </p:txBody>
        </p:sp>
        <p:sp>
          <p:nvSpPr>
            <p:cNvPr id="8" name="Freeform 202"/>
            <p:cNvSpPr>
              <a:spLocks/>
            </p:cNvSpPr>
            <p:nvPr/>
          </p:nvSpPr>
          <p:spPr bwMode="auto">
            <a:xfrm>
              <a:off x="1255501" y="3422562"/>
              <a:ext cx="2828643" cy="2023698"/>
            </a:xfrm>
            <a:custGeom>
              <a:avLst/>
              <a:gdLst>
                <a:gd name="T0" fmla="*/ 1 w 997"/>
                <a:gd name="T1" fmla="*/ 1 h 713"/>
                <a:gd name="T2" fmla="*/ 1 w 997"/>
                <a:gd name="T3" fmla="*/ 1 h 713"/>
                <a:gd name="T4" fmla="*/ 1 w 997"/>
                <a:gd name="T5" fmla="*/ 1 h 713"/>
                <a:gd name="T6" fmla="*/ 1 w 997"/>
                <a:gd name="T7" fmla="*/ 1 h 713"/>
                <a:gd name="T8" fmla="*/ 1 w 997"/>
                <a:gd name="T9" fmla="*/ 1 h 713"/>
                <a:gd name="T10" fmla="*/ 1 w 997"/>
                <a:gd name="T11" fmla="*/ 1 h 713"/>
                <a:gd name="T12" fmla="*/ 1 w 997"/>
                <a:gd name="T13" fmla="*/ 1 h 713"/>
                <a:gd name="T14" fmla="*/ 1 w 997"/>
                <a:gd name="T15" fmla="*/ 1 h 713"/>
                <a:gd name="T16" fmla="*/ 1 w 997"/>
                <a:gd name="T17" fmla="*/ 1 h 713"/>
                <a:gd name="T18" fmla="*/ 1 w 997"/>
                <a:gd name="T19" fmla="*/ 1 h 713"/>
                <a:gd name="T20" fmla="*/ 1 w 997"/>
                <a:gd name="T21" fmla="*/ 1 h 713"/>
                <a:gd name="T22" fmla="*/ 1 w 997"/>
                <a:gd name="T23" fmla="*/ 1 h 713"/>
                <a:gd name="T24" fmla="*/ 1 w 997"/>
                <a:gd name="T25" fmla="*/ 1 h 713"/>
                <a:gd name="T26" fmla="*/ 1 w 997"/>
                <a:gd name="T27" fmla="*/ 1 h 713"/>
                <a:gd name="T28" fmla="*/ 1 w 997"/>
                <a:gd name="T29" fmla="*/ 1 h 713"/>
                <a:gd name="T30" fmla="*/ 1 w 997"/>
                <a:gd name="T31" fmla="*/ 1 h 713"/>
                <a:gd name="T32" fmla="*/ 1 w 997"/>
                <a:gd name="T33" fmla="*/ 1 h 713"/>
                <a:gd name="T34" fmla="*/ 1 w 997"/>
                <a:gd name="T35" fmla="*/ 1 h 713"/>
                <a:gd name="T36" fmla="*/ 1 w 997"/>
                <a:gd name="T37" fmla="*/ 1 h 713"/>
                <a:gd name="T38" fmla="*/ 1 w 997"/>
                <a:gd name="T39" fmla="*/ 1 h 713"/>
                <a:gd name="T40" fmla="*/ 1 w 997"/>
                <a:gd name="T41" fmla="*/ 1 h 713"/>
                <a:gd name="T42" fmla="*/ 1 w 997"/>
                <a:gd name="T43" fmla="*/ 1 h 713"/>
                <a:gd name="T44" fmla="*/ 1 w 997"/>
                <a:gd name="T45" fmla="*/ 1 h 713"/>
                <a:gd name="T46" fmla="*/ 1 w 997"/>
                <a:gd name="T47" fmla="*/ 1 h 713"/>
                <a:gd name="T48" fmla="*/ 1 w 997"/>
                <a:gd name="T49" fmla="*/ 1 h 713"/>
                <a:gd name="T50" fmla="*/ 1 w 997"/>
                <a:gd name="T51" fmla="*/ 1 h 713"/>
                <a:gd name="T52" fmla="*/ 1 w 997"/>
                <a:gd name="T53" fmla="*/ 1 h 713"/>
                <a:gd name="T54" fmla="*/ 1 w 997"/>
                <a:gd name="T55" fmla="*/ 1 h 713"/>
                <a:gd name="T56" fmla="*/ 1 w 997"/>
                <a:gd name="T57" fmla="*/ 0 h 713"/>
                <a:gd name="T58" fmla="*/ 1 w 997"/>
                <a:gd name="T59" fmla="*/ 1 h 713"/>
                <a:gd name="T60" fmla="*/ 1 w 997"/>
                <a:gd name="T61" fmla="*/ 1 h 713"/>
                <a:gd name="T62" fmla="*/ 1 w 997"/>
                <a:gd name="T63" fmla="*/ 1 h 713"/>
                <a:gd name="T64" fmla="*/ 1 w 997"/>
                <a:gd name="T65" fmla="*/ 1 h 713"/>
                <a:gd name="T66" fmla="*/ 1 w 997"/>
                <a:gd name="T67" fmla="*/ 1 h 713"/>
                <a:gd name="T68" fmla="*/ 1 w 997"/>
                <a:gd name="T69" fmla="*/ 1 h 713"/>
                <a:gd name="T70" fmla="*/ 1 w 997"/>
                <a:gd name="T71" fmla="*/ 1 h 713"/>
                <a:gd name="T72" fmla="*/ 1 w 997"/>
                <a:gd name="T73" fmla="*/ 1 h 713"/>
                <a:gd name="T74" fmla="*/ 1 w 997"/>
                <a:gd name="T75" fmla="*/ 1 h 713"/>
                <a:gd name="T76" fmla="*/ 1 w 997"/>
                <a:gd name="T77" fmla="*/ 1 h 713"/>
                <a:gd name="T78" fmla="*/ 1 w 997"/>
                <a:gd name="T79" fmla="*/ 1 h 713"/>
                <a:gd name="T80" fmla="*/ 1 w 997"/>
                <a:gd name="T81" fmla="*/ 1 h 713"/>
                <a:gd name="T82" fmla="*/ 1 w 997"/>
                <a:gd name="T83" fmla="*/ 1 h 713"/>
                <a:gd name="T84" fmla="*/ 1 w 997"/>
                <a:gd name="T85" fmla="*/ 1 h 713"/>
                <a:gd name="T86" fmla="*/ 1 w 997"/>
                <a:gd name="T87" fmla="*/ 1 h 713"/>
                <a:gd name="T88" fmla="*/ 1 w 997"/>
                <a:gd name="T89" fmla="*/ 1 h 713"/>
                <a:gd name="T90" fmla="*/ 1 w 997"/>
                <a:gd name="T91" fmla="*/ 1 h 713"/>
                <a:gd name="T92" fmla="*/ 1 w 997"/>
                <a:gd name="T93" fmla="*/ 1 h 713"/>
                <a:gd name="T94" fmla="*/ 1 w 997"/>
                <a:gd name="T95" fmla="*/ 1 h 713"/>
                <a:gd name="T96" fmla="*/ 1 w 997"/>
                <a:gd name="T97" fmla="*/ 1 h 713"/>
                <a:gd name="T98" fmla="*/ 1 w 997"/>
                <a:gd name="T99" fmla="*/ 1 h 713"/>
                <a:gd name="T100" fmla="*/ 1 w 997"/>
                <a:gd name="T101" fmla="*/ 1 h 713"/>
                <a:gd name="T102" fmla="*/ 1 w 997"/>
                <a:gd name="T103" fmla="*/ 1 h 713"/>
                <a:gd name="T104" fmla="*/ 1 w 997"/>
                <a:gd name="T105" fmla="*/ 1 h 713"/>
                <a:gd name="T106" fmla="*/ 1 w 997"/>
                <a:gd name="T107" fmla="*/ 1 h 713"/>
                <a:gd name="T108" fmla="*/ 1 w 997"/>
                <a:gd name="T109" fmla="*/ 1 h 713"/>
                <a:gd name="T110" fmla="*/ 1 w 997"/>
                <a:gd name="T111" fmla="*/ 1 h 71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7"/>
                <a:gd name="T169" fmla="*/ 0 h 713"/>
                <a:gd name="T170" fmla="*/ 997 w 997"/>
                <a:gd name="T171" fmla="*/ 713 h 71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7" h="713">
                  <a:moveTo>
                    <a:pt x="370" y="713"/>
                  </a:moveTo>
                  <a:lnTo>
                    <a:pt x="360" y="700"/>
                  </a:lnTo>
                  <a:lnTo>
                    <a:pt x="350" y="688"/>
                  </a:lnTo>
                  <a:lnTo>
                    <a:pt x="342" y="675"/>
                  </a:lnTo>
                  <a:lnTo>
                    <a:pt x="336" y="660"/>
                  </a:lnTo>
                  <a:lnTo>
                    <a:pt x="331" y="631"/>
                  </a:lnTo>
                  <a:lnTo>
                    <a:pt x="329" y="601"/>
                  </a:lnTo>
                  <a:lnTo>
                    <a:pt x="326" y="571"/>
                  </a:lnTo>
                  <a:lnTo>
                    <a:pt x="324" y="541"/>
                  </a:lnTo>
                  <a:lnTo>
                    <a:pt x="317" y="544"/>
                  </a:lnTo>
                  <a:lnTo>
                    <a:pt x="311" y="546"/>
                  </a:lnTo>
                  <a:lnTo>
                    <a:pt x="303" y="549"/>
                  </a:lnTo>
                  <a:lnTo>
                    <a:pt x="296" y="552"/>
                  </a:lnTo>
                  <a:lnTo>
                    <a:pt x="290" y="555"/>
                  </a:lnTo>
                  <a:lnTo>
                    <a:pt x="283" y="557"/>
                  </a:lnTo>
                  <a:lnTo>
                    <a:pt x="276" y="558"/>
                  </a:lnTo>
                  <a:lnTo>
                    <a:pt x="269" y="559"/>
                  </a:lnTo>
                  <a:lnTo>
                    <a:pt x="263" y="559"/>
                  </a:lnTo>
                  <a:lnTo>
                    <a:pt x="258" y="559"/>
                  </a:lnTo>
                  <a:lnTo>
                    <a:pt x="252" y="558"/>
                  </a:lnTo>
                  <a:lnTo>
                    <a:pt x="247" y="557"/>
                  </a:lnTo>
                  <a:lnTo>
                    <a:pt x="241" y="557"/>
                  </a:lnTo>
                  <a:lnTo>
                    <a:pt x="236" y="556"/>
                  </a:lnTo>
                  <a:lnTo>
                    <a:pt x="230" y="556"/>
                  </a:lnTo>
                  <a:lnTo>
                    <a:pt x="224" y="556"/>
                  </a:lnTo>
                  <a:lnTo>
                    <a:pt x="219" y="558"/>
                  </a:lnTo>
                  <a:lnTo>
                    <a:pt x="213" y="561"/>
                  </a:lnTo>
                  <a:lnTo>
                    <a:pt x="209" y="564"/>
                  </a:lnTo>
                  <a:lnTo>
                    <a:pt x="205" y="568"/>
                  </a:lnTo>
                  <a:lnTo>
                    <a:pt x="200" y="571"/>
                  </a:lnTo>
                  <a:lnTo>
                    <a:pt x="195" y="574"/>
                  </a:lnTo>
                  <a:lnTo>
                    <a:pt x="189" y="576"/>
                  </a:lnTo>
                  <a:lnTo>
                    <a:pt x="184" y="577"/>
                  </a:lnTo>
                  <a:lnTo>
                    <a:pt x="171" y="580"/>
                  </a:lnTo>
                  <a:lnTo>
                    <a:pt x="158" y="582"/>
                  </a:lnTo>
                  <a:lnTo>
                    <a:pt x="145" y="585"/>
                  </a:lnTo>
                  <a:lnTo>
                    <a:pt x="130" y="586"/>
                  </a:lnTo>
                  <a:lnTo>
                    <a:pt x="117" y="587"/>
                  </a:lnTo>
                  <a:lnTo>
                    <a:pt x="104" y="587"/>
                  </a:lnTo>
                  <a:lnTo>
                    <a:pt x="89" y="587"/>
                  </a:lnTo>
                  <a:lnTo>
                    <a:pt x="76" y="586"/>
                  </a:lnTo>
                  <a:lnTo>
                    <a:pt x="68" y="585"/>
                  </a:lnTo>
                  <a:lnTo>
                    <a:pt x="58" y="585"/>
                  </a:lnTo>
                  <a:lnTo>
                    <a:pt x="50" y="582"/>
                  </a:lnTo>
                  <a:lnTo>
                    <a:pt x="41" y="580"/>
                  </a:lnTo>
                  <a:lnTo>
                    <a:pt x="33" y="577"/>
                  </a:lnTo>
                  <a:lnTo>
                    <a:pt x="26" y="574"/>
                  </a:lnTo>
                  <a:lnTo>
                    <a:pt x="19" y="569"/>
                  </a:lnTo>
                  <a:lnTo>
                    <a:pt x="13" y="564"/>
                  </a:lnTo>
                  <a:lnTo>
                    <a:pt x="5" y="551"/>
                  </a:lnTo>
                  <a:lnTo>
                    <a:pt x="2" y="535"/>
                  </a:lnTo>
                  <a:lnTo>
                    <a:pt x="2" y="520"/>
                  </a:lnTo>
                  <a:lnTo>
                    <a:pt x="0" y="504"/>
                  </a:lnTo>
                  <a:lnTo>
                    <a:pt x="0" y="497"/>
                  </a:lnTo>
                  <a:lnTo>
                    <a:pt x="2" y="488"/>
                  </a:lnTo>
                  <a:lnTo>
                    <a:pt x="3" y="481"/>
                  </a:lnTo>
                  <a:lnTo>
                    <a:pt x="5" y="474"/>
                  </a:lnTo>
                  <a:lnTo>
                    <a:pt x="10" y="468"/>
                  </a:lnTo>
                  <a:lnTo>
                    <a:pt x="16" y="462"/>
                  </a:lnTo>
                  <a:lnTo>
                    <a:pt x="22" y="457"/>
                  </a:lnTo>
                  <a:lnTo>
                    <a:pt x="27" y="451"/>
                  </a:lnTo>
                  <a:lnTo>
                    <a:pt x="32" y="434"/>
                  </a:lnTo>
                  <a:lnTo>
                    <a:pt x="34" y="418"/>
                  </a:lnTo>
                  <a:lnTo>
                    <a:pt x="38" y="401"/>
                  </a:lnTo>
                  <a:lnTo>
                    <a:pt x="43" y="384"/>
                  </a:lnTo>
                  <a:lnTo>
                    <a:pt x="49" y="374"/>
                  </a:lnTo>
                  <a:lnTo>
                    <a:pt x="55" y="365"/>
                  </a:lnTo>
                  <a:lnTo>
                    <a:pt x="61" y="355"/>
                  </a:lnTo>
                  <a:lnTo>
                    <a:pt x="68" y="347"/>
                  </a:lnTo>
                  <a:lnTo>
                    <a:pt x="75" y="337"/>
                  </a:lnTo>
                  <a:lnTo>
                    <a:pt x="82" y="329"/>
                  </a:lnTo>
                  <a:lnTo>
                    <a:pt x="88" y="320"/>
                  </a:lnTo>
                  <a:lnTo>
                    <a:pt x="94" y="311"/>
                  </a:lnTo>
                  <a:lnTo>
                    <a:pt x="97" y="300"/>
                  </a:lnTo>
                  <a:lnTo>
                    <a:pt x="98" y="289"/>
                  </a:lnTo>
                  <a:lnTo>
                    <a:pt x="99" y="278"/>
                  </a:lnTo>
                  <a:lnTo>
                    <a:pt x="103" y="269"/>
                  </a:lnTo>
                  <a:lnTo>
                    <a:pt x="108" y="260"/>
                  </a:lnTo>
                  <a:lnTo>
                    <a:pt x="112" y="252"/>
                  </a:lnTo>
                  <a:lnTo>
                    <a:pt x="118" y="245"/>
                  </a:lnTo>
                  <a:lnTo>
                    <a:pt x="124" y="238"/>
                  </a:lnTo>
                  <a:lnTo>
                    <a:pt x="130" y="230"/>
                  </a:lnTo>
                  <a:lnTo>
                    <a:pt x="136" y="223"/>
                  </a:lnTo>
                  <a:lnTo>
                    <a:pt x="144" y="216"/>
                  </a:lnTo>
                  <a:lnTo>
                    <a:pt x="150" y="209"/>
                  </a:lnTo>
                  <a:lnTo>
                    <a:pt x="164" y="194"/>
                  </a:lnTo>
                  <a:lnTo>
                    <a:pt x="178" y="180"/>
                  </a:lnTo>
                  <a:lnTo>
                    <a:pt x="193" y="166"/>
                  </a:lnTo>
                  <a:lnTo>
                    <a:pt x="207" y="151"/>
                  </a:lnTo>
                  <a:lnTo>
                    <a:pt x="222" y="137"/>
                  </a:lnTo>
                  <a:lnTo>
                    <a:pt x="237" y="122"/>
                  </a:lnTo>
                  <a:lnTo>
                    <a:pt x="253" y="109"/>
                  </a:lnTo>
                  <a:lnTo>
                    <a:pt x="269" y="97"/>
                  </a:lnTo>
                  <a:lnTo>
                    <a:pt x="281" y="90"/>
                  </a:lnTo>
                  <a:lnTo>
                    <a:pt x="293" y="83"/>
                  </a:lnTo>
                  <a:lnTo>
                    <a:pt x="305" y="77"/>
                  </a:lnTo>
                  <a:lnTo>
                    <a:pt x="317" y="71"/>
                  </a:lnTo>
                  <a:lnTo>
                    <a:pt x="330" y="66"/>
                  </a:lnTo>
                  <a:lnTo>
                    <a:pt x="342" y="61"/>
                  </a:lnTo>
                  <a:lnTo>
                    <a:pt x="354" y="55"/>
                  </a:lnTo>
                  <a:lnTo>
                    <a:pt x="366" y="49"/>
                  </a:lnTo>
                  <a:lnTo>
                    <a:pt x="370" y="42"/>
                  </a:lnTo>
                  <a:lnTo>
                    <a:pt x="374" y="35"/>
                  </a:lnTo>
                  <a:lnTo>
                    <a:pt x="378" y="29"/>
                  </a:lnTo>
                  <a:lnTo>
                    <a:pt x="384" y="23"/>
                  </a:lnTo>
                  <a:lnTo>
                    <a:pt x="390" y="19"/>
                  </a:lnTo>
                  <a:lnTo>
                    <a:pt x="395" y="14"/>
                  </a:lnTo>
                  <a:lnTo>
                    <a:pt x="401" y="11"/>
                  </a:lnTo>
                  <a:lnTo>
                    <a:pt x="407" y="7"/>
                  </a:lnTo>
                  <a:lnTo>
                    <a:pt x="413" y="5"/>
                  </a:lnTo>
                  <a:lnTo>
                    <a:pt x="420" y="2"/>
                  </a:lnTo>
                  <a:lnTo>
                    <a:pt x="426" y="1"/>
                  </a:lnTo>
                  <a:lnTo>
                    <a:pt x="432" y="0"/>
                  </a:lnTo>
                  <a:lnTo>
                    <a:pt x="445" y="0"/>
                  </a:lnTo>
                  <a:lnTo>
                    <a:pt x="459" y="0"/>
                  </a:lnTo>
                  <a:lnTo>
                    <a:pt x="472" y="0"/>
                  </a:lnTo>
                  <a:lnTo>
                    <a:pt x="485" y="0"/>
                  </a:lnTo>
                  <a:lnTo>
                    <a:pt x="498" y="1"/>
                  </a:lnTo>
                  <a:lnTo>
                    <a:pt x="512" y="1"/>
                  </a:lnTo>
                  <a:lnTo>
                    <a:pt x="525" y="2"/>
                  </a:lnTo>
                  <a:lnTo>
                    <a:pt x="539" y="4"/>
                  </a:lnTo>
                  <a:lnTo>
                    <a:pt x="552" y="5"/>
                  </a:lnTo>
                  <a:lnTo>
                    <a:pt x="566" y="6"/>
                  </a:lnTo>
                  <a:lnTo>
                    <a:pt x="579" y="7"/>
                  </a:lnTo>
                  <a:lnTo>
                    <a:pt x="592" y="7"/>
                  </a:lnTo>
                  <a:lnTo>
                    <a:pt x="605" y="8"/>
                  </a:lnTo>
                  <a:lnTo>
                    <a:pt x="619" y="10"/>
                  </a:lnTo>
                  <a:lnTo>
                    <a:pt x="632" y="11"/>
                  </a:lnTo>
                  <a:lnTo>
                    <a:pt x="645" y="12"/>
                  </a:lnTo>
                  <a:lnTo>
                    <a:pt x="651" y="12"/>
                  </a:lnTo>
                  <a:lnTo>
                    <a:pt x="658" y="12"/>
                  </a:lnTo>
                  <a:lnTo>
                    <a:pt x="665" y="12"/>
                  </a:lnTo>
                  <a:lnTo>
                    <a:pt x="671" y="12"/>
                  </a:lnTo>
                  <a:lnTo>
                    <a:pt x="679" y="13"/>
                  </a:lnTo>
                  <a:lnTo>
                    <a:pt x="685" y="14"/>
                  </a:lnTo>
                  <a:lnTo>
                    <a:pt x="691" y="16"/>
                  </a:lnTo>
                  <a:lnTo>
                    <a:pt x="697" y="19"/>
                  </a:lnTo>
                  <a:lnTo>
                    <a:pt x="703" y="26"/>
                  </a:lnTo>
                  <a:lnTo>
                    <a:pt x="706" y="36"/>
                  </a:lnTo>
                  <a:lnTo>
                    <a:pt x="706" y="47"/>
                  </a:lnTo>
                  <a:lnTo>
                    <a:pt x="707" y="56"/>
                  </a:lnTo>
                  <a:lnTo>
                    <a:pt x="709" y="80"/>
                  </a:lnTo>
                  <a:lnTo>
                    <a:pt x="710" y="104"/>
                  </a:lnTo>
                  <a:lnTo>
                    <a:pt x="710" y="130"/>
                  </a:lnTo>
                  <a:lnTo>
                    <a:pt x="711" y="154"/>
                  </a:lnTo>
                  <a:lnTo>
                    <a:pt x="714" y="173"/>
                  </a:lnTo>
                  <a:lnTo>
                    <a:pt x="716" y="193"/>
                  </a:lnTo>
                  <a:lnTo>
                    <a:pt x="720" y="212"/>
                  </a:lnTo>
                  <a:lnTo>
                    <a:pt x="723" y="232"/>
                  </a:lnTo>
                  <a:lnTo>
                    <a:pt x="734" y="215"/>
                  </a:lnTo>
                  <a:lnTo>
                    <a:pt x="744" y="198"/>
                  </a:lnTo>
                  <a:lnTo>
                    <a:pt x="754" y="181"/>
                  </a:lnTo>
                  <a:lnTo>
                    <a:pt x="764" y="164"/>
                  </a:lnTo>
                  <a:lnTo>
                    <a:pt x="775" y="148"/>
                  </a:lnTo>
                  <a:lnTo>
                    <a:pt x="787" y="131"/>
                  </a:lnTo>
                  <a:lnTo>
                    <a:pt x="799" y="116"/>
                  </a:lnTo>
                  <a:lnTo>
                    <a:pt x="812" y="102"/>
                  </a:lnTo>
                  <a:lnTo>
                    <a:pt x="817" y="98"/>
                  </a:lnTo>
                  <a:lnTo>
                    <a:pt x="822" y="96"/>
                  </a:lnTo>
                  <a:lnTo>
                    <a:pt x="828" y="94"/>
                  </a:lnTo>
                  <a:lnTo>
                    <a:pt x="835" y="92"/>
                  </a:lnTo>
                  <a:lnTo>
                    <a:pt x="841" y="92"/>
                  </a:lnTo>
                  <a:lnTo>
                    <a:pt x="848" y="91"/>
                  </a:lnTo>
                  <a:lnTo>
                    <a:pt x="854" y="91"/>
                  </a:lnTo>
                  <a:lnTo>
                    <a:pt x="860" y="90"/>
                  </a:lnTo>
                  <a:lnTo>
                    <a:pt x="861" y="85"/>
                  </a:lnTo>
                  <a:lnTo>
                    <a:pt x="864" y="80"/>
                  </a:lnTo>
                  <a:lnTo>
                    <a:pt x="865" y="76"/>
                  </a:lnTo>
                  <a:lnTo>
                    <a:pt x="867" y="71"/>
                  </a:lnTo>
                  <a:lnTo>
                    <a:pt x="875" y="62"/>
                  </a:lnTo>
                  <a:lnTo>
                    <a:pt x="882" y="55"/>
                  </a:lnTo>
                  <a:lnTo>
                    <a:pt x="890" y="48"/>
                  </a:lnTo>
                  <a:lnTo>
                    <a:pt x="899" y="42"/>
                  </a:lnTo>
                  <a:lnTo>
                    <a:pt x="907" y="38"/>
                  </a:lnTo>
                  <a:lnTo>
                    <a:pt x="916" y="35"/>
                  </a:lnTo>
                  <a:lnTo>
                    <a:pt x="924" y="35"/>
                  </a:lnTo>
                  <a:lnTo>
                    <a:pt x="931" y="37"/>
                  </a:lnTo>
                  <a:lnTo>
                    <a:pt x="936" y="44"/>
                  </a:lnTo>
                  <a:lnTo>
                    <a:pt x="941" y="50"/>
                  </a:lnTo>
                  <a:lnTo>
                    <a:pt x="944" y="56"/>
                  </a:lnTo>
                  <a:lnTo>
                    <a:pt x="949" y="62"/>
                  </a:lnTo>
                  <a:lnTo>
                    <a:pt x="953" y="68"/>
                  </a:lnTo>
                  <a:lnTo>
                    <a:pt x="958" y="74"/>
                  </a:lnTo>
                  <a:lnTo>
                    <a:pt x="961" y="80"/>
                  </a:lnTo>
                  <a:lnTo>
                    <a:pt x="967" y="86"/>
                  </a:lnTo>
                  <a:lnTo>
                    <a:pt x="974" y="94"/>
                  </a:lnTo>
                  <a:lnTo>
                    <a:pt x="982" y="100"/>
                  </a:lnTo>
                  <a:lnTo>
                    <a:pt x="989" y="106"/>
                  </a:lnTo>
                  <a:lnTo>
                    <a:pt x="997" y="113"/>
                  </a:lnTo>
                  <a:lnTo>
                    <a:pt x="990" y="119"/>
                  </a:lnTo>
                  <a:lnTo>
                    <a:pt x="984" y="126"/>
                  </a:lnTo>
                  <a:lnTo>
                    <a:pt x="978" y="132"/>
                  </a:lnTo>
                  <a:lnTo>
                    <a:pt x="971" y="138"/>
                  </a:lnTo>
                  <a:lnTo>
                    <a:pt x="965" y="143"/>
                  </a:lnTo>
                  <a:lnTo>
                    <a:pt x="959" y="146"/>
                  </a:lnTo>
                  <a:lnTo>
                    <a:pt x="952" y="150"/>
                  </a:lnTo>
                  <a:lnTo>
                    <a:pt x="946" y="154"/>
                  </a:lnTo>
                  <a:lnTo>
                    <a:pt x="937" y="157"/>
                  </a:lnTo>
                  <a:lnTo>
                    <a:pt x="930" y="160"/>
                  </a:lnTo>
                  <a:lnTo>
                    <a:pt x="922" y="162"/>
                  </a:lnTo>
                  <a:lnTo>
                    <a:pt x="913" y="164"/>
                  </a:lnTo>
                  <a:lnTo>
                    <a:pt x="901" y="186"/>
                  </a:lnTo>
                  <a:lnTo>
                    <a:pt x="888" y="209"/>
                  </a:lnTo>
                  <a:lnTo>
                    <a:pt x="876" y="230"/>
                  </a:lnTo>
                  <a:lnTo>
                    <a:pt x="864" y="252"/>
                  </a:lnTo>
                  <a:lnTo>
                    <a:pt x="852" y="275"/>
                  </a:lnTo>
                  <a:lnTo>
                    <a:pt x="840" y="296"/>
                  </a:lnTo>
                  <a:lnTo>
                    <a:pt x="828" y="318"/>
                  </a:lnTo>
                  <a:lnTo>
                    <a:pt x="816" y="340"/>
                  </a:lnTo>
                  <a:lnTo>
                    <a:pt x="788" y="362"/>
                  </a:lnTo>
                  <a:lnTo>
                    <a:pt x="760" y="386"/>
                  </a:lnTo>
                  <a:lnTo>
                    <a:pt x="732" y="409"/>
                  </a:lnTo>
                  <a:lnTo>
                    <a:pt x="704" y="432"/>
                  </a:lnTo>
                  <a:lnTo>
                    <a:pt x="676" y="456"/>
                  </a:lnTo>
                  <a:lnTo>
                    <a:pt x="649" y="479"/>
                  </a:lnTo>
                  <a:lnTo>
                    <a:pt x="621" y="503"/>
                  </a:lnTo>
                  <a:lnTo>
                    <a:pt x="593" y="526"/>
                  </a:lnTo>
                  <a:lnTo>
                    <a:pt x="564" y="550"/>
                  </a:lnTo>
                  <a:lnTo>
                    <a:pt x="537" y="573"/>
                  </a:lnTo>
                  <a:lnTo>
                    <a:pt x="509" y="597"/>
                  </a:lnTo>
                  <a:lnTo>
                    <a:pt x="481" y="619"/>
                  </a:lnTo>
                  <a:lnTo>
                    <a:pt x="454" y="643"/>
                  </a:lnTo>
                  <a:lnTo>
                    <a:pt x="425" y="666"/>
                  </a:lnTo>
                  <a:lnTo>
                    <a:pt x="397" y="690"/>
                  </a:lnTo>
                  <a:lnTo>
                    <a:pt x="370" y="713"/>
                  </a:lnTo>
                  <a:close/>
                </a:path>
              </a:pathLst>
            </a:custGeom>
            <a:solidFill>
              <a:srgbClr val="80A141"/>
            </a:solidFill>
            <a:ln w="9525">
              <a:noFill/>
              <a:round/>
              <a:headEnd/>
              <a:tailEnd/>
            </a:ln>
          </p:spPr>
          <p:txBody>
            <a:bodyPr/>
            <a:lstStyle/>
            <a:p>
              <a:endParaRPr lang="sl-SI"/>
            </a:p>
          </p:txBody>
        </p:sp>
        <p:sp>
          <p:nvSpPr>
            <p:cNvPr id="10" name="Freeform 204"/>
            <p:cNvSpPr>
              <a:spLocks/>
            </p:cNvSpPr>
            <p:nvPr/>
          </p:nvSpPr>
          <p:spPr bwMode="auto">
            <a:xfrm>
              <a:off x="2383557" y="3263840"/>
              <a:ext cx="782270" cy="1014683"/>
            </a:xfrm>
            <a:custGeom>
              <a:avLst/>
              <a:gdLst>
                <a:gd name="T0" fmla="*/ 1 w 276"/>
                <a:gd name="T1" fmla="*/ 1 h 357"/>
                <a:gd name="T2" fmla="*/ 1 w 276"/>
                <a:gd name="T3" fmla="*/ 1 h 357"/>
                <a:gd name="T4" fmla="*/ 1 w 276"/>
                <a:gd name="T5" fmla="*/ 1 h 357"/>
                <a:gd name="T6" fmla="*/ 1 w 276"/>
                <a:gd name="T7" fmla="*/ 0 h 357"/>
                <a:gd name="T8" fmla="*/ 1 w 276"/>
                <a:gd name="T9" fmla="*/ 0 h 357"/>
                <a:gd name="T10" fmla="*/ 1 w 276"/>
                <a:gd name="T11" fmla="*/ 1 h 357"/>
                <a:gd name="T12" fmla="*/ 1 w 276"/>
                <a:gd name="T13" fmla="*/ 1 h 357"/>
                <a:gd name="T14" fmla="*/ 1 w 276"/>
                <a:gd name="T15" fmla="*/ 1 h 357"/>
                <a:gd name="T16" fmla="*/ 1 w 276"/>
                <a:gd name="T17" fmla="*/ 1 h 357"/>
                <a:gd name="T18" fmla="*/ 1 w 276"/>
                <a:gd name="T19" fmla="*/ 1 h 357"/>
                <a:gd name="T20" fmla="*/ 1 w 276"/>
                <a:gd name="T21" fmla="*/ 1 h 357"/>
                <a:gd name="T22" fmla="*/ 1 w 276"/>
                <a:gd name="T23" fmla="*/ 1 h 357"/>
                <a:gd name="T24" fmla="*/ 1 w 276"/>
                <a:gd name="T25" fmla="*/ 1 h 357"/>
                <a:gd name="T26" fmla="*/ 1 w 276"/>
                <a:gd name="T27" fmla="*/ 1 h 357"/>
                <a:gd name="T28" fmla="*/ 1 w 276"/>
                <a:gd name="T29" fmla="*/ 1 h 357"/>
                <a:gd name="T30" fmla="*/ 1 w 276"/>
                <a:gd name="T31" fmla="*/ 1 h 357"/>
                <a:gd name="T32" fmla="*/ 1 w 276"/>
                <a:gd name="T33" fmla="*/ 1 h 357"/>
                <a:gd name="T34" fmla="*/ 1 w 276"/>
                <a:gd name="T35" fmla="*/ 1 h 357"/>
                <a:gd name="T36" fmla="*/ 1 w 276"/>
                <a:gd name="T37" fmla="*/ 1 h 357"/>
                <a:gd name="T38" fmla="*/ 1 w 276"/>
                <a:gd name="T39" fmla="*/ 1 h 357"/>
                <a:gd name="T40" fmla="*/ 1 w 276"/>
                <a:gd name="T41" fmla="*/ 1 h 357"/>
                <a:gd name="T42" fmla="*/ 1 w 276"/>
                <a:gd name="T43" fmla="*/ 1 h 357"/>
                <a:gd name="T44" fmla="*/ 1 w 276"/>
                <a:gd name="T45" fmla="*/ 1 h 357"/>
                <a:gd name="T46" fmla="*/ 1 w 276"/>
                <a:gd name="T47" fmla="*/ 1 h 357"/>
                <a:gd name="T48" fmla="*/ 1 w 276"/>
                <a:gd name="T49" fmla="*/ 1 h 357"/>
                <a:gd name="T50" fmla="*/ 1 w 276"/>
                <a:gd name="T51" fmla="*/ 1 h 357"/>
                <a:gd name="T52" fmla="*/ 1 w 276"/>
                <a:gd name="T53" fmla="*/ 1 h 357"/>
                <a:gd name="T54" fmla="*/ 1 w 276"/>
                <a:gd name="T55" fmla="*/ 1 h 357"/>
                <a:gd name="T56" fmla="*/ 1 w 276"/>
                <a:gd name="T57" fmla="*/ 1 h 357"/>
                <a:gd name="T58" fmla="*/ 1 w 276"/>
                <a:gd name="T59" fmla="*/ 1 h 357"/>
                <a:gd name="T60" fmla="*/ 1 w 276"/>
                <a:gd name="T61" fmla="*/ 1 h 357"/>
                <a:gd name="T62" fmla="*/ 1 w 276"/>
                <a:gd name="T63" fmla="*/ 1 h 357"/>
                <a:gd name="T64" fmla="*/ 1 w 276"/>
                <a:gd name="T65" fmla="*/ 1 h 357"/>
                <a:gd name="T66" fmla="*/ 1 w 276"/>
                <a:gd name="T67" fmla="*/ 1 h 357"/>
                <a:gd name="T68" fmla="*/ 1 w 276"/>
                <a:gd name="T69" fmla="*/ 1 h 357"/>
                <a:gd name="T70" fmla="*/ 1 w 276"/>
                <a:gd name="T71" fmla="*/ 1 h 357"/>
                <a:gd name="T72" fmla="*/ 1 w 276"/>
                <a:gd name="T73" fmla="*/ 1 h 357"/>
                <a:gd name="T74" fmla="*/ 1 w 276"/>
                <a:gd name="T75" fmla="*/ 1 h 357"/>
                <a:gd name="T76" fmla="*/ 1 w 276"/>
                <a:gd name="T77" fmla="*/ 1 h 357"/>
                <a:gd name="T78" fmla="*/ 1 w 276"/>
                <a:gd name="T79" fmla="*/ 1 h 357"/>
                <a:gd name="T80" fmla="*/ 1 w 276"/>
                <a:gd name="T81" fmla="*/ 1 h 357"/>
                <a:gd name="T82" fmla="*/ 1 w 276"/>
                <a:gd name="T83" fmla="*/ 1 h 357"/>
                <a:gd name="T84" fmla="*/ 1 w 276"/>
                <a:gd name="T85" fmla="*/ 1 h 357"/>
                <a:gd name="T86" fmla="*/ 1 w 276"/>
                <a:gd name="T87" fmla="*/ 1 h 357"/>
                <a:gd name="T88" fmla="*/ 1 w 276"/>
                <a:gd name="T89" fmla="*/ 1 h 357"/>
                <a:gd name="T90" fmla="*/ 1 w 276"/>
                <a:gd name="T91" fmla="*/ 1 h 357"/>
                <a:gd name="T92" fmla="*/ 1 w 276"/>
                <a:gd name="T93" fmla="*/ 1 h 357"/>
                <a:gd name="T94" fmla="*/ 1 w 276"/>
                <a:gd name="T95" fmla="*/ 1 h 357"/>
                <a:gd name="T96" fmla="*/ 1 w 276"/>
                <a:gd name="T97" fmla="*/ 1 h 357"/>
                <a:gd name="T98" fmla="*/ 1 w 276"/>
                <a:gd name="T99" fmla="*/ 1 h 357"/>
                <a:gd name="T100" fmla="*/ 1 w 276"/>
                <a:gd name="T101" fmla="*/ 1 h 357"/>
                <a:gd name="T102" fmla="*/ 1 w 276"/>
                <a:gd name="T103" fmla="*/ 1 h 357"/>
                <a:gd name="T104" fmla="*/ 1 w 276"/>
                <a:gd name="T105" fmla="*/ 1 h 357"/>
                <a:gd name="T106" fmla="*/ 0 w 276"/>
                <a:gd name="T107" fmla="*/ 1 h 3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76"/>
                <a:gd name="T163" fmla="*/ 0 h 357"/>
                <a:gd name="T164" fmla="*/ 276 w 276"/>
                <a:gd name="T165" fmla="*/ 357 h 35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76" h="357">
                  <a:moveTo>
                    <a:pt x="2" y="27"/>
                  </a:moveTo>
                  <a:lnTo>
                    <a:pt x="4" y="20"/>
                  </a:lnTo>
                  <a:lnTo>
                    <a:pt x="8" y="14"/>
                  </a:lnTo>
                  <a:lnTo>
                    <a:pt x="13" y="8"/>
                  </a:lnTo>
                  <a:lnTo>
                    <a:pt x="20" y="4"/>
                  </a:lnTo>
                  <a:lnTo>
                    <a:pt x="28" y="2"/>
                  </a:lnTo>
                  <a:lnTo>
                    <a:pt x="37" y="1"/>
                  </a:lnTo>
                  <a:lnTo>
                    <a:pt x="45" y="0"/>
                  </a:lnTo>
                  <a:lnTo>
                    <a:pt x="53" y="0"/>
                  </a:lnTo>
                  <a:lnTo>
                    <a:pt x="62" y="0"/>
                  </a:lnTo>
                  <a:lnTo>
                    <a:pt x="70" y="0"/>
                  </a:lnTo>
                  <a:lnTo>
                    <a:pt x="79" y="1"/>
                  </a:lnTo>
                  <a:lnTo>
                    <a:pt x="87" y="1"/>
                  </a:lnTo>
                  <a:lnTo>
                    <a:pt x="95" y="2"/>
                  </a:lnTo>
                  <a:lnTo>
                    <a:pt x="103" y="2"/>
                  </a:lnTo>
                  <a:lnTo>
                    <a:pt x="111" y="3"/>
                  </a:lnTo>
                  <a:lnTo>
                    <a:pt x="118" y="4"/>
                  </a:lnTo>
                  <a:lnTo>
                    <a:pt x="127" y="7"/>
                  </a:lnTo>
                  <a:lnTo>
                    <a:pt x="134" y="8"/>
                  </a:lnTo>
                  <a:lnTo>
                    <a:pt x="142" y="10"/>
                  </a:lnTo>
                  <a:lnTo>
                    <a:pt x="150" y="12"/>
                  </a:lnTo>
                  <a:lnTo>
                    <a:pt x="160" y="15"/>
                  </a:lnTo>
                  <a:lnTo>
                    <a:pt x="172" y="19"/>
                  </a:lnTo>
                  <a:lnTo>
                    <a:pt x="183" y="22"/>
                  </a:lnTo>
                  <a:lnTo>
                    <a:pt x="195" y="26"/>
                  </a:lnTo>
                  <a:lnTo>
                    <a:pt x="206" y="31"/>
                  </a:lnTo>
                  <a:lnTo>
                    <a:pt x="217" y="36"/>
                  </a:lnTo>
                  <a:lnTo>
                    <a:pt x="228" y="40"/>
                  </a:lnTo>
                  <a:lnTo>
                    <a:pt x="239" y="45"/>
                  </a:lnTo>
                  <a:lnTo>
                    <a:pt x="246" y="50"/>
                  </a:lnTo>
                  <a:lnTo>
                    <a:pt x="252" y="55"/>
                  </a:lnTo>
                  <a:lnTo>
                    <a:pt x="257" y="61"/>
                  </a:lnTo>
                  <a:lnTo>
                    <a:pt x="261" y="67"/>
                  </a:lnTo>
                  <a:lnTo>
                    <a:pt x="267" y="74"/>
                  </a:lnTo>
                  <a:lnTo>
                    <a:pt x="273" y="84"/>
                  </a:lnTo>
                  <a:lnTo>
                    <a:pt x="276" y="91"/>
                  </a:lnTo>
                  <a:lnTo>
                    <a:pt x="272" y="93"/>
                  </a:lnTo>
                  <a:lnTo>
                    <a:pt x="266" y="92"/>
                  </a:lnTo>
                  <a:lnTo>
                    <a:pt x="259" y="91"/>
                  </a:lnTo>
                  <a:lnTo>
                    <a:pt x="253" y="87"/>
                  </a:lnTo>
                  <a:lnTo>
                    <a:pt x="247" y="84"/>
                  </a:lnTo>
                  <a:lnTo>
                    <a:pt x="242" y="79"/>
                  </a:lnTo>
                  <a:lnTo>
                    <a:pt x="236" y="75"/>
                  </a:lnTo>
                  <a:lnTo>
                    <a:pt x="231" y="70"/>
                  </a:lnTo>
                  <a:lnTo>
                    <a:pt x="225" y="67"/>
                  </a:lnTo>
                  <a:lnTo>
                    <a:pt x="224" y="74"/>
                  </a:lnTo>
                  <a:lnTo>
                    <a:pt x="223" y="80"/>
                  </a:lnTo>
                  <a:lnTo>
                    <a:pt x="222" y="87"/>
                  </a:lnTo>
                  <a:lnTo>
                    <a:pt x="221" y="93"/>
                  </a:lnTo>
                  <a:lnTo>
                    <a:pt x="225" y="102"/>
                  </a:lnTo>
                  <a:lnTo>
                    <a:pt x="231" y="111"/>
                  </a:lnTo>
                  <a:lnTo>
                    <a:pt x="236" y="120"/>
                  </a:lnTo>
                  <a:lnTo>
                    <a:pt x="242" y="128"/>
                  </a:lnTo>
                  <a:lnTo>
                    <a:pt x="248" y="136"/>
                  </a:lnTo>
                  <a:lnTo>
                    <a:pt x="252" y="145"/>
                  </a:lnTo>
                  <a:lnTo>
                    <a:pt x="255" y="154"/>
                  </a:lnTo>
                  <a:lnTo>
                    <a:pt x="258" y="164"/>
                  </a:lnTo>
                  <a:lnTo>
                    <a:pt x="260" y="198"/>
                  </a:lnTo>
                  <a:lnTo>
                    <a:pt x="259" y="231"/>
                  </a:lnTo>
                  <a:lnTo>
                    <a:pt x="257" y="265"/>
                  </a:lnTo>
                  <a:lnTo>
                    <a:pt x="254" y="298"/>
                  </a:lnTo>
                  <a:lnTo>
                    <a:pt x="253" y="313"/>
                  </a:lnTo>
                  <a:lnTo>
                    <a:pt x="253" y="326"/>
                  </a:lnTo>
                  <a:lnTo>
                    <a:pt x="252" y="340"/>
                  </a:lnTo>
                  <a:lnTo>
                    <a:pt x="251" y="355"/>
                  </a:lnTo>
                  <a:lnTo>
                    <a:pt x="245" y="355"/>
                  </a:lnTo>
                  <a:lnTo>
                    <a:pt x="240" y="356"/>
                  </a:lnTo>
                  <a:lnTo>
                    <a:pt x="234" y="356"/>
                  </a:lnTo>
                  <a:lnTo>
                    <a:pt x="228" y="357"/>
                  </a:lnTo>
                  <a:lnTo>
                    <a:pt x="218" y="357"/>
                  </a:lnTo>
                  <a:lnTo>
                    <a:pt x="208" y="357"/>
                  </a:lnTo>
                  <a:lnTo>
                    <a:pt x="199" y="357"/>
                  </a:lnTo>
                  <a:lnTo>
                    <a:pt x="189" y="357"/>
                  </a:lnTo>
                  <a:lnTo>
                    <a:pt x="180" y="357"/>
                  </a:lnTo>
                  <a:lnTo>
                    <a:pt x="169" y="357"/>
                  </a:lnTo>
                  <a:lnTo>
                    <a:pt x="159" y="357"/>
                  </a:lnTo>
                  <a:lnTo>
                    <a:pt x="150" y="357"/>
                  </a:lnTo>
                  <a:lnTo>
                    <a:pt x="148" y="334"/>
                  </a:lnTo>
                  <a:lnTo>
                    <a:pt x="148" y="312"/>
                  </a:lnTo>
                  <a:lnTo>
                    <a:pt x="147" y="288"/>
                  </a:lnTo>
                  <a:lnTo>
                    <a:pt x="146" y="265"/>
                  </a:lnTo>
                  <a:lnTo>
                    <a:pt x="145" y="242"/>
                  </a:lnTo>
                  <a:lnTo>
                    <a:pt x="142" y="220"/>
                  </a:lnTo>
                  <a:lnTo>
                    <a:pt x="139" y="198"/>
                  </a:lnTo>
                  <a:lnTo>
                    <a:pt x="134" y="176"/>
                  </a:lnTo>
                  <a:lnTo>
                    <a:pt x="133" y="160"/>
                  </a:lnTo>
                  <a:lnTo>
                    <a:pt x="130" y="145"/>
                  </a:lnTo>
                  <a:lnTo>
                    <a:pt x="127" y="129"/>
                  </a:lnTo>
                  <a:lnTo>
                    <a:pt x="121" y="116"/>
                  </a:lnTo>
                  <a:lnTo>
                    <a:pt x="116" y="110"/>
                  </a:lnTo>
                  <a:lnTo>
                    <a:pt x="110" y="104"/>
                  </a:lnTo>
                  <a:lnTo>
                    <a:pt x="104" y="99"/>
                  </a:lnTo>
                  <a:lnTo>
                    <a:pt x="97" y="94"/>
                  </a:lnTo>
                  <a:lnTo>
                    <a:pt x="89" y="90"/>
                  </a:lnTo>
                  <a:lnTo>
                    <a:pt x="82" y="86"/>
                  </a:lnTo>
                  <a:lnTo>
                    <a:pt x="75" y="81"/>
                  </a:lnTo>
                  <a:lnTo>
                    <a:pt x="68" y="78"/>
                  </a:lnTo>
                  <a:lnTo>
                    <a:pt x="62" y="75"/>
                  </a:lnTo>
                  <a:lnTo>
                    <a:pt x="55" y="73"/>
                  </a:lnTo>
                  <a:lnTo>
                    <a:pt x="47" y="72"/>
                  </a:lnTo>
                  <a:lnTo>
                    <a:pt x="40" y="70"/>
                  </a:lnTo>
                  <a:lnTo>
                    <a:pt x="33" y="68"/>
                  </a:lnTo>
                  <a:lnTo>
                    <a:pt x="26" y="67"/>
                  </a:lnTo>
                  <a:lnTo>
                    <a:pt x="19" y="63"/>
                  </a:lnTo>
                  <a:lnTo>
                    <a:pt x="13" y="60"/>
                  </a:lnTo>
                  <a:lnTo>
                    <a:pt x="6" y="54"/>
                  </a:lnTo>
                  <a:lnTo>
                    <a:pt x="3" y="45"/>
                  </a:lnTo>
                  <a:lnTo>
                    <a:pt x="0" y="36"/>
                  </a:lnTo>
                  <a:lnTo>
                    <a:pt x="2" y="27"/>
                  </a:lnTo>
                  <a:close/>
                </a:path>
              </a:pathLst>
            </a:custGeom>
            <a:solidFill>
              <a:srgbClr val="FFF8B3"/>
            </a:solidFill>
            <a:ln w="9525">
              <a:noFill/>
              <a:round/>
              <a:headEnd/>
              <a:tailEnd/>
            </a:ln>
          </p:spPr>
          <p:txBody>
            <a:bodyPr/>
            <a:lstStyle/>
            <a:p>
              <a:endParaRPr lang="sl-SI"/>
            </a:p>
          </p:txBody>
        </p:sp>
        <p:sp>
          <p:nvSpPr>
            <p:cNvPr id="11" name="Freeform 205"/>
            <p:cNvSpPr>
              <a:spLocks/>
            </p:cNvSpPr>
            <p:nvPr/>
          </p:nvSpPr>
          <p:spPr bwMode="auto">
            <a:xfrm>
              <a:off x="2825709" y="4505269"/>
              <a:ext cx="289100" cy="442153"/>
            </a:xfrm>
            <a:custGeom>
              <a:avLst/>
              <a:gdLst>
                <a:gd name="T0" fmla="*/ 0 w 101"/>
                <a:gd name="T1" fmla="*/ 1 h 156"/>
                <a:gd name="T2" fmla="*/ 1 w 101"/>
                <a:gd name="T3" fmla="*/ 1 h 156"/>
                <a:gd name="T4" fmla="*/ 1 w 101"/>
                <a:gd name="T5" fmla="*/ 1 h 156"/>
                <a:gd name="T6" fmla="*/ 1 w 101"/>
                <a:gd name="T7" fmla="*/ 1 h 156"/>
                <a:gd name="T8" fmla="*/ 1 w 101"/>
                <a:gd name="T9" fmla="*/ 1 h 156"/>
                <a:gd name="T10" fmla="*/ 1 w 101"/>
                <a:gd name="T11" fmla="*/ 1 h 156"/>
                <a:gd name="T12" fmla="*/ 1 w 101"/>
                <a:gd name="T13" fmla="*/ 1 h 156"/>
                <a:gd name="T14" fmla="*/ 1 w 101"/>
                <a:gd name="T15" fmla="*/ 1 h 156"/>
                <a:gd name="T16" fmla="*/ 1 w 101"/>
                <a:gd name="T17" fmla="*/ 1 h 156"/>
                <a:gd name="T18" fmla="*/ 1 w 101"/>
                <a:gd name="T19" fmla="*/ 1 h 156"/>
                <a:gd name="T20" fmla="*/ 1 w 101"/>
                <a:gd name="T21" fmla="*/ 1 h 156"/>
                <a:gd name="T22" fmla="*/ 1 w 101"/>
                <a:gd name="T23" fmla="*/ 1 h 156"/>
                <a:gd name="T24" fmla="*/ 1 w 101"/>
                <a:gd name="T25" fmla="*/ 1 h 156"/>
                <a:gd name="T26" fmla="*/ 1 w 101"/>
                <a:gd name="T27" fmla="*/ 1 h 156"/>
                <a:gd name="T28" fmla="*/ 1 w 101"/>
                <a:gd name="T29" fmla="*/ 1 h 156"/>
                <a:gd name="T30" fmla="*/ 1 w 101"/>
                <a:gd name="T31" fmla="*/ 1 h 156"/>
                <a:gd name="T32" fmla="*/ 1 w 101"/>
                <a:gd name="T33" fmla="*/ 1 h 156"/>
                <a:gd name="T34" fmla="*/ 1 w 101"/>
                <a:gd name="T35" fmla="*/ 1 h 156"/>
                <a:gd name="T36" fmla="*/ 1 w 101"/>
                <a:gd name="T37" fmla="*/ 1 h 156"/>
                <a:gd name="T38" fmla="*/ 1 w 101"/>
                <a:gd name="T39" fmla="*/ 1 h 156"/>
                <a:gd name="T40" fmla="*/ 1 w 101"/>
                <a:gd name="T41" fmla="*/ 0 h 156"/>
                <a:gd name="T42" fmla="*/ 1 w 101"/>
                <a:gd name="T43" fmla="*/ 1 h 156"/>
                <a:gd name="T44" fmla="*/ 1 w 101"/>
                <a:gd name="T45" fmla="*/ 1 h 156"/>
                <a:gd name="T46" fmla="*/ 1 w 101"/>
                <a:gd name="T47" fmla="*/ 1 h 156"/>
                <a:gd name="T48" fmla="*/ 1 w 101"/>
                <a:gd name="T49" fmla="*/ 1 h 156"/>
                <a:gd name="T50" fmla="*/ 1 w 101"/>
                <a:gd name="T51" fmla="*/ 1 h 156"/>
                <a:gd name="T52" fmla="*/ 1 w 101"/>
                <a:gd name="T53" fmla="*/ 1 h 156"/>
                <a:gd name="T54" fmla="*/ 1 w 101"/>
                <a:gd name="T55" fmla="*/ 1 h 156"/>
                <a:gd name="T56" fmla="*/ 1 w 101"/>
                <a:gd name="T57" fmla="*/ 1 h 156"/>
                <a:gd name="T58" fmla="*/ 1 w 101"/>
                <a:gd name="T59" fmla="*/ 1 h 156"/>
                <a:gd name="T60" fmla="*/ 1 w 101"/>
                <a:gd name="T61" fmla="*/ 1 h 156"/>
                <a:gd name="T62" fmla="*/ 1 w 101"/>
                <a:gd name="T63" fmla="*/ 1 h 156"/>
                <a:gd name="T64" fmla="*/ 0 w 101"/>
                <a:gd name="T65" fmla="*/ 1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1"/>
                <a:gd name="T100" fmla="*/ 0 h 156"/>
                <a:gd name="T101" fmla="*/ 101 w 101"/>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1" h="156">
                  <a:moveTo>
                    <a:pt x="0" y="48"/>
                  </a:moveTo>
                  <a:lnTo>
                    <a:pt x="1" y="60"/>
                  </a:lnTo>
                  <a:lnTo>
                    <a:pt x="2" y="71"/>
                  </a:lnTo>
                  <a:lnTo>
                    <a:pt x="3" y="83"/>
                  </a:lnTo>
                  <a:lnTo>
                    <a:pt x="3" y="94"/>
                  </a:lnTo>
                  <a:lnTo>
                    <a:pt x="3" y="110"/>
                  </a:lnTo>
                  <a:lnTo>
                    <a:pt x="3" y="125"/>
                  </a:lnTo>
                  <a:lnTo>
                    <a:pt x="3" y="141"/>
                  </a:lnTo>
                  <a:lnTo>
                    <a:pt x="3" y="156"/>
                  </a:lnTo>
                  <a:lnTo>
                    <a:pt x="15" y="146"/>
                  </a:lnTo>
                  <a:lnTo>
                    <a:pt x="27" y="136"/>
                  </a:lnTo>
                  <a:lnTo>
                    <a:pt x="41" y="125"/>
                  </a:lnTo>
                  <a:lnTo>
                    <a:pt x="53" y="116"/>
                  </a:lnTo>
                  <a:lnTo>
                    <a:pt x="65" y="106"/>
                  </a:lnTo>
                  <a:lnTo>
                    <a:pt x="77" y="95"/>
                  </a:lnTo>
                  <a:lnTo>
                    <a:pt x="89" y="86"/>
                  </a:lnTo>
                  <a:lnTo>
                    <a:pt x="101" y="75"/>
                  </a:lnTo>
                  <a:lnTo>
                    <a:pt x="100" y="56"/>
                  </a:lnTo>
                  <a:lnTo>
                    <a:pt x="100" y="38"/>
                  </a:lnTo>
                  <a:lnTo>
                    <a:pt x="98" y="20"/>
                  </a:lnTo>
                  <a:lnTo>
                    <a:pt x="97" y="0"/>
                  </a:lnTo>
                  <a:lnTo>
                    <a:pt x="94" y="8"/>
                  </a:lnTo>
                  <a:lnTo>
                    <a:pt x="91" y="16"/>
                  </a:lnTo>
                  <a:lnTo>
                    <a:pt x="88" y="22"/>
                  </a:lnTo>
                  <a:lnTo>
                    <a:pt x="82" y="27"/>
                  </a:lnTo>
                  <a:lnTo>
                    <a:pt x="72" y="30"/>
                  </a:lnTo>
                  <a:lnTo>
                    <a:pt x="62" y="34"/>
                  </a:lnTo>
                  <a:lnTo>
                    <a:pt x="53" y="38"/>
                  </a:lnTo>
                  <a:lnTo>
                    <a:pt x="42" y="40"/>
                  </a:lnTo>
                  <a:lnTo>
                    <a:pt x="31" y="42"/>
                  </a:lnTo>
                  <a:lnTo>
                    <a:pt x="21" y="44"/>
                  </a:lnTo>
                  <a:lnTo>
                    <a:pt x="11" y="46"/>
                  </a:lnTo>
                  <a:lnTo>
                    <a:pt x="0" y="48"/>
                  </a:lnTo>
                  <a:close/>
                </a:path>
              </a:pathLst>
            </a:custGeom>
            <a:solidFill>
              <a:srgbClr val="FFF8B3"/>
            </a:solidFill>
            <a:ln w="9525">
              <a:noFill/>
              <a:round/>
              <a:headEnd/>
              <a:tailEnd/>
            </a:ln>
          </p:spPr>
          <p:txBody>
            <a:bodyPr/>
            <a:lstStyle/>
            <a:p>
              <a:endParaRPr lang="sl-SI"/>
            </a:p>
          </p:txBody>
        </p:sp>
        <p:sp>
          <p:nvSpPr>
            <p:cNvPr id="12" name="Freeform 206"/>
            <p:cNvSpPr>
              <a:spLocks/>
            </p:cNvSpPr>
            <p:nvPr/>
          </p:nvSpPr>
          <p:spPr bwMode="auto">
            <a:xfrm>
              <a:off x="3052454" y="3757011"/>
              <a:ext cx="963666" cy="748258"/>
            </a:xfrm>
            <a:custGeom>
              <a:avLst/>
              <a:gdLst>
                <a:gd name="T0" fmla="*/ 0 w 340"/>
                <a:gd name="T1" fmla="*/ 1 h 264"/>
                <a:gd name="T2" fmla="*/ 1 w 340"/>
                <a:gd name="T3" fmla="*/ 1 h 264"/>
                <a:gd name="T4" fmla="*/ 1 w 340"/>
                <a:gd name="T5" fmla="*/ 1 h 264"/>
                <a:gd name="T6" fmla="*/ 1 w 340"/>
                <a:gd name="T7" fmla="*/ 1 h 264"/>
                <a:gd name="T8" fmla="*/ 1 w 340"/>
                <a:gd name="T9" fmla="*/ 1 h 264"/>
                <a:gd name="T10" fmla="*/ 1 w 340"/>
                <a:gd name="T11" fmla="*/ 1 h 264"/>
                <a:gd name="T12" fmla="*/ 1 w 340"/>
                <a:gd name="T13" fmla="*/ 1 h 264"/>
                <a:gd name="T14" fmla="*/ 1 w 340"/>
                <a:gd name="T15" fmla="*/ 1 h 264"/>
                <a:gd name="T16" fmla="*/ 1 w 340"/>
                <a:gd name="T17" fmla="*/ 1 h 264"/>
                <a:gd name="T18" fmla="*/ 1 w 340"/>
                <a:gd name="T19" fmla="*/ 1 h 264"/>
                <a:gd name="T20" fmla="*/ 1 w 340"/>
                <a:gd name="T21" fmla="*/ 1 h 264"/>
                <a:gd name="T22" fmla="*/ 1 w 340"/>
                <a:gd name="T23" fmla="*/ 1 h 264"/>
                <a:gd name="T24" fmla="*/ 1 w 340"/>
                <a:gd name="T25" fmla="*/ 1 h 264"/>
                <a:gd name="T26" fmla="*/ 1 w 340"/>
                <a:gd name="T27" fmla="*/ 1 h 264"/>
                <a:gd name="T28" fmla="*/ 1 w 340"/>
                <a:gd name="T29" fmla="*/ 1 h 264"/>
                <a:gd name="T30" fmla="*/ 1 w 340"/>
                <a:gd name="T31" fmla="*/ 1 h 264"/>
                <a:gd name="T32" fmla="*/ 1 w 340"/>
                <a:gd name="T33" fmla="*/ 1 h 264"/>
                <a:gd name="T34" fmla="*/ 1 w 340"/>
                <a:gd name="T35" fmla="*/ 1 h 264"/>
                <a:gd name="T36" fmla="*/ 1 w 340"/>
                <a:gd name="T37" fmla="*/ 1 h 264"/>
                <a:gd name="T38" fmla="*/ 1 w 340"/>
                <a:gd name="T39" fmla="*/ 1 h 264"/>
                <a:gd name="T40" fmla="*/ 1 w 340"/>
                <a:gd name="T41" fmla="*/ 1 h 264"/>
                <a:gd name="T42" fmla="*/ 1 w 340"/>
                <a:gd name="T43" fmla="*/ 1 h 264"/>
                <a:gd name="T44" fmla="*/ 1 w 340"/>
                <a:gd name="T45" fmla="*/ 1 h 264"/>
                <a:gd name="T46" fmla="*/ 1 w 340"/>
                <a:gd name="T47" fmla="*/ 1 h 264"/>
                <a:gd name="T48" fmla="*/ 1 w 340"/>
                <a:gd name="T49" fmla="*/ 1 h 264"/>
                <a:gd name="T50" fmla="*/ 1 w 340"/>
                <a:gd name="T51" fmla="*/ 1 h 264"/>
                <a:gd name="T52" fmla="*/ 1 w 340"/>
                <a:gd name="T53" fmla="*/ 1 h 264"/>
                <a:gd name="T54" fmla="*/ 1 w 340"/>
                <a:gd name="T55" fmla="*/ 1 h 264"/>
                <a:gd name="T56" fmla="*/ 1 w 340"/>
                <a:gd name="T57" fmla="*/ 1 h 264"/>
                <a:gd name="T58" fmla="*/ 1 w 340"/>
                <a:gd name="T59" fmla="*/ 1 h 264"/>
                <a:gd name="T60" fmla="*/ 1 w 340"/>
                <a:gd name="T61" fmla="*/ 1 h 264"/>
                <a:gd name="T62" fmla="*/ 1 w 340"/>
                <a:gd name="T63" fmla="*/ 1 h 264"/>
                <a:gd name="T64" fmla="*/ 1 w 340"/>
                <a:gd name="T65" fmla="*/ 1 h 264"/>
                <a:gd name="T66" fmla="*/ 1 w 340"/>
                <a:gd name="T67" fmla="*/ 1 h 264"/>
                <a:gd name="T68" fmla="*/ 1 w 340"/>
                <a:gd name="T69" fmla="*/ 1 h 264"/>
                <a:gd name="T70" fmla="*/ 1 w 340"/>
                <a:gd name="T71" fmla="*/ 1 h 264"/>
                <a:gd name="T72" fmla="*/ 1 w 340"/>
                <a:gd name="T73" fmla="*/ 1 h 264"/>
                <a:gd name="T74" fmla="*/ 1 w 340"/>
                <a:gd name="T75" fmla="*/ 1 h 264"/>
                <a:gd name="T76" fmla="*/ 1 w 340"/>
                <a:gd name="T77" fmla="*/ 1 h 264"/>
                <a:gd name="T78" fmla="*/ 1 w 340"/>
                <a:gd name="T79" fmla="*/ 1 h 264"/>
                <a:gd name="T80" fmla="*/ 1 w 340"/>
                <a:gd name="T81" fmla="*/ 1 h 264"/>
                <a:gd name="T82" fmla="*/ 1 w 340"/>
                <a:gd name="T83" fmla="*/ 1 h 264"/>
                <a:gd name="T84" fmla="*/ 1 w 340"/>
                <a:gd name="T85" fmla="*/ 1 h 264"/>
                <a:gd name="T86" fmla="*/ 1 w 340"/>
                <a:gd name="T87" fmla="*/ 1 h 264"/>
                <a:gd name="T88" fmla="*/ 1 w 340"/>
                <a:gd name="T89" fmla="*/ 1 h 264"/>
                <a:gd name="T90" fmla="*/ 1 w 340"/>
                <a:gd name="T91" fmla="*/ 1 h 264"/>
                <a:gd name="T92" fmla="*/ 1 w 340"/>
                <a:gd name="T93" fmla="*/ 1 h 264"/>
                <a:gd name="T94" fmla="*/ 1 w 340"/>
                <a:gd name="T95" fmla="*/ 1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0"/>
                <a:gd name="T145" fmla="*/ 0 h 264"/>
                <a:gd name="T146" fmla="*/ 340 w 340"/>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0" h="264">
                  <a:moveTo>
                    <a:pt x="18" y="264"/>
                  </a:moveTo>
                  <a:lnTo>
                    <a:pt x="6" y="254"/>
                  </a:lnTo>
                  <a:lnTo>
                    <a:pt x="0" y="239"/>
                  </a:lnTo>
                  <a:lnTo>
                    <a:pt x="3" y="219"/>
                  </a:lnTo>
                  <a:lnTo>
                    <a:pt x="18" y="190"/>
                  </a:lnTo>
                  <a:lnTo>
                    <a:pt x="22" y="183"/>
                  </a:lnTo>
                  <a:lnTo>
                    <a:pt x="25" y="174"/>
                  </a:lnTo>
                  <a:lnTo>
                    <a:pt x="29" y="167"/>
                  </a:lnTo>
                  <a:lnTo>
                    <a:pt x="34" y="160"/>
                  </a:lnTo>
                  <a:lnTo>
                    <a:pt x="41" y="152"/>
                  </a:lnTo>
                  <a:lnTo>
                    <a:pt x="48" y="142"/>
                  </a:lnTo>
                  <a:lnTo>
                    <a:pt x="57" y="134"/>
                  </a:lnTo>
                  <a:lnTo>
                    <a:pt x="65" y="125"/>
                  </a:lnTo>
                  <a:lnTo>
                    <a:pt x="72" y="117"/>
                  </a:lnTo>
                  <a:lnTo>
                    <a:pt x="81" y="108"/>
                  </a:lnTo>
                  <a:lnTo>
                    <a:pt x="89" y="99"/>
                  </a:lnTo>
                  <a:lnTo>
                    <a:pt x="96" y="90"/>
                  </a:lnTo>
                  <a:lnTo>
                    <a:pt x="105" y="76"/>
                  </a:lnTo>
                  <a:lnTo>
                    <a:pt x="111" y="62"/>
                  </a:lnTo>
                  <a:lnTo>
                    <a:pt x="118" y="46"/>
                  </a:lnTo>
                  <a:lnTo>
                    <a:pt x="126" y="33"/>
                  </a:lnTo>
                  <a:lnTo>
                    <a:pt x="131" y="28"/>
                  </a:lnTo>
                  <a:lnTo>
                    <a:pt x="135" y="24"/>
                  </a:lnTo>
                  <a:lnTo>
                    <a:pt x="140" y="20"/>
                  </a:lnTo>
                  <a:lnTo>
                    <a:pt x="146" y="16"/>
                  </a:lnTo>
                  <a:lnTo>
                    <a:pt x="150" y="12"/>
                  </a:lnTo>
                  <a:lnTo>
                    <a:pt x="155" y="9"/>
                  </a:lnTo>
                  <a:lnTo>
                    <a:pt x="161" y="6"/>
                  </a:lnTo>
                  <a:lnTo>
                    <a:pt x="167" y="4"/>
                  </a:lnTo>
                  <a:lnTo>
                    <a:pt x="174" y="2"/>
                  </a:lnTo>
                  <a:lnTo>
                    <a:pt x="183" y="0"/>
                  </a:lnTo>
                  <a:lnTo>
                    <a:pt x="191" y="2"/>
                  </a:lnTo>
                  <a:lnTo>
                    <a:pt x="200" y="4"/>
                  </a:lnTo>
                  <a:lnTo>
                    <a:pt x="206" y="6"/>
                  </a:lnTo>
                  <a:lnTo>
                    <a:pt x="211" y="9"/>
                  </a:lnTo>
                  <a:lnTo>
                    <a:pt x="217" y="11"/>
                  </a:lnTo>
                  <a:lnTo>
                    <a:pt x="221" y="15"/>
                  </a:lnTo>
                  <a:lnTo>
                    <a:pt x="226" y="17"/>
                  </a:lnTo>
                  <a:lnTo>
                    <a:pt x="231" y="21"/>
                  </a:lnTo>
                  <a:lnTo>
                    <a:pt x="237" y="23"/>
                  </a:lnTo>
                  <a:lnTo>
                    <a:pt x="242" y="26"/>
                  </a:lnTo>
                  <a:lnTo>
                    <a:pt x="248" y="28"/>
                  </a:lnTo>
                  <a:lnTo>
                    <a:pt x="254" y="30"/>
                  </a:lnTo>
                  <a:lnTo>
                    <a:pt x="260" y="32"/>
                  </a:lnTo>
                  <a:lnTo>
                    <a:pt x="267" y="33"/>
                  </a:lnTo>
                  <a:lnTo>
                    <a:pt x="273" y="35"/>
                  </a:lnTo>
                  <a:lnTo>
                    <a:pt x="279" y="38"/>
                  </a:lnTo>
                  <a:lnTo>
                    <a:pt x="285" y="41"/>
                  </a:lnTo>
                  <a:lnTo>
                    <a:pt x="290" y="45"/>
                  </a:lnTo>
                  <a:lnTo>
                    <a:pt x="292" y="48"/>
                  </a:lnTo>
                  <a:lnTo>
                    <a:pt x="291" y="54"/>
                  </a:lnTo>
                  <a:lnTo>
                    <a:pt x="289" y="59"/>
                  </a:lnTo>
                  <a:lnTo>
                    <a:pt x="286" y="64"/>
                  </a:lnTo>
                  <a:lnTo>
                    <a:pt x="283" y="68"/>
                  </a:lnTo>
                  <a:lnTo>
                    <a:pt x="278" y="71"/>
                  </a:lnTo>
                  <a:lnTo>
                    <a:pt x="272" y="75"/>
                  </a:lnTo>
                  <a:lnTo>
                    <a:pt x="268" y="78"/>
                  </a:lnTo>
                  <a:lnTo>
                    <a:pt x="275" y="78"/>
                  </a:lnTo>
                  <a:lnTo>
                    <a:pt x="283" y="80"/>
                  </a:lnTo>
                  <a:lnTo>
                    <a:pt x="290" y="80"/>
                  </a:lnTo>
                  <a:lnTo>
                    <a:pt x="297" y="82"/>
                  </a:lnTo>
                  <a:lnTo>
                    <a:pt x="302" y="83"/>
                  </a:lnTo>
                  <a:lnTo>
                    <a:pt x="307" y="86"/>
                  </a:lnTo>
                  <a:lnTo>
                    <a:pt x="312" y="88"/>
                  </a:lnTo>
                  <a:lnTo>
                    <a:pt x="314" y="93"/>
                  </a:lnTo>
                  <a:lnTo>
                    <a:pt x="312" y="102"/>
                  </a:lnTo>
                  <a:lnTo>
                    <a:pt x="307" y="111"/>
                  </a:lnTo>
                  <a:lnTo>
                    <a:pt x="302" y="118"/>
                  </a:lnTo>
                  <a:lnTo>
                    <a:pt x="297" y="126"/>
                  </a:lnTo>
                  <a:lnTo>
                    <a:pt x="304" y="126"/>
                  </a:lnTo>
                  <a:lnTo>
                    <a:pt x="313" y="128"/>
                  </a:lnTo>
                  <a:lnTo>
                    <a:pt x="321" y="128"/>
                  </a:lnTo>
                  <a:lnTo>
                    <a:pt x="330" y="130"/>
                  </a:lnTo>
                  <a:lnTo>
                    <a:pt x="334" y="134"/>
                  </a:lnTo>
                  <a:lnTo>
                    <a:pt x="337" y="137"/>
                  </a:lnTo>
                  <a:lnTo>
                    <a:pt x="339" y="141"/>
                  </a:lnTo>
                  <a:lnTo>
                    <a:pt x="340" y="146"/>
                  </a:lnTo>
                  <a:lnTo>
                    <a:pt x="338" y="150"/>
                  </a:lnTo>
                  <a:lnTo>
                    <a:pt x="334" y="154"/>
                  </a:lnTo>
                  <a:lnTo>
                    <a:pt x="330" y="158"/>
                  </a:lnTo>
                  <a:lnTo>
                    <a:pt x="325" y="160"/>
                  </a:lnTo>
                  <a:lnTo>
                    <a:pt x="320" y="162"/>
                  </a:lnTo>
                  <a:lnTo>
                    <a:pt x="315" y="165"/>
                  </a:lnTo>
                  <a:lnTo>
                    <a:pt x="309" y="167"/>
                  </a:lnTo>
                  <a:lnTo>
                    <a:pt x="304" y="168"/>
                  </a:lnTo>
                  <a:lnTo>
                    <a:pt x="300" y="171"/>
                  </a:lnTo>
                  <a:lnTo>
                    <a:pt x="294" y="172"/>
                  </a:lnTo>
                  <a:lnTo>
                    <a:pt x="288" y="174"/>
                  </a:lnTo>
                  <a:lnTo>
                    <a:pt x="282" y="176"/>
                  </a:lnTo>
                  <a:lnTo>
                    <a:pt x="289" y="177"/>
                  </a:lnTo>
                  <a:lnTo>
                    <a:pt x="296" y="178"/>
                  </a:lnTo>
                  <a:lnTo>
                    <a:pt x="302" y="179"/>
                  </a:lnTo>
                  <a:lnTo>
                    <a:pt x="308" y="180"/>
                  </a:lnTo>
                  <a:lnTo>
                    <a:pt x="315" y="183"/>
                  </a:lnTo>
                  <a:lnTo>
                    <a:pt x="321" y="184"/>
                  </a:lnTo>
                  <a:lnTo>
                    <a:pt x="327" y="186"/>
                  </a:lnTo>
                  <a:lnTo>
                    <a:pt x="333" y="190"/>
                  </a:lnTo>
                  <a:lnTo>
                    <a:pt x="336" y="195"/>
                  </a:lnTo>
                  <a:lnTo>
                    <a:pt x="336" y="200"/>
                  </a:lnTo>
                  <a:lnTo>
                    <a:pt x="333" y="204"/>
                  </a:lnTo>
                  <a:lnTo>
                    <a:pt x="330" y="208"/>
                  </a:lnTo>
                  <a:lnTo>
                    <a:pt x="324" y="210"/>
                  </a:lnTo>
                  <a:lnTo>
                    <a:pt x="319" y="212"/>
                  </a:lnTo>
                  <a:lnTo>
                    <a:pt x="313" y="213"/>
                  </a:lnTo>
                  <a:lnTo>
                    <a:pt x="308" y="213"/>
                  </a:lnTo>
                  <a:lnTo>
                    <a:pt x="302" y="213"/>
                  </a:lnTo>
                  <a:lnTo>
                    <a:pt x="297" y="213"/>
                  </a:lnTo>
                  <a:lnTo>
                    <a:pt x="292" y="213"/>
                  </a:lnTo>
                  <a:lnTo>
                    <a:pt x="286" y="213"/>
                  </a:lnTo>
                  <a:lnTo>
                    <a:pt x="279" y="213"/>
                  </a:lnTo>
                  <a:lnTo>
                    <a:pt x="271" y="213"/>
                  </a:lnTo>
                  <a:lnTo>
                    <a:pt x="263" y="212"/>
                  </a:lnTo>
                  <a:lnTo>
                    <a:pt x="255" y="210"/>
                  </a:lnTo>
                  <a:lnTo>
                    <a:pt x="247" y="210"/>
                  </a:lnTo>
                  <a:lnTo>
                    <a:pt x="238" y="209"/>
                  </a:lnTo>
                  <a:lnTo>
                    <a:pt x="231" y="208"/>
                  </a:lnTo>
                  <a:lnTo>
                    <a:pt x="223" y="208"/>
                  </a:lnTo>
                  <a:lnTo>
                    <a:pt x="217" y="208"/>
                  </a:lnTo>
                  <a:lnTo>
                    <a:pt x="212" y="208"/>
                  </a:lnTo>
                  <a:lnTo>
                    <a:pt x="206" y="207"/>
                  </a:lnTo>
                  <a:lnTo>
                    <a:pt x="201" y="207"/>
                  </a:lnTo>
                  <a:lnTo>
                    <a:pt x="195" y="207"/>
                  </a:lnTo>
                  <a:lnTo>
                    <a:pt x="189" y="207"/>
                  </a:lnTo>
                  <a:lnTo>
                    <a:pt x="184" y="207"/>
                  </a:lnTo>
                  <a:lnTo>
                    <a:pt x="178" y="208"/>
                  </a:lnTo>
                  <a:lnTo>
                    <a:pt x="170" y="212"/>
                  </a:lnTo>
                  <a:lnTo>
                    <a:pt x="161" y="218"/>
                  </a:lnTo>
                  <a:lnTo>
                    <a:pt x="153" y="224"/>
                  </a:lnTo>
                  <a:lnTo>
                    <a:pt x="144" y="227"/>
                  </a:lnTo>
                  <a:lnTo>
                    <a:pt x="140" y="228"/>
                  </a:lnTo>
                  <a:lnTo>
                    <a:pt x="135" y="228"/>
                  </a:lnTo>
                  <a:lnTo>
                    <a:pt x="129" y="230"/>
                  </a:lnTo>
                  <a:lnTo>
                    <a:pt x="124" y="230"/>
                  </a:lnTo>
                  <a:lnTo>
                    <a:pt x="119" y="230"/>
                  </a:lnTo>
                  <a:lnTo>
                    <a:pt x="113" y="230"/>
                  </a:lnTo>
                  <a:lnTo>
                    <a:pt x="108" y="230"/>
                  </a:lnTo>
                  <a:lnTo>
                    <a:pt x="104" y="231"/>
                  </a:lnTo>
                  <a:lnTo>
                    <a:pt x="93" y="234"/>
                  </a:lnTo>
                  <a:lnTo>
                    <a:pt x="82" y="238"/>
                  </a:lnTo>
                  <a:lnTo>
                    <a:pt x="71" y="243"/>
                  </a:lnTo>
                  <a:lnTo>
                    <a:pt x="60" y="248"/>
                  </a:lnTo>
                  <a:lnTo>
                    <a:pt x="49" y="251"/>
                  </a:lnTo>
                  <a:lnTo>
                    <a:pt x="40" y="256"/>
                  </a:lnTo>
                  <a:lnTo>
                    <a:pt x="29" y="261"/>
                  </a:lnTo>
                  <a:lnTo>
                    <a:pt x="18" y="264"/>
                  </a:lnTo>
                  <a:close/>
                </a:path>
              </a:pathLst>
            </a:custGeom>
            <a:solidFill>
              <a:srgbClr val="FFD4A4"/>
            </a:solidFill>
            <a:ln w="9525">
              <a:noFill/>
              <a:round/>
              <a:headEnd/>
              <a:tailEnd/>
            </a:ln>
          </p:spPr>
          <p:txBody>
            <a:bodyPr/>
            <a:lstStyle/>
            <a:p>
              <a:endParaRPr lang="sl-SI"/>
            </a:p>
          </p:txBody>
        </p:sp>
        <p:sp>
          <p:nvSpPr>
            <p:cNvPr id="13" name="Freeform 207"/>
            <p:cNvSpPr>
              <a:spLocks/>
            </p:cNvSpPr>
            <p:nvPr/>
          </p:nvSpPr>
          <p:spPr bwMode="auto">
            <a:xfrm>
              <a:off x="3914085" y="3031427"/>
              <a:ext cx="906980" cy="691572"/>
            </a:xfrm>
            <a:custGeom>
              <a:avLst/>
              <a:gdLst>
                <a:gd name="T0" fmla="*/ 0 w 321"/>
                <a:gd name="T1" fmla="*/ 1 h 243"/>
                <a:gd name="T2" fmla="*/ 0 w 321"/>
                <a:gd name="T3" fmla="*/ 1 h 243"/>
                <a:gd name="T4" fmla="*/ 0 w 321"/>
                <a:gd name="T5" fmla="*/ 1 h 243"/>
                <a:gd name="T6" fmla="*/ 0 w 321"/>
                <a:gd name="T7" fmla="*/ 1 h 243"/>
                <a:gd name="T8" fmla="*/ 0 w 321"/>
                <a:gd name="T9" fmla="*/ 1 h 243"/>
                <a:gd name="T10" fmla="*/ 0 w 321"/>
                <a:gd name="T11" fmla="*/ 1 h 243"/>
                <a:gd name="T12" fmla="*/ 0 w 321"/>
                <a:gd name="T13" fmla="*/ 1 h 243"/>
                <a:gd name="T14" fmla="*/ 0 w 321"/>
                <a:gd name="T15" fmla="*/ 1 h 243"/>
                <a:gd name="T16" fmla="*/ 0 w 321"/>
                <a:gd name="T17" fmla="*/ 1 h 243"/>
                <a:gd name="T18" fmla="*/ 0 w 321"/>
                <a:gd name="T19" fmla="*/ 1 h 243"/>
                <a:gd name="T20" fmla="*/ 0 w 321"/>
                <a:gd name="T21" fmla="*/ 1 h 243"/>
                <a:gd name="T22" fmla="*/ 0 w 321"/>
                <a:gd name="T23" fmla="*/ 1 h 243"/>
                <a:gd name="T24" fmla="*/ 0 w 321"/>
                <a:gd name="T25" fmla="*/ 0 h 243"/>
                <a:gd name="T26" fmla="*/ 0 w 321"/>
                <a:gd name="T27" fmla="*/ 0 h 243"/>
                <a:gd name="T28" fmla="*/ 0 w 321"/>
                <a:gd name="T29" fmla="*/ 1 h 243"/>
                <a:gd name="T30" fmla="*/ 0 w 321"/>
                <a:gd name="T31" fmla="*/ 1 h 243"/>
                <a:gd name="T32" fmla="*/ 0 w 321"/>
                <a:gd name="T33" fmla="*/ 1 h 243"/>
                <a:gd name="T34" fmla="*/ 0 w 321"/>
                <a:gd name="T35" fmla="*/ 1 h 243"/>
                <a:gd name="T36" fmla="*/ 0 w 321"/>
                <a:gd name="T37" fmla="*/ 1 h 243"/>
                <a:gd name="T38" fmla="*/ 0 w 321"/>
                <a:gd name="T39" fmla="*/ 1 h 243"/>
                <a:gd name="T40" fmla="*/ 0 w 321"/>
                <a:gd name="T41" fmla="*/ 1 h 243"/>
                <a:gd name="T42" fmla="*/ 0 w 321"/>
                <a:gd name="T43" fmla="*/ 1 h 243"/>
                <a:gd name="T44" fmla="*/ 0 w 321"/>
                <a:gd name="T45" fmla="*/ 1 h 243"/>
                <a:gd name="T46" fmla="*/ 0 w 321"/>
                <a:gd name="T47" fmla="*/ 1 h 243"/>
                <a:gd name="T48" fmla="*/ 0 w 321"/>
                <a:gd name="T49" fmla="*/ 1 h 243"/>
                <a:gd name="T50" fmla="*/ 0 w 321"/>
                <a:gd name="T51" fmla="*/ 1 h 243"/>
                <a:gd name="T52" fmla="*/ 0 w 321"/>
                <a:gd name="T53" fmla="*/ 1 h 243"/>
                <a:gd name="T54" fmla="*/ 0 w 321"/>
                <a:gd name="T55" fmla="*/ 1 h 243"/>
                <a:gd name="T56" fmla="*/ 0 w 321"/>
                <a:gd name="T57" fmla="*/ 1 h 243"/>
                <a:gd name="T58" fmla="*/ 0 w 321"/>
                <a:gd name="T59" fmla="*/ 1 h 243"/>
                <a:gd name="T60" fmla="*/ 0 w 321"/>
                <a:gd name="T61" fmla="*/ 1 h 243"/>
                <a:gd name="T62" fmla="*/ 0 w 321"/>
                <a:gd name="T63" fmla="*/ 1 h 243"/>
                <a:gd name="T64" fmla="*/ 0 w 321"/>
                <a:gd name="T65" fmla="*/ 1 h 243"/>
                <a:gd name="T66" fmla="*/ 0 w 321"/>
                <a:gd name="T67" fmla="*/ 1 h 243"/>
                <a:gd name="T68" fmla="*/ 0 w 321"/>
                <a:gd name="T69" fmla="*/ 1 h 243"/>
                <a:gd name="T70" fmla="*/ 0 w 321"/>
                <a:gd name="T71" fmla="*/ 1 h 243"/>
                <a:gd name="T72" fmla="*/ 0 w 321"/>
                <a:gd name="T73" fmla="*/ 1 h 243"/>
                <a:gd name="T74" fmla="*/ 0 w 321"/>
                <a:gd name="T75" fmla="*/ 1 h 243"/>
                <a:gd name="T76" fmla="*/ 0 w 321"/>
                <a:gd name="T77" fmla="*/ 1 h 243"/>
                <a:gd name="T78" fmla="*/ 0 w 321"/>
                <a:gd name="T79" fmla="*/ 1 h 243"/>
                <a:gd name="T80" fmla="*/ 0 w 321"/>
                <a:gd name="T81" fmla="*/ 1 h 243"/>
                <a:gd name="T82" fmla="*/ 0 w 321"/>
                <a:gd name="T83" fmla="*/ 1 h 243"/>
                <a:gd name="T84" fmla="*/ 0 w 321"/>
                <a:gd name="T85" fmla="*/ 1 h 243"/>
                <a:gd name="T86" fmla="*/ 0 w 321"/>
                <a:gd name="T87" fmla="*/ 1 h 243"/>
                <a:gd name="T88" fmla="*/ 0 w 321"/>
                <a:gd name="T89" fmla="*/ 1 h 243"/>
                <a:gd name="T90" fmla="*/ 0 w 321"/>
                <a:gd name="T91" fmla="*/ 1 h 243"/>
                <a:gd name="T92" fmla="*/ 0 w 321"/>
                <a:gd name="T93" fmla="*/ 1 h 243"/>
                <a:gd name="T94" fmla="*/ 0 w 321"/>
                <a:gd name="T95" fmla="*/ 1 h 243"/>
                <a:gd name="T96" fmla="*/ 0 w 321"/>
                <a:gd name="T97" fmla="*/ 1 h 243"/>
                <a:gd name="T98" fmla="*/ 0 w 321"/>
                <a:gd name="T99" fmla="*/ 1 h 243"/>
                <a:gd name="T100" fmla="*/ 0 w 321"/>
                <a:gd name="T101" fmla="*/ 1 h 243"/>
                <a:gd name="T102" fmla="*/ 0 w 321"/>
                <a:gd name="T103" fmla="*/ 1 h 243"/>
                <a:gd name="T104" fmla="*/ 0 w 321"/>
                <a:gd name="T105" fmla="*/ 1 h 243"/>
                <a:gd name="T106" fmla="*/ 0 w 321"/>
                <a:gd name="T107" fmla="*/ 1 h 243"/>
                <a:gd name="T108" fmla="*/ 0 w 321"/>
                <a:gd name="T109" fmla="*/ 1 h 243"/>
                <a:gd name="T110" fmla="*/ 0 w 321"/>
                <a:gd name="T111" fmla="*/ 1 h 243"/>
                <a:gd name="T112" fmla="*/ 0 w 321"/>
                <a:gd name="T113" fmla="*/ 1 h 243"/>
                <a:gd name="T114" fmla="*/ 0 w 321"/>
                <a:gd name="T115" fmla="*/ 1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1"/>
                <a:gd name="T175" fmla="*/ 0 h 243"/>
                <a:gd name="T176" fmla="*/ 321 w 321"/>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1" h="243">
                  <a:moveTo>
                    <a:pt x="0" y="181"/>
                  </a:moveTo>
                  <a:lnTo>
                    <a:pt x="7" y="170"/>
                  </a:lnTo>
                  <a:lnTo>
                    <a:pt x="15" y="161"/>
                  </a:lnTo>
                  <a:lnTo>
                    <a:pt x="21" y="150"/>
                  </a:lnTo>
                  <a:lnTo>
                    <a:pt x="28" y="139"/>
                  </a:lnTo>
                  <a:lnTo>
                    <a:pt x="34" y="129"/>
                  </a:lnTo>
                  <a:lnTo>
                    <a:pt x="41" y="119"/>
                  </a:lnTo>
                  <a:lnTo>
                    <a:pt x="48" y="109"/>
                  </a:lnTo>
                  <a:lnTo>
                    <a:pt x="57" y="99"/>
                  </a:lnTo>
                  <a:lnTo>
                    <a:pt x="64" y="91"/>
                  </a:lnTo>
                  <a:lnTo>
                    <a:pt x="72" y="83"/>
                  </a:lnTo>
                  <a:lnTo>
                    <a:pt x="81" y="75"/>
                  </a:lnTo>
                  <a:lnTo>
                    <a:pt x="90" y="68"/>
                  </a:lnTo>
                  <a:lnTo>
                    <a:pt x="99" y="62"/>
                  </a:lnTo>
                  <a:lnTo>
                    <a:pt x="107" y="56"/>
                  </a:lnTo>
                  <a:lnTo>
                    <a:pt x="114" y="50"/>
                  </a:lnTo>
                  <a:lnTo>
                    <a:pt x="123" y="44"/>
                  </a:lnTo>
                  <a:lnTo>
                    <a:pt x="131" y="38"/>
                  </a:lnTo>
                  <a:lnTo>
                    <a:pt x="140" y="32"/>
                  </a:lnTo>
                  <a:lnTo>
                    <a:pt x="148" y="26"/>
                  </a:lnTo>
                  <a:lnTo>
                    <a:pt x="156" y="20"/>
                  </a:lnTo>
                  <a:lnTo>
                    <a:pt x="164" y="15"/>
                  </a:lnTo>
                  <a:lnTo>
                    <a:pt x="171" y="9"/>
                  </a:lnTo>
                  <a:lnTo>
                    <a:pt x="178" y="5"/>
                  </a:lnTo>
                  <a:lnTo>
                    <a:pt x="187" y="1"/>
                  </a:lnTo>
                  <a:lnTo>
                    <a:pt x="193" y="0"/>
                  </a:lnTo>
                  <a:lnTo>
                    <a:pt x="200" y="0"/>
                  </a:lnTo>
                  <a:lnTo>
                    <a:pt x="206" y="0"/>
                  </a:lnTo>
                  <a:lnTo>
                    <a:pt x="213" y="1"/>
                  </a:lnTo>
                  <a:lnTo>
                    <a:pt x="220" y="2"/>
                  </a:lnTo>
                  <a:lnTo>
                    <a:pt x="226" y="5"/>
                  </a:lnTo>
                  <a:lnTo>
                    <a:pt x="233" y="7"/>
                  </a:lnTo>
                  <a:lnTo>
                    <a:pt x="239" y="9"/>
                  </a:lnTo>
                  <a:lnTo>
                    <a:pt x="243" y="13"/>
                  </a:lnTo>
                  <a:lnTo>
                    <a:pt x="245" y="19"/>
                  </a:lnTo>
                  <a:lnTo>
                    <a:pt x="248" y="25"/>
                  </a:lnTo>
                  <a:lnTo>
                    <a:pt x="250" y="32"/>
                  </a:lnTo>
                  <a:lnTo>
                    <a:pt x="255" y="35"/>
                  </a:lnTo>
                  <a:lnTo>
                    <a:pt x="261" y="37"/>
                  </a:lnTo>
                  <a:lnTo>
                    <a:pt x="266" y="41"/>
                  </a:lnTo>
                  <a:lnTo>
                    <a:pt x="272" y="43"/>
                  </a:lnTo>
                  <a:lnTo>
                    <a:pt x="279" y="43"/>
                  </a:lnTo>
                  <a:lnTo>
                    <a:pt x="288" y="43"/>
                  </a:lnTo>
                  <a:lnTo>
                    <a:pt x="295" y="44"/>
                  </a:lnTo>
                  <a:lnTo>
                    <a:pt x="301" y="47"/>
                  </a:lnTo>
                  <a:lnTo>
                    <a:pt x="308" y="54"/>
                  </a:lnTo>
                  <a:lnTo>
                    <a:pt x="315" y="62"/>
                  </a:lnTo>
                  <a:lnTo>
                    <a:pt x="320" y="71"/>
                  </a:lnTo>
                  <a:lnTo>
                    <a:pt x="321" y="79"/>
                  </a:lnTo>
                  <a:lnTo>
                    <a:pt x="319" y="89"/>
                  </a:lnTo>
                  <a:lnTo>
                    <a:pt x="314" y="97"/>
                  </a:lnTo>
                  <a:lnTo>
                    <a:pt x="307" y="105"/>
                  </a:lnTo>
                  <a:lnTo>
                    <a:pt x="301" y="114"/>
                  </a:lnTo>
                  <a:lnTo>
                    <a:pt x="306" y="121"/>
                  </a:lnTo>
                  <a:lnTo>
                    <a:pt x="310" y="128"/>
                  </a:lnTo>
                  <a:lnTo>
                    <a:pt x="314" y="137"/>
                  </a:lnTo>
                  <a:lnTo>
                    <a:pt x="313" y="144"/>
                  </a:lnTo>
                  <a:lnTo>
                    <a:pt x="310" y="147"/>
                  </a:lnTo>
                  <a:lnTo>
                    <a:pt x="307" y="150"/>
                  </a:lnTo>
                  <a:lnTo>
                    <a:pt x="302" y="151"/>
                  </a:lnTo>
                  <a:lnTo>
                    <a:pt x="297" y="152"/>
                  </a:lnTo>
                  <a:lnTo>
                    <a:pt x="292" y="152"/>
                  </a:lnTo>
                  <a:lnTo>
                    <a:pt x="286" y="153"/>
                  </a:lnTo>
                  <a:lnTo>
                    <a:pt x="282" y="153"/>
                  </a:lnTo>
                  <a:lnTo>
                    <a:pt x="277" y="155"/>
                  </a:lnTo>
                  <a:lnTo>
                    <a:pt x="279" y="165"/>
                  </a:lnTo>
                  <a:lnTo>
                    <a:pt x="283" y="176"/>
                  </a:lnTo>
                  <a:lnTo>
                    <a:pt x="286" y="188"/>
                  </a:lnTo>
                  <a:lnTo>
                    <a:pt x="288" y="199"/>
                  </a:lnTo>
                  <a:lnTo>
                    <a:pt x="286" y="206"/>
                  </a:lnTo>
                  <a:lnTo>
                    <a:pt x="284" y="213"/>
                  </a:lnTo>
                  <a:lnTo>
                    <a:pt x="282" y="219"/>
                  </a:lnTo>
                  <a:lnTo>
                    <a:pt x="277" y="225"/>
                  </a:lnTo>
                  <a:lnTo>
                    <a:pt x="273" y="229"/>
                  </a:lnTo>
                  <a:lnTo>
                    <a:pt x="268" y="233"/>
                  </a:lnTo>
                  <a:lnTo>
                    <a:pt x="263" y="235"/>
                  </a:lnTo>
                  <a:lnTo>
                    <a:pt x="259" y="237"/>
                  </a:lnTo>
                  <a:lnTo>
                    <a:pt x="254" y="240"/>
                  </a:lnTo>
                  <a:lnTo>
                    <a:pt x="249" y="242"/>
                  </a:lnTo>
                  <a:lnTo>
                    <a:pt x="244" y="243"/>
                  </a:lnTo>
                  <a:lnTo>
                    <a:pt x="239" y="243"/>
                  </a:lnTo>
                  <a:lnTo>
                    <a:pt x="232" y="241"/>
                  </a:lnTo>
                  <a:lnTo>
                    <a:pt x="227" y="235"/>
                  </a:lnTo>
                  <a:lnTo>
                    <a:pt x="223" y="228"/>
                  </a:lnTo>
                  <a:lnTo>
                    <a:pt x="219" y="221"/>
                  </a:lnTo>
                  <a:lnTo>
                    <a:pt x="215" y="206"/>
                  </a:lnTo>
                  <a:lnTo>
                    <a:pt x="213" y="192"/>
                  </a:lnTo>
                  <a:lnTo>
                    <a:pt x="211" y="177"/>
                  </a:lnTo>
                  <a:lnTo>
                    <a:pt x="208" y="162"/>
                  </a:lnTo>
                  <a:lnTo>
                    <a:pt x="201" y="167"/>
                  </a:lnTo>
                  <a:lnTo>
                    <a:pt x="194" y="173"/>
                  </a:lnTo>
                  <a:lnTo>
                    <a:pt x="187" y="176"/>
                  </a:lnTo>
                  <a:lnTo>
                    <a:pt x="179" y="176"/>
                  </a:lnTo>
                  <a:lnTo>
                    <a:pt x="172" y="173"/>
                  </a:lnTo>
                  <a:lnTo>
                    <a:pt x="168" y="167"/>
                  </a:lnTo>
                  <a:lnTo>
                    <a:pt x="165" y="158"/>
                  </a:lnTo>
                  <a:lnTo>
                    <a:pt x="161" y="151"/>
                  </a:lnTo>
                  <a:lnTo>
                    <a:pt x="153" y="158"/>
                  </a:lnTo>
                  <a:lnTo>
                    <a:pt x="144" y="164"/>
                  </a:lnTo>
                  <a:lnTo>
                    <a:pt x="137" y="170"/>
                  </a:lnTo>
                  <a:lnTo>
                    <a:pt x="130" y="176"/>
                  </a:lnTo>
                  <a:lnTo>
                    <a:pt x="120" y="185"/>
                  </a:lnTo>
                  <a:lnTo>
                    <a:pt x="111" y="193"/>
                  </a:lnTo>
                  <a:lnTo>
                    <a:pt x="101" y="201"/>
                  </a:lnTo>
                  <a:lnTo>
                    <a:pt x="92" y="210"/>
                  </a:lnTo>
                  <a:lnTo>
                    <a:pt x="82" y="218"/>
                  </a:lnTo>
                  <a:lnTo>
                    <a:pt x="72" y="227"/>
                  </a:lnTo>
                  <a:lnTo>
                    <a:pt x="63" y="235"/>
                  </a:lnTo>
                  <a:lnTo>
                    <a:pt x="53" y="243"/>
                  </a:lnTo>
                  <a:lnTo>
                    <a:pt x="42" y="237"/>
                  </a:lnTo>
                  <a:lnTo>
                    <a:pt x="33" y="230"/>
                  </a:lnTo>
                  <a:lnTo>
                    <a:pt x="23" y="223"/>
                  </a:lnTo>
                  <a:lnTo>
                    <a:pt x="16" y="216"/>
                  </a:lnTo>
                  <a:lnTo>
                    <a:pt x="10" y="207"/>
                  </a:lnTo>
                  <a:lnTo>
                    <a:pt x="5" y="199"/>
                  </a:lnTo>
                  <a:lnTo>
                    <a:pt x="3" y="191"/>
                  </a:lnTo>
                  <a:lnTo>
                    <a:pt x="0" y="181"/>
                  </a:lnTo>
                  <a:close/>
                </a:path>
              </a:pathLst>
            </a:custGeom>
            <a:solidFill>
              <a:srgbClr val="FFD4A4"/>
            </a:solidFill>
            <a:ln w="9525">
              <a:noFill/>
              <a:round/>
              <a:headEnd/>
              <a:tailEnd/>
            </a:ln>
          </p:spPr>
          <p:txBody>
            <a:bodyPr/>
            <a:lstStyle/>
            <a:p>
              <a:endParaRPr lang="sl-SI"/>
            </a:p>
          </p:txBody>
        </p:sp>
        <p:sp>
          <p:nvSpPr>
            <p:cNvPr id="14" name="Freeform 208"/>
            <p:cNvSpPr>
              <a:spLocks/>
            </p:cNvSpPr>
            <p:nvPr/>
          </p:nvSpPr>
          <p:spPr bwMode="auto">
            <a:xfrm>
              <a:off x="2610301" y="1858022"/>
              <a:ext cx="2137071" cy="1564540"/>
            </a:xfrm>
            <a:custGeom>
              <a:avLst/>
              <a:gdLst>
                <a:gd name="T0" fmla="*/ 1 w 754"/>
                <a:gd name="T1" fmla="*/ 1 h 552"/>
                <a:gd name="T2" fmla="*/ 1 w 754"/>
                <a:gd name="T3" fmla="*/ 1 h 552"/>
                <a:gd name="T4" fmla="*/ 1 w 754"/>
                <a:gd name="T5" fmla="*/ 1 h 552"/>
                <a:gd name="T6" fmla="*/ 1 w 754"/>
                <a:gd name="T7" fmla="*/ 1 h 552"/>
                <a:gd name="T8" fmla="*/ 1 w 754"/>
                <a:gd name="T9" fmla="*/ 1 h 552"/>
                <a:gd name="T10" fmla="*/ 1 w 754"/>
                <a:gd name="T11" fmla="*/ 1 h 552"/>
                <a:gd name="T12" fmla="*/ 1 w 754"/>
                <a:gd name="T13" fmla="*/ 1 h 552"/>
                <a:gd name="T14" fmla="*/ 1 w 754"/>
                <a:gd name="T15" fmla="*/ 1 h 552"/>
                <a:gd name="T16" fmla="*/ 1 w 754"/>
                <a:gd name="T17" fmla="*/ 1 h 552"/>
                <a:gd name="T18" fmla="*/ 1 w 754"/>
                <a:gd name="T19" fmla="*/ 1 h 552"/>
                <a:gd name="T20" fmla="*/ 1 w 754"/>
                <a:gd name="T21" fmla="*/ 1 h 552"/>
                <a:gd name="T22" fmla="*/ 1 w 754"/>
                <a:gd name="T23" fmla="*/ 1 h 552"/>
                <a:gd name="T24" fmla="*/ 1 w 754"/>
                <a:gd name="T25" fmla="*/ 1 h 552"/>
                <a:gd name="T26" fmla="*/ 1 w 754"/>
                <a:gd name="T27" fmla="*/ 1 h 552"/>
                <a:gd name="T28" fmla="*/ 1 w 754"/>
                <a:gd name="T29" fmla="*/ 1 h 552"/>
                <a:gd name="T30" fmla="*/ 1 w 754"/>
                <a:gd name="T31" fmla="*/ 1 h 552"/>
                <a:gd name="T32" fmla="*/ 1 w 754"/>
                <a:gd name="T33" fmla="*/ 1 h 552"/>
                <a:gd name="T34" fmla="*/ 1 w 754"/>
                <a:gd name="T35" fmla="*/ 1 h 552"/>
                <a:gd name="T36" fmla="*/ 1 w 754"/>
                <a:gd name="T37" fmla="*/ 1 h 552"/>
                <a:gd name="T38" fmla="*/ 1 w 754"/>
                <a:gd name="T39" fmla="*/ 1 h 552"/>
                <a:gd name="T40" fmla="*/ 1 w 754"/>
                <a:gd name="T41" fmla="*/ 1 h 552"/>
                <a:gd name="T42" fmla="*/ 1 w 754"/>
                <a:gd name="T43" fmla="*/ 1 h 552"/>
                <a:gd name="T44" fmla="*/ 1 w 754"/>
                <a:gd name="T45" fmla="*/ 1 h 552"/>
                <a:gd name="T46" fmla="*/ 1 w 754"/>
                <a:gd name="T47" fmla="*/ 1 h 552"/>
                <a:gd name="T48" fmla="*/ 1 w 754"/>
                <a:gd name="T49" fmla="*/ 1 h 552"/>
                <a:gd name="T50" fmla="*/ 1 w 754"/>
                <a:gd name="T51" fmla="*/ 1 h 552"/>
                <a:gd name="T52" fmla="*/ 1 w 754"/>
                <a:gd name="T53" fmla="*/ 1 h 552"/>
                <a:gd name="T54" fmla="*/ 1 w 754"/>
                <a:gd name="T55" fmla="*/ 1 h 552"/>
                <a:gd name="T56" fmla="*/ 1 w 754"/>
                <a:gd name="T57" fmla="*/ 1 h 552"/>
                <a:gd name="T58" fmla="*/ 1 w 754"/>
                <a:gd name="T59" fmla="*/ 1 h 552"/>
                <a:gd name="T60" fmla="*/ 1 w 754"/>
                <a:gd name="T61" fmla="*/ 1 h 552"/>
                <a:gd name="T62" fmla="*/ 1 w 754"/>
                <a:gd name="T63" fmla="*/ 1 h 552"/>
                <a:gd name="T64" fmla="*/ 1 w 754"/>
                <a:gd name="T65" fmla="*/ 1 h 552"/>
                <a:gd name="T66" fmla="*/ 1 w 754"/>
                <a:gd name="T67" fmla="*/ 1 h 552"/>
                <a:gd name="T68" fmla="*/ 1 w 754"/>
                <a:gd name="T69" fmla="*/ 1 h 552"/>
                <a:gd name="T70" fmla="*/ 1 w 754"/>
                <a:gd name="T71" fmla="*/ 1 h 552"/>
                <a:gd name="T72" fmla="*/ 1 w 754"/>
                <a:gd name="T73" fmla="*/ 1 h 552"/>
                <a:gd name="T74" fmla="*/ 1 w 754"/>
                <a:gd name="T75" fmla="*/ 1 h 552"/>
                <a:gd name="T76" fmla="*/ 1 w 754"/>
                <a:gd name="T77" fmla="*/ 1 h 552"/>
                <a:gd name="T78" fmla="*/ 1 w 754"/>
                <a:gd name="T79" fmla="*/ 1 h 552"/>
                <a:gd name="T80" fmla="*/ 1 w 754"/>
                <a:gd name="T81" fmla="*/ 1 h 552"/>
                <a:gd name="T82" fmla="*/ 1 w 754"/>
                <a:gd name="T83" fmla="*/ 1 h 552"/>
                <a:gd name="T84" fmla="*/ 1 w 754"/>
                <a:gd name="T85" fmla="*/ 1 h 552"/>
                <a:gd name="T86" fmla="*/ 1 w 754"/>
                <a:gd name="T87" fmla="*/ 1 h 552"/>
                <a:gd name="T88" fmla="*/ 1 w 754"/>
                <a:gd name="T89" fmla="*/ 1 h 552"/>
                <a:gd name="T90" fmla="*/ 1 w 754"/>
                <a:gd name="T91" fmla="*/ 1 h 552"/>
                <a:gd name="T92" fmla="*/ 1 w 754"/>
                <a:gd name="T93" fmla="*/ 1 h 552"/>
                <a:gd name="T94" fmla="*/ 1 w 754"/>
                <a:gd name="T95" fmla="*/ 1 h 552"/>
                <a:gd name="T96" fmla="*/ 1 w 754"/>
                <a:gd name="T97" fmla="*/ 1 h 552"/>
                <a:gd name="T98" fmla="*/ 1 w 754"/>
                <a:gd name="T99" fmla="*/ 1 h 552"/>
                <a:gd name="T100" fmla="*/ 1 w 754"/>
                <a:gd name="T101" fmla="*/ 1 h 552"/>
                <a:gd name="T102" fmla="*/ 1 w 754"/>
                <a:gd name="T103" fmla="*/ 1 h 552"/>
                <a:gd name="T104" fmla="*/ 1 w 754"/>
                <a:gd name="T105" fmla="*/ 1 h 5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54"/>
                <a:gd name="T160" fmla="*/ 0 h 552"/>
                <a:gd name="T161" fmla="*/ 754 w 754"/>
                <a:gd name="T162" fmla="*/ 552 h 5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54" h="552">
                  <a:moveTo>
                    <a:pt x="52" y="552"/>
                  </a:moveTo>
                  <a:lnTo>
                    <a:pt x="56" y="552"/>
                  </a:lnTo>
                  <a:lnTo>
                    <a:pt x="61" y="551"/>
                  </a:lnTo>
                  <a:lnTo>
                    <a:pt x="66" y="547"/>
                  </a:lnTo>
                  <a:lnTo>
                    <a:pt x="71" y="544"/>
                  </a:lnTo>
                  <a:lnTo>
                    <a:pt x="74" y="540"/>
                  </a:lnTo>
                  <a:lnTo>
                    <a:pt x="79" y="536"/>
                  </a:lnTo>
                  <a:lnTo>
                    <a:pt x="84" y="533"/>
                  </a:lnTo>
                  <a:lnTo>
                    <a:pt x="89" y="530"/>
                  </a:lnTo>
                  <a:lnTo>
                    <a:pt x="95" y="538"/>
                  </a:lnTo>
                  <a:lnTo>
                    <a:pt x="101" y="544"/>
                  </a:lnTo>
                  <a:lnTo>
                    <a:pt x="107" y="550"/>
                  </a:lnTo>
                  <a:lnTo>
                    <a:pt x="114" y="552"/>
                  </a:lnTo>
                  <a:lnTo>
                    <a:pt x="121" y="552"/>
                  </a:lnTo>
                  <a:lnTo>
                    <a:pt x="128" y="551"/>
                  </a:lnTo>
                  <a:lnTo>
                    <a:pt x="135" y="550"/>
                  </a:lnTo>
                  <a:lnTo>
                    <a:pt x="141" y="547"/>
                  </a:lnTo>
                  <a:lnTo>
                    <a:pt x="148" y="546"/>
                  </a:lnTo>
                  <a:lnTo>
                    <a:pt x="154" y="544"/>
                  </a:lnTo>
                  <a:lnTo>
                    <a:pt x="160" y="541"/>
                  </a:lnTo>
                  <a:lnTo>
                    <a:pt x="167" y="539"/>
                  </a:lnTo>
                  <a:lnTo>
                    <a:pt x="183" y="533"/>
                  </a:lnTo>
                  <a:lnTo>
                    <a:pt x="199" y="526"/>
                  </a:lnTo>
                  <a:lnTo>
                    <a:pt x="215" y="518"/>
                  </a:lnTo>
                  <a:lnTo>
                    <a:pt x="232" y="511"/>
                  </a:lnTo>
                  <a:lnTo>
                    <a:pt x="248" y="504"/>
                  </a:lnTo>
                  <a:lnTo>
                    <a:pt x="264" y="498"/>
                  </a:lnTo>
                  <a:lnTo>
                    <a:pt x="280" y="491"/>
                  </a:lnTo>
                  <a:lnTo>
                    <a:pt x="297" y="486"/>
                  </a:lnTo>
                  <a:lnTo>
                    <a:pt x="308" y="484"/>
                  </a:lnTo>
                  <a:lnTo>
                    <a:pt x="318" y="481"/>
                  </a:lnTo>
                  <a:lnTo>
                    <a:pt x="329" y="480"/>
                  </a:lnTo>
                  <a:lnTo>
                    <a:pt x="340" y="479"/>
                  </a:lnTo>
                  <a:lnTo>
                    <a:pt x="350" y="478"/>
                  </a:lnTo>
                  <a:lnTo>
                    <a:pt x="361" y="475"/>
                  </a:lnTo>
                  <a:lnTo>
                    <a:pt x="371" y="474"/>
                  </a:lnTo>
                  <a:lnTo>
                    <a:pt x="382" y="470"/>
                  </a:lnTo>
                  <a:lnTo>
                    <a:pt x="388" y="468"/>
                  </a:lnTo>
                  <a:lnTo>
                    <a:pt x="392" y="463"/>
                  </a:lnTo>
                  <a:lnTo>
                    <a:pt x="394" y="457"/>
                  </a:lnTo>
                  <a:lnTo>
                    <a:pt x="393" y="452"/>
                  </a:lnTo>
                  <a:lnTo>
                    <a:pt x="387" y="448"/>
                  </a:lnTo>
                  <a:lnTo>
                    <a:pt x="379" y="446"/>
                  </a:lnTo>
                  <a:lnTo>
                    <a:pt x="370" y="445"/>
                  </a:lnTo>
                  <a:lnTo>
                    <a:pt x="364" y="440"/>
                  </a:lnTo>
                  <a:lnTo>
                    <a:pt x="364" y="437"/>
                  </a:lnTo>
                  <a:lnTo>
                    <a:pt x="368" y="433"/>
                  </a:lnTo>
                  <a:lnTo>
                    <a:pt x="374" y="431"/>
                  </a:lnTo>
                  <a:lnTo>
                    <a:pt x="379" y="430"/>
                  </a:lnTo>
                  <a:lnTo>
                    <a:pt x="386" y="432"/>
                  </a:lnTo>
                  <a:lnTo>
                    <a:pt x="394" y="437"/>
                  </a:lnTo>
                  <a:lnTo>
                    <a:pt x="401" y="442"/>
                  </a:lnTo>
                  <a:lnTo>
                    <a:pt x="409" y="445"/>
                  </a:lnTo>
                  <a:lnTo>
                    <a:pt x="413" y="446"/>
                  </a:lnTo>
                  <a:lnTo>
                    <a:pt x="419" y="446"/>
                  </a:lnTo>
                  <a:lnTo>
                    <a:pt x="425" y="446"/>
                  </a:lnTo>
                  <a:lnTo>
                    <a:pt x="430" y="445"/>
                  </a:lnTo>
                  <a:lnTo>
                    <a:pt x="436" y="443"/>
                  </a:lnTo>
                  <a:lnTo>
                    <a:pt x="442" y="439"/>
                  </a:lnTo>
                  <a:lnTo>
                    <a:pt x="448" y="437"/>
                  </a:lnTo>
                  <a:lnTo>
                    <a:pt x="456" y="433"/>
                  </a:lnTo>
                  <a:lnTo>
                    <a:pt x="460" y="430"/>
                  </a:lnTo>
                  <a:lnTo>
                    <a:pt x="466" y="427"/>
                  </a:lnTo>
                  <a:lnTo>
                    <a:pt x="472" y="425"/>
                  </a:lnTo>
                  <a:lnTo>
                    <a:pt x="478" y="422"/>
                  </a:lnTo>
                  <a:lnTo>
                    <a:pt x="484" y="420"/>
                  </a:lnTo>
                  <a:lnTo>
                    <a:pt x="490" y="419"/>
                  </a:lnTo>
                  <a:lnTo>
                    <a:pt x="496" y="419"/>
                  </a:lnTo>
                  <a:lnTo>
                    <a:pt x="502" y="418"/>
                  </a:lnTo>
                  <a:lnTo>
                    <a:pt x="508" y="416"/>
                  </a:lnTo>
                  <a:lnTo>
                    <a:pt x="514" y="415"/>
                  </a:lnTo>
                  <a:lnTo>
                    <a:pt x="520" y="414"/>
                  </a:lnTo>
                  <a:lnTo>
                    <a:pt x="526" y="412"/>
                  </a:lnTo>
                  <a:lnTo>
                    <a:pt x="532" y="408"/>
                  </a:lnTo>
                  <a:lnTo>
                    <a:pt x="537" y="403"/>
                  </a:lnTo>
                  <a:lnTo>
                    <a:pt x="542" y="398"/>
                  </a:lnTo>
                  <a:lnTo>
                    <a:pt x="547" y="394"/>
                  </a:lnTo>
                  <a:lnTo>
                    <a:pt x="552" y="389"/>
                  </a:lnTo>
                  <a:lnTo>
                    <a:pt x="557" y="384"/>
                  </a:lnTo>
                  <a:lnTo>
                    <a:pt x="563" y="379"/>
                  </a:lnTo>
                  <a:lnTo>
                    <a:pt x="567" y="374"/>
                  </a:lnTo>
                  <a:lnTo>
                    <a:pt x="575" y="376"/>
                  </a:lnTo>
                  <a:lnTo>
                    <a:pt x="583" y="377"/>
                  </a:lnTo>
                  <a:lnTo>
                    <a:pt x="590" y="378"/>
                  </a:lnTo>
                  <a:lnTo>
                    <a:pt x="599" y="379"/>
                  </a:lnTo>
                  <a:lnTo>
                    <a:pt x="607" y="380"/>
                  </a:lnTo>
                  <a:lnTo>
                    <a:pt x="615" y="382"/>
                  </a:lnTo>
                  <a:lnTo>
                    <a:pt x="623" y="382"/>
                  </a:lnTo>
                  <a:lnTo>
                    <a:pt x="631" y="380"/>
                  </a:lnTo>
                  <a:lnTo>
                    <a:pt x="641" y="379"/>
                  </a:lnTo>
                  <a:lnTo>
                    <a:pt x="650" y="377"/>
                  </a:lnTo>
                  <a:lnTo>
                    <a:pt x="660" y="374"/>
                  </a:lnTo>
                  <a:lnTo>
                    <a:pt x="670" y="371"/>
                  </a:lnTo>
                  <a:lnTo>
                    <a:pt x="678" y="367"/>
                  </a:lnTo>
                  <a:lnTo>
                    <a:pt x="688" y="364"/>
                  </a:lnTo>
                  <a:lnTo>
                    <a:pt x="696" y="359"/>
                  </a:lnTo>
                  <a:lnTo>
                    <a:pt x="704" y="354"/>
                  </a:lnTo>
                  <a:lnTo>
                    <a:pt x="710" y="350"/>
                  </a:lnTo>
                  <a:lnTo>
                    <a:pt x="716" y="347"/>
                  </a:lnTo>
                  <a:lnTo>
                    <a:pt x="722" y="342"/>
                  </a:lnTo>
                  <a:lnTo>
                    <a:pt x="728" y="337"/>
                  </a:lnTo>
                  <a:lnTo>
                    <a:pt x="733" y="331"/>
                  </a:lnTo>
                  <a:lnTo>
                    <a:pt x="738" y="326"/>
                  </a:lnTo>
                  <a:lnTo>
                    <a:pt x="743" y="320"/>
                  </a:lnTo>
                  <a:lnTo>
                    <a:pt x="747" y="314"/>
                  </a:lnTo>
                  <a:lnTo>
                    <a:pt x="750" y="302"/>
                  </a:lnTo>
                  <a:lnTo>
                    <a:pt x="753" y="290"/>
                  </a:lnTo>
                  <a:lnTo>
                    <a:pt x="754" y="278"/>
                  </a:lnTo>
                  <a:lnTo>
                    <a:pt x="754" y="265"/>
                  </a:lnTo>
                  <a:lnTo>
                    <a:pt x="753" y="254"/>
                  </a:lnTo>
                  <a:lnTo>
                    <a:pt x="751" y="243"/>
                  </a:lnTo>
                  <a:lnTo>
                    <a:pt x="748" y="234"/>
                  </a:lnTo>
                  <a:lnTo>
                    <a:pt x="742" y="225"/>
                  </a:lnTo>
                  <a:lnTo>
                    <a:pt x="737" y="221"/>
                  </a:lnTo>
                  <a:lnTo>
                    <a:pt x="732" y="217"/>
                  </a:lnTo>
                  <a:lnTo>
                    <a:pt x="726" y="213"/>
                  </a:lnTo>
                  <a:lnTo>
                    <a:pt x="720" y="211"/>
                  </a:lnTo>
                  <a:lnTo>
                    <a:pt x="714" y="209"/>
                  </a:lnTo>
                  <a:lnTo>
                    <a:pt x="707" y="207"/>
                  </a:lnTo>
                  <a:lnTo>
                    <a:pt x="701" y="206"/>
                  </a:lnTo>
                  <a:lnTo>
                    <a:pt x="694" y="206"/>
                  </a:lnTo>
                  <a:lnTo>
                    <a:pt x="685" y="206"/>
                  </a:lnTo>
                  <a:lnTo>
                    <a:pt x="678" y="207"/>
                  </a:lnTo>
                  <a:lnTo>
                    <a:pt x="670" y="209"/>
                  </a:lnTo>
                  <a:lnTo>
                    <a:pt x="661" y="210"/>
                  </a:lnTo>
                  <a:lnTo>
                    <a:pt x="654" y="212"/>
                  </a:lnTo>
                  <a:lnTo>
                    <a:pt x="646" y="216"/>
                  </a:lnTo>
                  <a:lnTo>
                    <a:pt x="640" y="221"/>
                  </a:lnTo>
                  <a:lnTo>
                    <a:pt x="633" y="225"/>
                  </a:lnTo>
                  <a:lnTo>
                    <a:pt x="626" y="237"/>
                  </a:lnTo>
                  <a:lnTo>
                    <a:pt x="624" y="252"/>
                  </a:lnTo>
                  <a:lnTo>
                    <a:pt x="621" y="269"/>
                  </a:lnTo>
                  <a:lnTo>
                    <a:pt x="620" y="284"/>
                  </a:lnTo>
                  <a:lnTo>
                    <a:pt x="611" y="293"/>
                  </a:lnTo>
                  <a:lnTo>
                    <a:pt x="601" y="300"/>
                  </a:lnTo>
                  <a:lnTo>
                    <a:pt x="590" y="308"/>
                  </a:lnTo>
                  <a:lnTo>
                    <a:pt x="581" y="316"/>
                  </a:lnTo>
                  <a:lnTo>
                    <a:pt x="571" y="324"/>
                  </a:lnTo>
                  <a:lnTo>
                    <a:pt x="561" y="332"/>
                  </a:lnTo>
                  <a:lnTo>
                    <a:pt x="551" y="340"/>
                  </a:lnTo>
                  <a:lnTo>
                    <a:pt x="541" y="348"/>
                  </a:lnTo>
                  <a:lnTo>
                    <a:pt x="536" y="348"/>
                  </a:lnTo>
                  <a:lnTo>
                    <a:pt x="531" y="347"/>
                  </a:lnTo>
                  <a:lnTo>
                    <a:pt x="526" y="347"/>
                  </a:lnTo>
                  <a:lnTo>
                    <a:pt x="523" y="346"/>
                  </a:lnTo>
                  <a:lnTo>
                    <a:pt x="518" y="346"/>
                  </a:lnTo>
                  <a:lnTo>
                    <a:pt x="513" y="344"/>
                  </a:lnTo>
                  <a:lnTo>
                    <a:pt x="508" y="344"/>
                  </a:lnTo>
                  <a:lnTo>
                    <a:pt x="505" y="343"/>
                  </a:lnTo>
                  <a:lnTo>
                    <a:pt x="511" y="287"/>
                  </a:lnTo>
                  <a:lnTo>
                    <a:pt x="518" y="230"/>
                  </a:lnTo>
                  <a:lnTo>
                    <a:pt x="524" y="173"/>
                  </a:lnTo>
                  <a:lnTo>
                    <a:pt x="530" y="116"/>
                  </a:lnTo>
                  <a:lnTo>
                    <a:pt x="537" y="113"/>
                  </a:lnTo>
                  <a:lnTo>
                    <a:pt x="546" y="108"/>
                  </a:lnTo>
                  <a:lnTo>
                    <a:pt x="554" y="104"/>
                  </a:lnTo>
                  <a:lnTo>
                    <a:pt x="563" y="99"/>
                  </a:lnTo>
                  <a:lnTo>
                    <a:pt x="570" y="96"/>
                  </a:lnTo>
                  <a:lnTo>
                    <a:pt x="578" y="91"/>
                  </a:lnTo>
                  <a:lnTo>
                    <a:pt x="587" y="87"/>
                  </a:lnTo>
                  <a:lnTo>
                    <a:pt x="594" y="83"/>
                  </a:lnTo>
                  <a:lnTo>
                    <a:pt x="600" y="84"/>
                  </a:lnTo>
                  <a:lnTo>
                    <a:pt x="606" y="85"/>
                  </a:lnTo>
                  <a:lnTo>
                    <a:pt x="612" y="86"/>
                  </a:lnTo>
                  <a:lnTo>
                    <a:pt x="618" y="86"/>
                  </a:lnTo>
                  <a:lnTo>
                    <a:pt x="624" y="87"/>
                  </a:lnTo>
                  <a:lnTo>
                    <a:pt x="630" y="89"/>
                  </a:lnTo>
                  <a:lnTo>
                    <a:pt x="636" y="89"/>
                  </a:lnTo>
                  <a:lnTo>
                    <a:pt x="642" y="90"/>
                  </a:lnTo>
                  <a:lnTo>
                    <a:pt x="643" y="84"/>
                  </a:lnTo>
                  <a:lnTo>
                    <a:pt x="646" y="77"/>
                  </a:lnTo>
                  <a:lnTo>
                    <a:pt x="647" y="71"/>
                  </a:lnTo>
                  <a:lnTo>
                    <a:pt x="646" y="65"/>
                  </a:lnTo>
                  <a:lnTo>
                    <a:pt x="642" y="53"/>
                  </a:lnTo>
                  <a:lnTo>
                    <a:pt x="637" y="39"/>
                  </a:lnTo>
                  <a:lnTo>
                    <a:pt x="630" y="29"/>
                  </a:lnTo>
                  <a:lnTo>
                    <a:pt x="623" y="19"/>
                  </a:lnTo>
                  <a:lnTo>
                    <a:pt x="619" y="15"/>
                  </a:lnTo>
                  <a:lnTo>
                    <a:pt x="615" y="12"/>
                  </a:lnTo>
                  <a:lnTo>
                    <a:pt x="611" y="9"/>
                  </a:lnTo>
                  <a:lnTo>
                    <a:pt x="606" y="6"/>
                  </a:lnTo>
                  <a:lnTo>
                    <a:pt x="601" y="5"/>
                  </a:lnTo>
                  <a:lnTo>
                    <a:pt x="596" y="2"/>
                  </a:lnTo>
                  <a:lnTo>
                    <a:pt x="590" y="1"/>
                  </a:lnTo>
                  <a:lnTo>
                    <a:pt x="585" y="1"/>
                  </a:lnTo>
                  <a:lnTo>
                    <a:pt x="566" y="0"/>
                  </a:lnTo>
                  <a:lnTo>
                    <a:pt x="547" y="0"/>
                  </a:lnTo>
                  <a:lnTo>
                    <a:pt x="526" y="0"/>
                  </a:lnTo>
                  <a:lnTo>
                    <a:pt x="507" y="1"/>
                  </a:lnTo>
                  <a:lnTo>
                    <a:pt x="488" y="2"/>
                  </a:lnTo>
                  <a:lnTo>
                    <a:pt x="468" y="5"/>
                  </a:lnTo>
                  <a:lnTo>
                    <a:pt x="450" y="6"/>
                  </a:lnTo>
                  <a:lnTo>
                    <a:pt x="430" y="8"/>
                  </a:lnTo>
                  <a:lnTo>
                    <a:pt x="419" y="9"/>
                  </a:lnTo>
                  <a:lnTo>
                    <a:pt x="410" y="12"/>
                  </a:lnTo>
                  <a:lnTo>
                    <a:pt x="399" y="14"/>
                  </a:lnTo>
                  <a:lnTo>
                    <a:pt x="389" y="17"/>
                  </a:lnTo>
                  <a:lnTo>
                    <a:pt x="379" y="20"/>
                  </a:lnTo>
                  <a:lnTo>
                    <a:pt x="369" y="23"/>
                  </a:lnTo>
                  <a:lnTo>
                    <a:pt x="359" y="26"/>
                  </a:lnTo>
                  <a:lnTo>
                    <a:pt x="350" y="30"/>
                  </a:lnTo>
                  <a:lnTo>
                    <a:pt x="335" y="36"/>
                  </a:lnTo>
                  <a:lnTo>
                    <a:pt x="320" y="42"/>
                  </a:lnTo>
                  <a:lnTo>
                    <a:pt x="305" y="48"/>
                  </a:lnTo>
                  <a:lnTo>
                    <a:pt x="291" y="55"/>
                  </a:lnTo>
                  <a:lnTo>
                    <a:pt x="276" y="61"/>
                  </a:lnTo>
                  <a:lnTo>
                    <a:pt x="263" y="69"/>
                  </a:lnTo>
                  <a:lnTo>
                    <a:pt x="250" y="78"/>
                  </a:lnTo>
                  <a:lnTo>
                    <a:pt x="238" y="87"/>
                  </a:lnTo>
                  <a:lnTo>
                    <a:pt x="227" y="99"/>
                  </a:lnTo>
                  <a:lnTo>
                    <a:pt x="220" y="115"/>
                  </a:lnTo>
                  <a:lnTo>
                    <a:pt x="214" y="133"/>
                  </a:lnTo>
                  <a:lnTo>
                    <a:pt x="208" y="150"/>
                  </a:lnTo>
                  <a:lnTo>
                    <a:pt x="204" y="162"/>
                  </a:lnTo>
                  <a:lnTo>
                    <a:pt x="201" y="174"/>
                  </a:lnTo>
                  <a:lnTo>
                    <a:pt x="196" y="187"/>
                  </a:lnTo>
                  <a:lnTo>
                    <a:pt x="192" y="199"/>
                  </a:lnTo>
                  <a:lnTo>
                    <a:pt x="187" y="200"/>
                  </a:lnTo>
                  <a:lnTo>
                    <a:pt x="181" y="201"/>
                  </a:lnTo>
                  <a:lnTo>
                    <a:pt x="177" y="203"/>
                  </a:lnTo>
                  <a:lnTo>
                    <a:pt x="171" y="204"/>
                  </a:lnTo>
                  <a:lnTo>
                    <a:pt x="166" y="205"/>
                  </a:lnTo>
                  <a:lnTo>
                    <a:pt x="161" y="207"/>
                  </a:lnTo>
                  <a:lnTo>
                    <a:pt x="156" y="210"/>
                  </a:lnTo>
                  <a:lnTo>
                    <a:pt x="151" y="213"/>
                  </a:lnTo>
                  <a:lnTo>
                    <a:pt x="144" y="223"/>
                  </a:lnTo>
                  <a:lnTo>
                    <a:pt x="138" y="233"/>
                  </a:lnTo>
                  <a:lnTo>
                    <a:pt x="136" y="243"/>
                  </a:lnTo>
                  <a:lnTo>
                    <a:pt x="137" y="254"/>
                  </a:lnTo>
                  <a:lnTo>
                    <a:pt x="139" y="259"/>
                  </a:lnTo>
                  <a:lnTo>
                    <a:pt x="144" y="261"/>
                  </a:lnTo>
                  <a:lnTo>
                    <a:pt x="149" y="264"/>
                  </a:lnTo>
                  <a:lnTo>
                    <a:pt x="155" y="265"/>
                  </a:lnTo>
                  <a:lnTo>
                    <a:pt x="161" y="266"/>
                  </a:lnTo>
                  <a:lnTo>
                    <a:pt x="167" y="266"/>
                  </a:lnTo>
                  <a:lnTo>
                    <a:pt x="173" y="267"/>
                  </a:lnTo>
                  <a:lnTo>
                    <a:pt x="178" y="270"/>
                  </a:lnTo>
                  <a:lnTo>
                    <a:pt x="168" y="285"/>
                  </a:lnTo>
                  <a:lnTo>
                    <a:pt x="160" y="301"/>
                  </a:lnTo>
                  <a:lnTo>
                    <a:pt x="150" y="318"/>
                  </a:lnTo>
                  <a:lnTo>
                    <a:pt x="142" y="334"/>
                  </a:lnTo>
                  <a:lnTo>
                    <a:pt x="132" y="349"/>
                  </a:lnTo>
                  <a:lnTo>
                    <a:pt x="122" y="365"/>
                  </a:lnTo>
                  <a:lnTo>
                    <a:pt x="113" y="380"/>
                  </a:lnTo>
                  <a:lnTo>
                    <a:pt x="103" y="396"/>
                  </a:lnTo>
                  <a:lnTo>
                    <a:pt x="97" y="406"/>
                  </a:lnTo>
                  <a:lnTo>
                    <a:pt x="90" y="415"/>
                  </a:lnTo>
                  <a:lnTo>
                    <a:pt x="83" y="426"/>
                  </a:lnTo>
                  <a:lnTo>
                    <a:pt x="76" y="436"/>
                  </a:lnTo>
                  <a:lnTo>
                    <a:pt x="67" y="445"/>
                  </a:lnTo>
                  <a:lnTo>
                    <a:pt x="60" y="455"/>
                  </a:lnTo>
                  <a:lnTo>
                    <a:pt x="52" y="464"/>
                  </a:lnTo>
                  <a:lnTo>
                    <a:pt x="44" y="474"/>
                  </a:lnTo>
                  <a:lnTo>
                    <a:pt x="40" y="480"/>
                  </a:lnTo>
                  <a:lnTo>
                    <a:pt x="34" y="487"/>
                  </a:lnTo>
                  <a:lnTo>
                    <a:pt x="27" y="493"/>
                  </a:lnTo>
                  <a:lnTo>
                    <a:pt x="23" y="500"/>
                  </a:lnTo>
                  <a:lnTo>
                    <a:pt x="17" y="508"/>
                  </a:lnTo>
                  <a:lnTo>
                    <a:pt x="11" y="515"/>
                  </a:lnTo>
                  <a:lnTo>
                    <a:pt x="5" y="521"/>
                  </a:lnTo>
                  <a:lnTo>
                    <a:pt x="0" y="527"/>
                  </a:lnTo>
                  <a:lnTo>
                    <a:pt x="6" y="530"/>
                  </a:lnTo>
                  <a:lnTo>
                    <a:pt x="13" y="534"/>
                  </a:lnTo>
                  <a:lnTo>
                    <a:pt x="19" y="538"/>
                  </a:lnTo>
                  <a:lnTo>
                    <a:pt x="25" y="542"/>
                  </a:lnTo>
                  <a:lnTo>
                    <a:pt x="31" y="546"/>
                  </a:lnTo>
                  <a:lnTo>
                    <a:pt x="38" y="548"/>
                  </a:lnTo>
                  <a:lnTo>
                    <a:pt x="44" y="551"/>
                  </a:lnTo>
                  <a:lnTo>
                    <a:pt x="52" y="552"/>
                  </a:lnTo>
                  <a:close/>
                </a:path>
              </a:pathLst>
            </a:custGeom>
            <a:solidFill>
              <a:srgbClr val="FFD4A4"/>
            </a:solidFill>
            <a:ln w="9525">
              <a:noFill/>
              <a:round/>
              <a:headEnd/>
              <a:tailEnd/>
            </a:ln>
          </p:spPr>
          <p:txBody>
            <a:bodyPr/>
            <a:lstStyle/>
            <a:p>
              <a:endParaRPr lang="sl-SI"/>
            </a:p>
          </p:txBody>
        </p:sp>
        <p:sp>
          <p:nvSpPr>
            <p:cNvPr id="15" name="Freeform 209"/>
            <p:cNvSpPr>
              <a:spLocks/>
            </p:cNvSpPr>
            <p:nvPr/>
          </p:nvSpPr>
          <p:spPr bwMode="auto">
            <a:xfrm>
              <a:off x="3284868" y="1568922"/>
              <a:ext cx="1230091" cy="408141"/>
            </a:xfrm>
            <a:custGeom>
              <a:avLst/>
              <a:gdLst>
                <a:gd name="T0" fmla="*/ 1 w 434"/>
                <a:gd name="T1" fmla="*/ 0 h 145"/>
                <a:gd name="T2" fmla="*/ 1 w 434"/>
                <a:gd name="T3" fmla="*/ 0 h 145"/>
                <a:gd name="T4" fmla="*/ 1 w 434"/>
                <a:gd name="T5" fmla="*/ 0 h 145"/>
                <a:gd name="T6" fmla="*/ 1 w 434"/>
                <a:gd name="T7" fmla="*/ 0 h 145"/>
                <a:gd name="T8" fmla="*/ 1 w 434"/>
                <a:gd name="T9" fmla="*/ 0 h 145"/>
                <a:gd name="T10" fmla="*/ 1 w 434"/>
                <a:gd name="T11" fmla="*/ 0 h 145"/>
                <a:gd name="T12" fmla="*/ 1 w 434"/>
                <a:gd name="T13" fmla="*/ 0 h 145"/>
                <a:gd name="T14" fmla="*/ 1 w 434"/>
                <a:gd name="T15" fmla="*/ 0 h 145"/>
                <a:gd name="T16" fmla="*/ 1 w 434"/>
                <a:gd name="T17" fmla="*/ 0 h 145"/>
                <a:gd name="T18" fmla="*/ 1 w 434"/>
                <a:gd name="T19" fmla="*/ 0 h 145"/>
                <a:gd name="T20" fmla="*/ 1 w 434"/>
                <a:gd name="T21" fmla="*/ 0 h 145"/>
                <a:gd name="T22" fmla="*/ 1 w 434"/>
                <a:gd name="T23" fmla="*/ 0 h 145"/>
                <a:gd name="T24" fmla="*/ 1 w 434"/>
                <a:gd name="T25" fmla="*/ 0 h 145"/>
                <a:gd name="T26" fmla="*/ 1 w 434"/>
                <a:gd name="T27" fmla="*/ 0 h 145"/>
                <a:gd name="T28" fmla="*/ 1 w 434"/>
                <a:gd name="T29" fmla="*/ 0 h 145"/>
                <a:gd name="T30" fmla="*/ 1 w 434"/>
                <a:gd name="T31" fmla="*/ 0 h 145"/>
                <a:gd name="T32" fmla="*/ 1 w 434"/>
                <a:gd name="T33" fmla="*/ 0 h 145"/>
                <a:gd name="T34" fmla="*/ 1 w 434"/>
                <a:gd name="T35" fmla="*/ 0 h 145"/>
                <a:gd name="T36" fmla="*/ 1 w 434"/>
                <a:gd name="T37" fmla="*/ 0 h 145"/>
                <a:gd name="T38" fmla="*/ 1 w 434"/>
                <a:gd name="T39" fmla="*/ 0 h 145"/>
                <a:gd name="T40" fmla="*/ 1 w 434"/>
                <a:gd name="T41" fmla="*/ 0 h 145"/>
                <a:gd name="T42" fmla="*/ 1 w 434"/>
                <a:gd name="T43" fmla="*/ 0 h 145"/>
                <a:gd name="T44" fmla="*/ 1 w 434"/>
                <a:gd name="T45" fmla="*/ 0 h 145"/>
                <a:gd name="T46" fmla="*/ 1 w 434"/>
                <a:gd name="T47" fmla="*/ 0 h 145"/>
                <a:gd name="T48" fmla="*/ 1 w 434"/>
                <a:gd name="T49" fmla="*/ 0 h 145"/>
                <a:gd name="T50" fmla="*/ 1 w 434"/>
                <a:gd name="T51" fmla="*/ 0 h 145"/>
                <a:gd name="T52" fmla="*/ 1 w 434"/>
                <a:gd name="T53" fmla="*/ 0 h 145"/>
                <a:gd name="T54" fmla="*/ 1 w 434"/>
                <a:gd name="T55" fmla="*/ 0 h 145"/>
                <a:gd name="T56" fmla="*/ 1 w 434"/>
                <a:gd name="T57" fmla="*/ 0 h 145"/>
                <a:gd name="T58" fmla="*/ 1 w 434"/>
                <a:gd name="T59" fmla="*/ 0 h 145"/>
                <a:gd name="T60" fmla="*/ 1 w 434"/>
                <a:gd name="T61" fmla="*/ 0 h 145"/>
                <a:gd name="T62" fmla="*/ 1 w 434"/>
                <a:gd name="T63" fmla="*/ 0 h 145"/>
                <a:gd name="T64" fmla="*/ 1 w 434"/>
                <a:gd name="T65" fmla="*/ 0 h 145"/>
                <a:gd name="T66" fmla="*/ 1 w 434"/>
                <a:gd name="T67" fmla="*/ 0 h 145"/>
                <a:gd name="T68" fmla="*/ 1 w 434"/>
                <a:gd name="T69" fmla="*/ 0 h 145"/>
                <a:gd name="T70" fmla="*/ 1 w 434"/>
                <a:gd name="T71" fmla="*/ 0 h 145"/>
                <a:gd name="T72" fmla="*/ 1 w 434"/>
                <a:gd name="T73" fmla="*/ 0 h 145"/>
                <a:gd name="T74" fmla="*/ 1 w 434"/>
                <a:gd name="T75" fmla="*/ 0 h 145"/>
                <a:gd name="T76" fmla="*/ 1 w 434"/>
                <a:gd name="T77" fmla="*/ 0 h 145"/>
                <a:gd name="T78" fmla="*/ 1 w 434"/>
                <a:gd name="T79" fmla="*/ 0 h 145"/>
                <a:gd name="T80" fmla="*/ 1 w 434"/>
                <a:gd name="T81" fmla="*/ 0 h 145"/>
                <a:gd name="T82" fmla="*/ 1 w 434"/>
                <a:gd name="T83" fmla="*/ 0 h 145"/>
                <a:gd name="T84" fmla="*/ 1 w 434"/>
                <a:gd name="T85" fmla="*/ 0 h 145"/>
                <a:gd name="T86" fmla="*/ 1 w 434"/>
                <a:gd name="T87" fmla="*/ 0 h 145"/>
                <a:gd name="T88" fmla="*/ 1 w 434"/>
                <a:gd name="T89" fmla="*/ 0 h 145"/>
                <a:gd name="T90" fmla="*/ 1 w 434"/>
                <a:gd name="T91" fmla="*/ 0 h 145"/>
                <a:gd name="T92" fmla="*/ 1 w 434"/>
                <a:gd name="T93" fmla="*/ 0 h 145"/>
                <a:gd name="T94" fmla="*/ 1 w 434"/>
                <a:gd name="T95" fmla="*/ 0 h 145"/>
                <a:gd name="T96" fmla="*/ 1 w 434"/>
                <a:gd name="T97" fmla="*/ 0 h 1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4"/>
                <a:gd name="T148" fmla="*/ 0 h 145"/>
                <a:gd name="T149" fmla="*/ 434 w 434"/>
                <a:gd name="T150" fmla="*/ 145 h 1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4" h="145">
                  <a:moveTo>
                    <a:pt x="0" y="145"/>
                  </a:moveTo>
                  <a:lnTo>
                    <a:pt x="13" y="140"/>
                  </a:lnTo>
                  <a:lnTo>
                    <a:pt x="28" y="134"/>
                  </a:lnTo>
                  <a:lnTo>
                    <a:pt x="41" y="129"/>
                  </a:lnTo>
                  <a:lnTo>
                    <a:pt x="55" y="124"/>
                  </a:lnTo>
                  <a:lnTo>
                    <a:pt x="68" y="118"/>
                  </a:lnTo>
                  <a:lnTo>
                    <a:pt x="83" y="114"/>
                  </a:lnTo>
                  <a:lnTo>
                    <a:pt x="97" y="109"/>
                  </a:lnTo>
                  <a:lnTo>
                    <a:pt x="112" y="104"/>
                  </a:lnTo>
                  <a:lnTo>
                    <a:pt x="123" y="100"/>
                  </a:lnTo>
                  <a:lnTo>
                    <a:pt x="135" y="97"/>
                  </a:lnTo>
                  <a:lnTo>
                    <a:pt x="145" y="94"/>
                  </a:lnTo>
                  <a:lnTo>
                    <a:pt x="157" y="91"/>
                  </a:lnTo>
                  <a:lnTo>
                    <a:pt x="169" y="88"/>
                  </a:lnTo>
                  <a:lnTo>
                    <a:pt x="180" y="86"/>
                  </a:lnTo>
                  <a:lnTo>
                    <a:pt x="192" y="84"/>
                  </a:lnTo>
                  <a:lnTo>
                    <a:pt x="204" y="81"/>
                  </a:lnTo>
                  <a:lnTo>
                    <a:pt x="210" y="80"/>
                  </a:lnTo>
                  <a:lnTo>
                    <a:pt x="215" y="80"/>
                  </a:lnTo>
                  <a:lnTo>
                    <a:pt x="220" y="79"/>
                  </a:lnTo>
                  <a:lnTo>
                    <a:pt x="225" y="79"/>
                  </a:lnTo>
                  <a:lnTo>
                    <a:pt x="231" y="78"/>
                  </a:lnTo>
                  <a:lnTo>
                    <a:pt x="236" y="78"/>
                  </a:lnTo>
                  <a:lnTo>
                    <a:pt x="242" y="78"/>
                  </a:lnTo>
                  <a:lnTo>
                    <a:pt x="248" y="78"/>
                  </a:lnTo>
                  <a:lnTo>
                    <a:pt x="254" y="78"/>
                  </a:lnTo>
                  <a:lnTo>
                    <a:pt x="261" y="79"/>
                  </a:lnTo>
                  <a:lnTo>
                    <a:pt x="268" y="80"/>
                  </a:lnTo>
                  <a:lnTo>
                    <a:pt x="274" y="81"/>
                  </a:lnTo>
                  <a:lnTo>
                    <a:pt x="274" y="75"/>
                  </a:lnTo>
                  <a:lnTo>
                    <a:pt x="274" y="69"/>
                  </a:lnTo>
                  <a:lnTo>
                    <a:pt x="274" y="62"/>
                  </a:lnTo>
                  <a:lnTo>
                    <a:pt x="274" y="56"/>
                  </a:lnTo>
                  <a:lnTo>
                    <a:pt x="279" y="61"/>
                  </a:lnTo>
                  <a:lnTo>
                    <a:pt x="285" y="67"/>
                  </a:lnTo>
                  <a:lnTo>
                    <a:pt x="290" y="72"/>
                  </a:lnTo>
                  <a:lnTo>
                    <a:pt x="296" y="78"/>
                  </a:lnTo>
                  <a:lnTo>
                    <a:pt x="301" y="70"/>
                  </a:lnTo>
                  <a:lnTo>
                    <a:pt x="304" y="62"/>
                  </a:lnTo>
                  <a:lnTo>
                    <a:pt x="309" y="55"/>
                  </a:lnTo>
                  <a:lnTo>
                    <a:pt x="314" y="49"/>
                  </a:lnTo>
                  <a:lnTo>
                    <a:pt x="321" y="42"/>
                  </a:lnTo>
                  <a:lnTo>
                    <a:pt x="327" y="36"/>
                  </a:lnTo>
                  <a:lnTo>
                    <a:pt x="334" y="30"/>
                  </a:lnTo>
                  <a:lnTo>
                    <a:pt x="341" y="24"/>
                  </a:lnTo>
                  <a:lnTo>
                    <a:pt x="349" y="18"/>
                  </a:lnTo>
                  <a:lnTo>
                    <a:pt x="356" y="12"/>
                  </a:lnTo>
                  <a:lnTo>
                    <a:pt x="363" y="6"/>
                  </a:lnTo>
                  <a:lnTo>
                    <a:pt x="370" y="0"/>
                  </a:lnTo>
                  <a:lnTo>
                    <a:pt x="373" y="7"/>
                  </a:lnTo>
                  <a:lnTo>
                    <a:pt x="376" y="14"/>
                  </a:lnTo>
                  <a:lnTo>
                    <a:pt x="377" y="21"/>
                  </a:lnTo>
                  <a:lnTo>
                    <a:pt x="377" y="28"/>
                  </a:lnTo>
                  <a:lnTo>
                    <a:pt x="371" y="39"/>
                  </a:lnTo>
                  <a:lnTo>
                    <a:pt x="363" y="50"/>
                  </a:lnTo>
                  <a:lnTo>
                    <a:pt x="356" y="61"/>
                  </a:lnTo>
                  <a:lnTo>
                    <a:pt x="356" y="70"/>
                  </a:lnTo>
                  <a:lnTo>
                    <a:pt x="359" y="75"/>
                  </a:lnTo>
                  <a:lnTo>
                    <a:pt x="365" y="78"/>
                  </a:lnTo>
                  <a:lnTo>
                    <a:pt x="371" y="79"/>
                  </a:lnTo>
                  <a:lnTo>
                    <a:pt x="379" y="79"/>
                  </a:lnTo>
                  <a:lnTo>
                    <a:pt x="386" y="78"/>
                  </a:lnTo>
                  <a:lnTo>
                    <a:pt x="393" y="78"/>
                  </a:lnTo>
                  <a:lnTo>
                    <a:pt x="400" y="76"/>
                  </a:lnTo>
                  <a:lnTo>
                    <a:pt x="408" y="78"/>
                  </a:lnTo>
                  <a:lnTo>
                    <a:pt x="415" y="80"/>
                  </a:lnTo>
                  <a:lnTo>
                    <a:pt x="421" y="82"/>
                  </a:lnTo>
                  <a:lnTo>
                    <a:pt x="427" y="86"/>
                  </a:lnTo>
                  <a:lnTo>
                    <a:pt x="434" y="88"/>
                  </a:lnTo>
                  <a:lnTo>
                    <a:pt x="429" y="88"/>
                  </a:lnTo>
                  <a:lnTo>
                    <a:pt x="423" y="88"/>
                  </a:lnTo>
                  <a:lnTo>
                    <a:pt x="418" y="87"/>
                  </a:lnTo>
                  <a:lnTo>
                    <a:pt x="412" y="87"/>
                  </a:lnTo>
                  <a:lnTo>
                    <a:pt x="408" y="87"/>
                  </a:lnTo>
                  <a:lnTo>
                    <a:pt x="403" y="87"/>
                  </a:lnTo>
                  <a:lnTo>
                    <a:pt x="398" y="87"/>
                  </a:lnTo>
                  <a:lnTo>
                    <a:pt x="393" y="88"/>
                  </a:lnTo>
                  <a:lnTo>
                    <a:pt x="386" y="91"/>
                  </a:lnTo>
                  <a:lnTo>
                    <a:pt x="379" y="96"/>
                  </a:lnTo>
                  <a:lnTo>
                    <a:pt x="373" y="100"/>
                  </a:lnTo>
                  <a:lnTo>
                    <a:pt x="367" y="104"/>
                  </a:lnTo>
                  <a:lnTo>
                    <a:pt x="369" y="108"/>
                  </a:lnTo>
                  <a:lnTo>
                    <a:pt x="373" y="111"/>
                  </a:lnTo>
                  <a:lnTo>
                    <a:pt x="375" y="115"/>
                  </a:lnTo>
                  <a:lnTo>
                    <a:pt x="377" y="120"/>
                  </a:lnTo>
                  <a:lnTo>
                    <a:pt x="369" y="123"/>
                  </a:lnTo>
                  <a:lnTo>
                    <a:pt x="362" y="127"/>
                  </a:lnTo>
                  <a:lnTo>
                    <a:pt x="353" y="130"/>
                  </a:lnTo>
                  <a:lnTo>
                    <a:pt x="345" y="133"/>
                  </a:lnTo>
                  <a:lnTo>
                    <a:pt x="338" y="134"/>
                  </a:lnTo>
                  <a:lnTo>
                    <a:pt x="331" y="136"/>
                  </a:lnTo>
                  <a:lnTo>
                    <a:pt x="323" y="138"/>
                  </a:lnTo>
                  <a:lnTo>
                    <a:pt x="317" y="139"/>
                  </a:lnTo>
                  <a:lnTo>
                    <a:pt x="310" y="140"/>
                  </a:lnTo>
                  <a:lnTo>
                    <a:pt x="303" y="141"/>
                  </a:lnTo>
                  <a:lnTo>
                    <a:pt x="296" y="141"/>
                  </a:lnTo>
                  <a:lnTo>
                    <a:pt x="288" y="141"/>
                  </a:lnTo>
                  <a:lnTo>
                    <a:pt x="285" y="140"/>
                  </a:lnTo>
                  <a:lnTo>
                    <a:pt x="281" y="136"/>
                  </a:lnTo>
                  <a:lnTo>
                    <a:pt x="278" y="133"/>
                  </a:lnTo>
                  <a:lnTo>
                    <a:pt x="274" y="130"/>
                  </a:lnTo>
                  <a:lnTo>
                    <a:pt x="267" y="127"/>
                  </a:lnTo>
                  <a:lnTo>
                    <a:pt x="258" y="126"/>
                  </a:lnTo>
                  <a:lnTo>
                    <a:pt x="251" y="123"/>
                  </a:lnTo>
                  <a:lnTo>
                    <a:pt x="243" y="122"/>
                  </a:lnTo>
                  <a:lnTo>
                    <a:pt x="238" y="127"/>
                  </a:lnTo>
                  <a:lnTo>
                    <a:pt x="233" y="130"/>
                  </a:lnTo>
                  <a:lnTo>
                    <a:pt x="227" y="134"/>
                  </a:lnTo>
                  <a:lnTo>
                    <a:pt x="221" y="138"/>
                  </a:lnTo>
                  <a:lnTo>
                    <a:pt x="218" y="139"/>
                  </a:lnTo>
                  <a:lnTo>
                    <a:pt x="214" y="140"/>
                  </a:lnTo>
                  <a:lnTo>
                    <a:pt x="209" y="140"/>
                  </a:lnTo>
                  <a:lnTo>
                    <a:pt x="204" y="140"/>
                  </a:lnTo>
                  <a:lnTo>
                    <a:pt x="200" y="140"/>
                  </a:lnTo>
                  <a:lnTo>
                    <a:pt x="196" y="141"/>
                  </a:lnTo>
                  <a:lnTo>
                    <a:pt x="191" y="141"/>
                  </a:lnTo>
                  <a:lnTo>
                    <a:pt x="186" y="141"/>
                  </a:lnTo>
                  <a:lnTo>
                    <a:pt x="190" y="135"/>
                  </a:lnTo>
                  <a:lnTo>
                    <a:pt x="193" y="130"/>
                  </a:lnTo>
                  <a:lnTo>
                    <a:pt x="196" y="124"/>
                  </a:lnTo>
                  <a:lnTo>
                    <a:pt x="200" y="120"/>
                  </a:lnTo>
                  <a:lnTo>
                    <a:pt x="208" y="112"/>
                  </a:lnTo>
                  <a:lnTo>
                    <a:pt x="219" y="105"/>
                  </a:lnTo>
                  <a:lnTo>
                    <a:pt x="224" y="99"/>
                  </a:lnTo>
                  <a:lnTo>
                    <a:pt x="221" y="97"/>
                  </a:lnTo>
                  <a:lnTo>
                    <a:pt x="215" y="97"/>
                  </a:lnTo>
                  <a:lnTo>
                    <a:pt x="209" y="98"/>
                  </a:lnTo>
                  <a:lnTo>
                    <a:pt x="202" y="100"/>
                  </a:lnTo>
                  <a:lnTo>
                    <a:pt x="196" y="104"/>
                  </a:lnTo>
                  <a:lnTo>
                    <a:pt x="190" y="106"/>
                  </a:lnTo>
                  <a:lnTo>
                    <a:pt x="184" y="110"/>
                  </a:lnTo>
                  <a:lnTo>
                    <a:pt x="177" y="112"/>
                  </a:lnTo>
                  <a:lnTo>
                    <a:pt x="171" y="115"/>
                  </a:lnTo>
                  <a:lnTo>
                    <a:pt x="156" y="118"/>
                  </a:lnTo>
                  <a:lnTo>
                    <a:pt x="142" y="122"/>
                  </a:lnTo>
                  <a:lnTo>
                    <a:pt x="127" y="124"/>
                  </a:lnTo>
                  <a:lnTo>
                    <a:pt x="113" y="128"/>
                  </a:lnTo>
                  <a:lnTo>
                    <a:pt x="99" y="130"/>
                  </a:lnTo>
                  <a:lnTo>
                    <a:pt x="84" y="133"/>
                  </a:lnTo>
                  <a:lnTo>
                    <a:pt x="70" y="135"/>
                  </a:lnTo>
                  <a:lnTo>
                    <a:pt x="55" y="138"/>
                  </a:lnTo>
                  <a:lnTo>
                    <a:pt x="48" y="139"/>
                  </a:lnTo>
                  <a:lnTo>
                    <a:pt x="41" y="140"/>
                  </a:lnTo>
                  <a:lnTo>
                    <a:pt x="34" y="141"/>
                  </a:lnTo>
                  <a:lnTo>
                    <a:pt x="28" y="141"/>
                  </a:lnTo>
                  <a:lnTo>
                    <a:pt x="20" y="142"/>
                  </a:lnTo>
                  <a:lnTo>
                    <a:pt x="13" y="144"/>
                  </a:lnTo>
                  <a:lnTo>
                    <a:pt x="7" y="144"/>
                  </a:lnTo>
                  <a:lnTo>
                    <a:pt x="0" y="145"/>
                  </a:lnTo>
                  <a:close/>
                </a:path>
              </a:pathLst>
            </a:custGeom>
            <a:solidFill>
              <a:srgbClr val="FFF8B3"/>
            </a:solidFill>
            <a:ln w="9525">
              <a:noFill/>
              <a:round/>
              <a:headEnd/>
              <a:tailEnd/>
            </a:ln>
          </p:spPr>
          <p:txBody>
            <a:bodyPr/>
            <a:lstStyle/>
            <a:p>
              <a:endParaRPr lang="sl-SI"/>
            </a:p>
          </p:txBody>
        </p:sp>
        <p:sp>
          <p:nvSpPr>
            <p:cNvPr id="17" name="Line 211"/>
            <p:cNvSpPr>
              <a:spLocks noChangeShapeType="1"/>
            </p:cNvSpPr>
            <p:nvPr/>
          </p:nvSpPr>
          <p:spPr bwMode="auto">
            <a:xfrm flipH="1" flipV="1">
              <a:off x="1777014" y="5077800"/>
              <a:ext cx="28343" cy="221076"/>
            </a:xfrm>
            <a:prstGeom prst="line">
              <a:avLst/>
            </a:prstGeom>
            <a:noFill/>
            <a:ln w="3175">
              <a:solidFill>
                <a:srgbClr val="000000"/>
              </a:solidFill>
              <a:round/>
              <a:headEnd/>
              <a:tailEnd/>
            </a:ln>
          </p:spPr>
          <p:txBody>
            <a:bodyPr/>
            <a:lstStyle/>
            <a:p>
              <a:endParaRPr lang="sl-SI"/>
            </a:p>
          </p:txBody>
        </p:sp>
        <p:sp>
          <p:nvSpPr>
            <p:cNvPr id="18" name="Line 212"/>
            <p:cNvSpPr>
              <a:spLocks noChangeShapeType="1"/>
            </p:cNvSpPr>
            <p:nvPr/>
          </p:nvSpPr>
          <p:spPr bwMode="auto">
            <a:xfrm>
              <a:off x="1612624" y="5083468"/>
              <a:ext cx="45349" cy="255088"/>
            </a:xfrm>
            <a:prstGeom prst="line">
              <a:avLst/>
            </a:prstGeom>
            <a:noFill/>
            <a:ln w="3175">
              <a:solidFill>
                <a:srgbClr val="000000"/>
              </a:solidFill>
              <a:round/>
              <a:headEnd/>
              <a:tailEnd/>
            </a:ln>
          </p:spPr>
          <p:txBody>
            <a:bodyPr/>
            <a:lstStyle/>
            <a:p>
              <a:endParaRPr lang="sl-SI"/>
            </a:p>
          </p:txBody>
        </p:sp>
        <p:sp>
          <p:nvSpPr>
            <p:cNvPr id="19" name="Freeform 213"/>
            <p:cNvSpPr>
              <a:spLocks/>
            </p:cNvSpPr>
            <p:nvPr/>
          </p:nvSpPr>
          <p:spPr bwMode="auto">
            <a:xfrm>
              <a:off x="1142128" y="3048433"/>
              <a:ext cx="1190411" cy="1751604"/>
            </a:xfrm>
            <a:custGeom>
              <a:avLst/>
              <a:gdLst>
                <a:gd name="T0" fmla="*/ 1 w 420"/>
                <a:gd name="T1" fmla="*/ 1 h 617"/>
                <a:gd name="T2" fmla="*/ 1 w 420"/>
                <a:gd name="T3" fmla="*/ 1 h 617"/>
                <a:gd name="T4" fmla="*/ 1 w 420"/>
                <a:gd name="T5" fmla="*/ 1 h 617"/>
                <a:gd name="T6" fmla="*/ 1 w 420"/>
                <a:gd name="T7" fmla="*/ 1 h 617"/>
                <a:gd name="T8" fmla="*/ 1 w 420"/>
                <a:gd name="T9" fmla="*/ 1 h 617"/>
                <a:gd name="T10" fmla="*/ 1 w 420"/>
                <a:gd name="T11" fmla="*/ 1 h 617"/>
                <a:gd name="T12" fmla="*/ 0 w 420"/>
                <a:gd name="T13" fmla="*/ 1 h 617"/>
                <a:gd name="T14" fmla="*/ 0 w 420"/>
                <a:gd name="T15" fmla="*/ 1 h 617"/>
                <a:gd name="T16" fmla="*/ 0 w 420"/>
                <a:gd name="T17" fmla="*/ 1 h 617"/>
                <a:gd name="T18" fmla="*/ 0 w 420"/>
                <a:gd name="T19" fmla="*/ 1 h 617"/>
                <a:gd name="T20" fmla="*/ 1 w 420"/>
                <a:gd name="T21" fmla="*/ 1 h 617"/>
                <a:gd name="T22" fmla="*/ 1 w 420"/>
                <a:gd name="T23" fmla="*/ 1 h 617"/>
                <a:gd name="T24" fmla="*/ 1 w 420"/>
                <a:gd name="T25" fmla="*/ 1 h 617"/>
                <a:gd name="T26" fmla="*/ 1 w 420"/>
                <a:gd name="T27" fmla="*/ 1 h 617"/>
                <a:gd name="T28" fmla="*/ 1 w 420"/>
                <a:gd name="T29" fmla="*/ 1 h 617"/>
                <a:gd name="T30" fmla="*/ 1 w 420"/>
                <a:gd name="T31" fmla="*/ 1 h 617"/>
                <a:gd name="T32" fmla="*/ 1 w 420"/>
                <a:gd name="T33" fmla="*/ 1 h 617"/>
                <a:gd name="T34" fmla="*/ 1 w 420"/>
                <a:gd name="T35" fmla="*/ 1 h 617"/>
                <a:gd name="T36" fmla="*/ 1 w 420"/>
                <a:gd name="T37" fmla="*/ 1 h 617"/>
                <a:gd name="T38" fmla="*/ 1 w 420"/>
                <a:gd name="T39" fmla="*/ 1 h 617"/>
                <a:gd name="T40" fmla="*/ 1 w 420"/>
                <a:gd name="T41" fmla="*/ 1 h 617"/>
                <a:gd name="T42" fmla="*/ 1 w 420"/>
                <a:gd name="T43" fmla="*/ 1 h 617"/>
                <a:gd name="T44" fmla="*/ 1 w 420"/>
                <a:gd name="T45" fmla="*/ 1 h 617"/>
                <a:gd name="T46" fmla="*/ 1 w 420"/>
                <a:gd name="T47" fmla="*/ 1 h 617"/>
                <a:gd name="T48" fmla="*/ 1 w 420"/>
                <a:gd name="T49" fmla="*/ 1 h 617"/>
                <a:gd name="T50" fmla="*/ 1 w 420"/>
                <a:gd name="T51" fmla="*/ 1 h 617"/>
                <a:gd name="T52" fmla="*/ 1 w 420"/>
                <a:gd name="T53" fmla="*/ 1 h 617"/>
                <a:gd name="T54" fmla="*/ 1 w 420"/>
                <a:gd name="T55" fmla="*/ 1 h 617"/>
                <a:gd name="T56" fmla="*/ 1 w 420"/>
                <a:gd name="T57" fmla="*/ 1 h 617"/>
                <a:gd name="T58" fmla="*/ 1 w 420"/>
                <a:gd name="T59" fmla="*/ 0 h 617"/>
                <a:gd name="T60" fmla="*/ 1 w 420"/>
                <a:gd name="T61" fmla="*/ 0 h 617"/>
                <a:gd name="T62" fmla="*/ 1 w 420"/>
                <a:gd name="T63" fmla="*/ 1 h 617"/>
                <a:gd name="T64" fmla="*/ 1 w 420"/>
                <a:gd name="T65" fmla="*/ 1 h 617"/>
                <a:gd name="T66" fmla="*/ 1 w 420"/>
                <a:gd name="T67" fmla="*/ 1 h 617"/>
                <a:gd name="T68" fmla="*/ 1 w 420"/>
                <a:gd name="T69" fmla="*/ 1 h 617"/>
                <a:gd name="T70" fmla="*/ 1 w 420"/>
                <a:gd name="T71" fmla="*/ 1 h 617"/>
                <a:gd name="T72" fmla="*/ 1 w 420"/>
                <a:gd name="T73" fmla="*/ 1 h 617"/>
                <a:gd name="T74" fmla="*/ 1 w 420"/>
                <a:gd name="T75" fmla="*/ 1 h 617"/>
                <a:gd name="T76" fmla="*/ 1 w 420"/>
                <a:gd name="T77" fmla="*/ 1 h 617"/>
                <a:gd name="T78" fmla="*/ 1 w 420"/>
                <a:gd name="T79" fmla="*/ 1 h 617"/>
                <a:gd name="T80" fmla="*/ 1 w 420"/>
                <a:gd name="T81" fmla="*/ 1 h 6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0"/>
                <a:gd name="T124" fmla="*/ 0 h 617"/>
                <a:gd name="T125" fmla="*/ 420 w 420"/>
                <a:gd name="T126" fmla="*/ 617 h 61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0" h="617">
                  <a:moveTo>
                    <a:pt x="44" y="617"/>
                  </a:moveTo>
                  <a:lnTo>
                    <a:pt x="33" y="612"/>
                  </a:lnTo>
                  <a:lnTo>
                    <a:pt x="22" y="605"/>
                  </a:lnTo>
                  <a:lnTo>
                    <a:pt x="15" y="596"/>
                  </a:lnTo>
                  <a:lnTo>
                    <a:pt x="10" y="587"/>
                  </a:lnTo>
                  <a:lnTo>
                    <a:pt x="3" y="498"/>
                  </a:lnTo>
                  <a:lnTo>
                    <a:pt x="0" y="408"/>
                  </a:lnTo>
                  <a:lnTo>
                    <a:pt x="0" y="318"/>
                  </a:lnTo>
                  <a:lnTo>
                    <a:pt x="0" y="229"/>
                  </a:lnTo>
                  <a:lnTo>
                    <a:pt x="0" y="220"/>
                  </a:lnTo>
                  <a:lnTo>
                    <a:pt x="1" y="209"/>
                  </a:lnTo>
                  <a:lnTo>
                    <a:pt x="4" y="199"/>
                  </a:lnTo>
                  <a:lnTo>
                    <a:pt x="10" y="192"/>
                  </a:lnTo>
                  <a:lnTo>
                    <a:pt x="32" y="179"/>
                  </a:lnTo>
                  <a:lnTo>
                    <a:pt x="54" y="166"/>
                  </a:lnTo>
                  <a:lnTo>
                    <a:pt x="75" y="154"/>
                  </a:lnTo>
                  <a:lnTo>
                    <a:pt x="97" y="140"/>
                  </a:lnTo>
                  <a:lnTo>
                    <a:pt x="120" y="128"/>
                  </a:lnTo>
                  <a:lnTo>
                    <a:pt x="141" y="115"/>
                  </a:lnTo>
                  <a:lnTo>
                    <a:pt x="164" y="103"/>
                  </a:lnTo>
                  <a:lnTo>
                    <a:pt x="186" y="91"/>
                  </a:lnTo>
                  <a:lnTo>
                    <a:pt x="209" y="80"/>
                  </a:lnTo>
                  <a:lnTo>
                    <a:pt x="232" y="68"/>
                  </a:lnTo>
                  <a:lnTo>
                    <a:pt x="253" y="58"/>
                  </a:lnTo>
                  <a:lnTo>
                    <a:pt x="276" y="46"/>
                  </a:lnTo>
                  <a:lnTo>
                    <a:pt x="299" y="35"/>
                  </a:lnTo>
                  <a:lnTo>
                    <a:pt x="322" y="24"/>
                  </a:lnTo>
                  <a:lnTo>
                    <a:pt x="345" y="13"/>
                  </a:lnTo>
                  <a:lnTo>
                    <a:pt x="368" y="2"/>
                  </a:lnTo>
                  <a:lnTo>
                    <a:pt x="377" y="0"/>
                  </a:lnTo>
                  <a:lnTo>
                    <a:pt x="387" y="0"/>
                  </a:lnTo>
                  <a:lnTo>
                    <a:pt x="395" y="4"/>
                  </a:lnTo>
                  <a:lnTo>
                    <a:pt x="401" y="10"/>
                  </a:lnTo>
                  <a:lnTo>
                    <a:pt x="408" y="31"/>
                  </a:lnTo>
                  <a:lnTo>
                    <a:pt x="411" y="54"/>
                  </a:lnTo>
                  <a:lnTo>
                    <a:pt x="412" y="77"/>
                  </a:lnTo>
                  <a:lnTo>
                    <a:pt x="413" y="100"/>
                  </a:lnTo>
                  <a:lnTo>
                    <a:pt x="414" y="112"/>
                  </a:lnTo>
                  <a:lnTo>
                    <a:pt x="416" y="124"/>
                  </a:lnTo>
                  <a:lnTo>
                    <a:pt x="418" y="137"/>
                  </a:lnTo>
                  <a:lnTo>
                    <a:pt x="420" y="150"/>
                  </a:lnTo>
                </a:path>
              </a:pathLst>
            </a:custGeom>
            <a:noFill/>
            <a:ln w="3175">
              <a:solidFill>
                <a:srgbClr val="000000"/>
              </a:solidFill>
              <a:prstDash val="solid"/>
              <a:round/>
              <a:headEnd/>
              <a:tailEnd/>
            </a:ln>
          </p:spPr>
          <p:txBody>
            <a:bodyPr/>
            <a:lstStyle/>
            <a:p>
              <a:endParaRPr lang="sl-SI"/>
            </a:p>
          </p:txBody>
        </p:sp>
        <p:sp>
          <p:nvSpPr>
            <p:cNvPr id="20" name="Freeform 214"/>
            <p:cNvSpPr>
              <a:spLocks/>
            </p:cNvSpPr>
            <p:nvPr/>
          </p:nvSpPr>
          <p:spPr bwMode="auto">
            <a:xfrm>
              <a:off x="1476577" y="5100474"/>
              <a:ext cx="702909" cy="697241"/>
            </a:xfrm>
            <a:custGeom>
              <a:avLst/>
              <a:gdLst>
                <a:gd name="T0" fmla="*/ 1 w 246"/>
                <a:gd name="T1" fmla="*/ 1 h 245"/>
                <a:gd name="T2" fmla="*/ 1 w 246"/>
                <a:gd name="T3" fmla="*/ 1 h 245"/>
                <a:gd name="T4" fmla="*/ 1 w 246"/>
                <a:gd name="T5" fmla="*/ 1 h 245"/>
                <a:gd name="T6" fmla="*/ 1 w 246"/>
                <a:gd name="T7" fmla="*/ 1 h 245"/>
                <a:gd name="T8" fmla="*/ 1 w 246"/>
                <a:gd name="T9" fmla="*/ 1 h 245"/>
                <a:gd name="T10" fmla="*/ 1 w 246"/>
                <a:gd name="T11" fmla="*/ 1 h 245"/>
                <a:gd name="T12" fmla="*/ 1 w 246"/>
                <a:gd name="T13" fmla="*/ 1 h 245"/>
                <a:gd name="T14" fmla="*/ 1 w 246"/>
                <a:gd name="T15" fmla="*/ 1 h 245"/>
                <a:gd name="T16" fmla="*/ 1 w 246"/>
                <a:gd name="T17" fmla="*/ 1 h 245"/>
                <a:gd name="T18" fmla="*/ 1 w 246"/>
                <a:gd name="T19" fmla="*/ 1 h 245"/>
                <a:gd name="T20" fmla="*/ 1 w 246"/>
                <a:gd name="T21" fmla="*/ 1 h 245"/>
                <a:gd name="T22" fmla="*/ 1 w 246"/>
                <a:gd name="T23" fmla="*/ 1 h 245"/>
                <a:gd name="T24" fmla="*/ 0 w 246"/>
                <a:gd name="T25" fmla="*/ 1 h 245"/>
                <a:gd name="T26" fmla="*/ 1 w 246"/>
                <a:gd name="T27" fmla="*/ 1 h 245"/>
                <a:gd name="T28" fmla="*/ 1 w 246"/>
                <a:gd name="T29" fmla="*/ 1 h 245"/>
                <a:gd name="T30" fmla="*/ 1 w 246"/>
                <a:gd name="T31" fmla="*/ 1 h 245"/>
                <a:gd name="T32" fmla="*/ 1 w 246"/>
                <a:gd name="T33" fmla="*/ 1 h 245"/>
                <a:gd name="T34" fmla="*/ 1 w 246"/>
                <a:gd name="T35" fmla="*/ 1 h 245"/>
                <a:gd name="T36" fmla="*/ 1 w 246"/>
                <a:gd name="T37" fmla="*/ 1 h 245"/>
                <a:gd name="T38" fmla="*/ 1 w 246"/>
                <a:gd name="T39" fmla="*/ 1 h 245"/>
                <a:gd name="T40" fmla="*/ 1 w 246"/>
                <a:gd name="T41" fmla="*/ 1 h 245"/>
                <a:gd name="T42" fmla="*/ 1 w 246"/>
                <a:gd name="T43" fmla="*/ 1 h 245"/>
                <a:gd name="T44" fmla="*/ 1 w 246"/>
                <a:gd name="T45" fmla="*/ 1 h 245"/>
                <a:gd name="T46" fmla="*/ 1 w 246"/>
                <a:gd name="T47" fmla="*/ 1 h 245"/>
                <a:gd name="T48" fmla="*/ 1 w 246"/>
                <a:gd name="T49" fmla="*/ 1 h 245"/>
                <a:gd name="T50" fmla="*/ 1 w 246"/>
                <a:gd name="T51" fmla="*/ 0 h 2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6"/>
                <a:gd name="T79" fmla="*/ 0 h 245"/>
                <a:gd name="T80" fmla="*/ 246 w 246"/>
                <a:gd name="T81" fmla="*/ 245 h 24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6" h="245">
                  <a:moveTo>
                    <a:pt x="104" y="245"/>
                  </a:moveTo>
                  <a:lnTo>
                    <a:pt x="95" y="240"/>
                  </a:lnTo>
                  <a:lnTo>
                    <a:pt x="85" y="235"/>
                  </a:lnTo>
                  <a:lnTo>
                    <a:pt x="74" y="230"/>
                  </a:lnTo>
                  <a:lnTo>
                    <a:pt x="66" y="225"/>
                  </a:lnTo>
                  <a:lnTo>
                    <a:pt x="56" y="221"/>
                  </a:lnTo>
                  <a:lnTo>
                    <a:pt x="47" y="215"/>
                  </a:lnTo>
                  <a:lnTo>
                    <a:pt x="38" y="209"/>
                  </a:lnTo>
                  <a:lnTo>
                    <a:pt x="30" y="203"/>
                  </a:lnTo>
                  <a:lnTo>
                    <a:pt x="19" y="192"/>
                  </a:lnTo>
                  <a:lnTo>
                    <a:pt x="10" y="180"/>
                  </a:lnTo>
                  <a:lnTo>
                    <a:pt x="3" y="165"/>
                  </a:lnTo>
                  <a:lnTo>
                    <a:pt x="0" y="150"/>
                  </a:lnTo>
                  <a:lnTo>
                    <a:pt x="1" y="138"/>
                  </a:lnTo>
                  <a:lnTo>
                    <a:pt x="4" y="126"/>
                  </a:lnTo>
                  <a:lnTo>
                    <a:pt x="10" y="114"/>
                  </a:lnTo>
                  <a:lnTo>
                    <a:pt x="19" y="105"/>
                  </a:lnTo>
                  <a:lnTo>
                    <a:pt x="31" y="97"/>
                  </a:lnTo>
                  <a:lnTo>
                    <a:pt x="44" y="91"/>
                  </a:lnTo>
                  <a:lnTo>
                    <a:pt x="57" y="84"/>
                  </a:lnTo>
                  <a:lnTo>
                    <a:pt x="71" y="79"/>
                  </a:lnTo>
                  <a:lnTo>
                    <a:pt x="85" y="73"/>
                  </a:lnTo>
                  <a:lnTo>
                    <a:pt x="99" y="68"/>
                  </a:lnTo>
                  <a:lnTo>
                    <a:pt x="113" y="63"/>
                  </a:lnTo>
                  <a:lnTo>
                    <a:pt x="126" y="57"/>
                  </a:lnTo>
                  <a:lnTo>
                    <a:pt x="246" y="0"/>
                  </a:lnTo>
                </a:path>
              </a:pathLst>
            </a:custGeom>
            <a:noFill/>
            <a:ln w="3175">
              <a:solidFill>
                <a:srgbClr val="000000"/>
              </a:solidFill>
              <a:prstDash val="solid"/>
              <a:round/>
              <a:headEnd/>
              <a:tailEnd/>
            </a:ln>
          </p:spPr>
          <p:txBody>
            <a:bodyPr/>
            <a:lstStyle/>
            <a:p>
              <a:endParaRPr lang="sl-SI"/>
            </a:p>
          </p:txBody>
        </p:sp>
        <p:sp>
          <p:nvSpPr>
            <p:cNvPr id="21" name="Freeform 215"/>
            <p:cNvSpPr>
              <a:spLocks/>
            </p:cNvSpPr>
            <p:nvPr/>
          </p:nvSpPr>
          <p:spPr bwMode="auto">
            <a:xfrm>
              <a:off x="3885742" y="3728667"/>
              <a:ext cx="192733" cy="147384"/>
            </a:xfrm>
            <a:custGeom>
              <a:avLst/>
              <a:gdLst>
                <a:gd name="T0" fmla="*/ 1 w 67"/>
                <a:gd name="T1" fmla="*/ 0 h 52"/>
                <a:gd name="T2" fmla="*/ 1 w 67"/>
                <a:gd name="T3" fmla="*/ 1 h 52"/>
                <a:gd name="T4" fmla="*/ 1 w 67"/>
                <a:gd name="T5" fmla="*/ 1 h 52"/>
                <a:gd name="T6" fmla="*/ 1 w 67"/>
                <a:gd name="T7" fmla="*/ 1 h 52"/>
                <a:gd name="T8" fmla="*/ 1 w 67"/>
                <a:gd name="T9" fmla="*/ 1 h 52"/>
                <a:gd name="T10" fmla="*/ 1 w 67"/>
                <a:gd name="T11" fmla="*/ 1 h 52"/>
                <a:gd name="T12" fmla="*/ 1 w 67"/>
                <a:gd name="T13" fmla="*/ 1 h 52"/>
                <a:gd name="T14" fmla="*/ 1 w 67"/>
                <a:gd name="T15" fmla="*/ 1 h 52"/>
                <a:gd name="T16" fmla="*/ 1 w 67"/>
                <a:gd name="T17" fmla="*/ 1 h 52"/>
                <a:gd name="T18" fmla="*/ 1 w 67"/>
                <a:gd name="T19" fmla="*/ 1 h 52"/>
                <a:gd name="T20" fmla="*/ 1 w 67"/>
                <a:gd name="T21" fmla="*/ 1 h 52"/>
                <a:gd name="T22" fmla="*/ 1 w 67"/>
                <a:gd name="T23" fmla="*/ 1 h 52"/>
                <a:gd name="T24" fmla="*/ 1 w 67"/>
                <a:gd name="T25" fmla="*/ 1 h 52"/>
                <a:gd name="T26" fmla="*/ 1 w 67"/>
                <a:gd name="T27" fmla="*/ 1 h 52"/>
                <a:gd name="T28" fmla="*/ 1 w 67"/>
                <a:gd name="T29" fmla="*/ 1 h 52"/>
                <a:gd name="T30" fmla="*/ 1 w 67"/>
                <a:gd name="T31" fmla="*/ 1 h 52"/>
                <a:gd name="T32" fmla="*/ 0 w 67"/>
                <a:gd name="T33" fmla="*/ 1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
                <a:gd name="T52" fmla="*/ 0 h 52"/>
                <a:gd name="T53" fmla="*/ 67 w 67"/>
                <a:gd name="T54" fmla="*/ 52 h 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 h="52">
                  <a:moveTo>
                    <a:pt x="61" y="0"/>
                  </a:moveTo>
                  <a:lnTo>
                    <a:pt x="62" y="1"/>
                  </a:lnTo>
                  <a:lnTo>
                    <a:pt x="65" y="2"/>
                  </a:lnTo>
                  <a:lnTo>
                    <a:pt x="66" y="4"/>
                  </a:lnTo>
                  <a:lnTo>
                    <a:pt x="67" y="5"/>
                  </a:lnTo>
                  <a:lnTo>
                    <a:pt x="61" y="11"/>
                  </a:lnTo>
                  <a:lnTo>
                    <a:pt x="55" y="18"/>
                  </a:lnTo>
                  <a:lnTo>
                    <a:pt x="48" y="24"/>
                  </a:lnTo>
                  <a:lnTo>
                    <a:pt x="42" y="30"/>
                  </a:lnTo>
                  <a:lnTo>
                    <a:pt x="36" y="35"/>
                  </a:lnTo>
                  <a:lnTo>
                    <a:pt x="29" y="38"/>
                  </a:lnTo>
                  <a:lnTo>
                    <a:pt x="21" y="42"/>
                  </a:lnTo>
                  <a:lnTo>
                    <a:pt x="15" y="46"/>
                  </a:lnTo>
                  <a:lnTo>
                    <a:pt x="12" y="47"/>
                  </a:lnTo>
                  <a:lnTo>
                    <a:pt x="7" y="48"/>
                  </a:lnTo>
                  <a:lnTo>
                    <a:pt x="5" y="50"/>
                  </a:lnTo>
                  <a:lnTo>
                    <a:pt x="0" y="52"/>
                  </a:lnTo>
                </a:path>
              </a:pathLst>
            </a:custGeom>
            <a:noFill/>
            <a:ln w="3175">
              <a:solidFill>
                <a:srgbClr val="000000"/>
              </a:solidFill>
              <a:prstDash val="solid"/>
              <a:round/>
              <a:headEnd/>
              <a:tailEnd/>
            </a:ln>
          </p:spPr>
          <p:txBody>
            <a:bodyPr/>
            <a:lstStyle/>
            <a:p>
              <a:endParaRPr lang="sl-SI"/>
            </a:p>
          </p:txBody>
        </p:sp>
        <p:sp>
          <p:nvSpPr>
            <p:cNvPr id="22" name="Freeform 216"/>
            <p:cNvSpPr>
              <a:spLocks/>
            </p:cNvSpPr>
            <p:nvPr/>
          </p:nvSpPr>
          <p:spPr bwMode="auto">
            <a:xfrm>
              <a:off x="3517281" y="3524597"/>
              <a:ext cx="385466" cy="226745"/>
            </a:xfrm>
            <a:custGeom>
              <a:avLst/>
              <a:gdLst>
                <a:gd name="T0" fmla="*/ 0 w 135"/>
                <a:gd name="T1" fmla="*/ 1 h 80"/>
                <a:gd name="T2" fmla="*/ 1 w 135"/>
                <a:gd name="T3" fmla="*/ 1 h 80"/>
                <a:gd name="T4" fmla="*/ 1 w 135"/>
                <a:gd name="T5" fmla="*/ 1 h 80"/>
                <a:gd name="T6" fmla="*/ 1 w 135"/>
                <a:gd name="T7" fmla="*/ 1 h 80"/>
                <a:gd name="T8" fmla="*/ 1 w 135"/>
                <a:gd name="T9" fmla="*/ 1 h 80"/>
                <a:gd name="T10" fmla="*/ 1 w 135"/>
                <a:gd name="T11" fmla="*/ 1 h 80"/>
                <a:gd name="T12" fmla="*/ 1 w 135"/>
                <a:gd name="T13" fmla="*/ 1 h 80"/>
                <a:gd name="T14" fmla="*/ 1 w 135"/>
                <a:gd name="T15" fmla="*/ 1 h 80"/>
                <a:gd name="T16" fmla="*/ 1 w 135"/>
                <a:gd name="T17" fmla="*/ 1 h 80"/>
                <a:gd name="T18" fmla="*/ 1 w 135"/>
                <a:gd name="T19" fmla="*/ 1 h 80"/>
                <a:gd name="T20" fmla="*/ 1 w 135"/>
                <a:gd name="T21" fmla="*/ 1 h 80"/>
                <a:gd name="T22" fmla="*/ 1 w 135"/>
                <a:gd name="T23" fmla="*/ 1 h 80"/>
                <a:gd name="T24" fmla="*/ 1 w 135"/>
                <a:gd name="T25" fmla="*/ 1 h 80"/>
                <a:gd name="T26" fmla="*/ 1 w 135"/>
                <a:gd name="T27" fmla="*/ 1 h 80"/>
                <a:gd name="T28" fmla="*/ 1 w 135"/>
                <a:gd name="T29" fmla="*/ 1 h 80"/>
                <a:gd name="T30" fmla="*/ 1 w 135"/>
                <a:gd name="T31" fmla="*/ 1 h 80"/>
                <a:gd name="T32" fmla="*/ 1 w 135"/>
                <a:gd name="T33" fmla="*/ 1 h 80"/>
                <a:gd name="T34" fmla="*/ 1 w 135"/>
                <a:gd name="T35" fmla="*/ 1 h 80"/>
                <a:gd name="T36" fmla="*/ 1 w 135"/>
                <a:gd name="T37" fmla="*/ 1 h 80"/>
                <a:gd name="T38" fmla="*/ 1 w 135"/>
                <a:gd name="T39" fmla="*/ 1 h 80"/>
                <a:gd name="T40" fmla="*/ 1 w 135"/>
                <a:gd name="T41" fmla="*/ 1 h 80"/>
                <a:gd name="T42" fmla="*/ 1 w 135"/>
                <a:gd name="T43" fmla="*/ 1 h 80"/>
                <a:gd name="T44" fmla="*/ 1 w 135"/>
                <a:gd name="T45" fmla="*/ 0 h 80"/>
                <a:gd name="T46" fmla="*/ 1 w 135"/>
                <a:gd name="T47" fmla="*/ 0 h 80"/>
                <a:gd name="T48" fmla="*/ 1 w 135"/>
                <a:gd name="T49" fmla="*/ 1 h 80"/>
                <a:gd name="T50" fmla="*/ 1 w 135"/>
                <a:gd name="T51" fmla="*/ 1 h 80"/>
                <a:gd name="T52" fmla="*/ 1 w 135"/>
                <a:gd name="T53" fmla="*/ 1 h 80"/>
                <a:gd name="T54" fmla="*/ 1 w 135"/>
                <a:gd name="T55" fmla="*/ 1 h 80"/>
                <a:gd name="T56" fmla="*/ 1 w 135"/>
                <a:gd name="T57" fmla="*/ 1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5"/>
                <a:gd name="T88" fmla="*/ 0 h 80"/>
                <a:gd name="T89" fmla="*/ 135 w 135"/>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5" h="80">
                  <a:moveTo>
                    <a:pt x="0" y="80"/>
                  </a:moveTo>
                  <a:lnTo>
                    <a:pt x="3" y="77"/>
                  </a:lnTo>
                  <a:lnTo>
                    <a:pt x="7" y="73"/>
                  </a:lnTo>
                  <a:lnTo>
                    <a:pt x="11" y="71"/>
                  </a:lnTo>
                  <a:lnTo>
                    <a:pt x="13" y="67"/>
                  </a:lnTo>
                  <a:lnTo>
                    <a:pt x="18" y="63"/>
                  </a:lnTo>
                  <a:lnTo>
                    <a:pt x="23" y="61"/>
                  </a:lnTo>
                  <a:lnTo>
                    <a:pt x="29" y="59"/>
                  </a:lnTo>
                  <a:lnTo>
                    <a:pt x="36" y="57"/>
                  </a:lnTo>
                  <a:lnTo>
                    <a:pt x="42" y="57"/>
                  </a:lnTo>
                  <a:lnTo>
                    <a:pt x="49" y="56"/>
                  </a:lnTo>
                  <a:lnTo>
                    <a:pt x="55" y="56"/>
                  </a:lnTo>
                  <a:lnTo>
                    <a:pt x="61" y="55"/>
                  </a:lnTo>
                  <a:lnTo>
                    <a:pt x="62" y="50"/>
                  </a:lnTo>
                  <a:lnTo>
                    <a:pt x="65" y="45"/>
                  </a:lnTo>
                  <a:lnTo>
                    <a:pt x="66" y="41"/>
                  </a:lnTo>
                  <a:lnTo>
                    <a:pt x="68" y="36"/>
                  </a:lnTo>
                  <a:lnTo>
                    <a:pt x="76" y="27"/>
                  </a:lnTo>
                  <a:lnTo>
                    <a:pt x="83" y="20"/>
                  </a:lnTo>
                  <a:lnTo>
                    <a:pt x="91" y="13"/>
                  </a:lnTo>
                  <a:lnTo>
                    <a:pt x="100" y="7"/>
                  </a:lnTo>
                  <a:lnTo>
                    <a:pt x="108" y="3"/>
                  </a:lnTo>
                  <a:lnTo>
                    <a:pt x="117" y="0"/>
                  </a:lnTo>
                  <a:lnTo>
                    <a:pt x="125" y="0"/>
                  </a:lnTo>
                  <a:lnTo>
                    <a:pt x="132" y="2"/>
                  </a:lnTo>
                  <a:lnTo>
                    <a:pt x="133" y="3"/>
                  </a:lnTo>
                  <a:lnTo>
                    <a:pt x="133" y="5"/>
                  </a:lnTo>
                  <a:lnTo>
                    <a:pt x="135" y="6"/>
                  </a:lnTo>
                  <a:lnTo>
                    <a:pt x="135" y="7"/>
                  </a:lnTo>
                </a:path>
              </a:pathLst>
            </a:custGeom>
            <a:noFill/>
            <a:ln w="3175">
              <a:solidFill>
                <a:srgbClr val="000000"/>
              </a:solidFill>
              <a:prstDash val="solid"/>
              <a:round/>
              <a:headEnd/>
              <a:tailEnd/>
            </a:ln>
          </p:spPr>
          <p:txBody>
            <a:bodyPr/>
            <a:lstStyle/>
            <a:p>
              <a:endParaRPr lang="sl-SI"/>
            </a:p>
          </p:txBody>
        </p:sp>
        <p:sp>
          <p:nvSpPr>
            <p:cNvPr id="23" name="Freeform 217"/>
            <p:cNvSpPr>
              <a:spLocks/>
            </p:cNvSpPr>
            <p:nvPr/>
          </p:nvSpPr>
          <p:spPr bwMode="auto">
            <a:xfrm>
              <a:off x="3154489" y="3456574"/>
              <a:ext cx="141716" cy="572531"/>
            </a:xfrm>
            <a:custGeom>
              <a:avLst/>
              <a:gdLst>
                <a:gd name="T0" fmla="*/ 0 w 51"/>
                <a:gd name="T1" fmla="*/ 0 h 200"/>
                <a:gd name="T2" fmla="*/ 0 w 51"/>
                <a:gd name="T3" fmla="*/ 1 h 200"/>
                <a:gd name="T4" fmla="*/ 0 w 51"/>
                <a:gd name="T5" fmla="*/ 1 h 200"/>
                <a:gd name="T6" fmla="*/ 0 w 51"/>
                <a:gd name="T7" fmla="*/ 1 h 200"/>
                <a:gd name="T8" fmla="*/ 0 w 51"/>
                <a:gd name="T9" fmla="*/ 1 h 200"/>
                <a:gd name="T10" fmla="*/ 0 w 51"/>
                <a:gd name="T11" fmla="*/ 1 h 200"/>
                <a:gd name="T12" fmla="*/ 0 w 51"/>
                <a:gd name="T13" fmla="*/ 1 h 200"/>
                <a:gd name="T14" fmla="*/ 0 w 51"/>
                <a:gd name="T15" fmla="*/ 1 h 200"/>
                <a:gd name="T16" fmla="*/ 0 w 51"/>
                <a:gd name="T17" fmla="*/ 1 h 200"/>
                <a:gd name="T18" fmla="*/ 0 w 51"/>
                <a:gd name="T19" fmla="*/ 1 h 200"/>
                <a:gd name="T20" fmla="*/ 0 w 51"/>
                <a:gd name="T21" fmla="*/ 1 h 200"/>
                <a:gd name="T22" fmla="*/ 0 w 51"/>
                <a:gd name="T23" fmla="*/ 1 h 200"/>
                <a:gd name="T24" fmla="*/ 0 w 51"/>
                <a:gd name="T25" fmla="*/ 1 h 200"/>
                <a:gd name="T26" fmla="*/ 0 w 51"/>
                <a:gd name="T27" fmla="*/ 1 h 200"/>
                <a:gd name="T28" fmla="*/ 0 w 51"/>
                <a:gd name="T29" fmla="*/ 1 h 200"/>
                <a:gd name="T30" fmla="*/ 0 w 51"/>
                <a:gd name="T31" fmla="*/ 1 h 200"/>
                <a:gd name="T32" fmla="*/ 0 w 51"/>
                <a:gd name="T33" fmla="*/ 1 h 2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
                <a:gd name="T52" fmla="*/ 0 h 200"/>
                <a:gd name="T53" fmla="*/ 51 w 51"/>
                <a:gd name="T54" fmla="*/ 200 h 2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 h="200">
                  <a:moveTo>
                    <a:pt x="0" y="0"/>
                  </a:moveTo>
                  <a:lnTo>
                    <a:pt x="7" y="1"/>
                  </a:lnTo>
                  <a:lnTo>
                    <a:pt x="14" y="2"/>
                  </a:lnTo>
                  <a:lnTo>
                    <a:pt x="22" y="5"/>
                  </a:lnTo>
                  <a:lnTo>
                    <a:pt x="28" y="7"/>
                  </a:lnTo>
                  <a:lnTo>
                    <a:pt x="34" y="14"/>
                  </a:lnTo>
                  <a:lnTo>
                    <a:pt x="37" y="24"/>
                  </a:lnTo>
                  <a:lnTo>
                    <a:pt x="37" y="35"/>
                  </a:lnTo>
                  <a:lnTo>
                    <a:pt x="38" y="44"/>
                  </a:lnTo>
                  <a:lnTo>
                    <a:pt x="40" y="68"/>
                  </a:lnTo>
                  <a:lnTo>
                    <a:pt x="41" y="94"/>
                  </a:lnTo>
                  <a:lnTo>
                    <a:pt x="41" y="118"/>
                  </a:lnTo>
                  <a:lnTo>
                    <a:pt x="42" y="142"/>
                  </a:lnTo>
                  <a:lnTo>
                    <a:pt x="45" y="156"/>
                  </a:lnTo>
                  <a:lnTo>
                    <a:pt x="47" y="170"/>
                  </a:lnTo>
                  <a:lnTo>
                    <a:pt x="48" y="186"/>
                  </a:lnTo>
                  <a:lnTo>
                    <a:pt x="51" y="200"/>
                  </a:lnTo>
                </a:path>
              </a:pathLst>
            </a:custGeom>
            <a:noFill/>
            <a:ln w="3175">
              <a:solidFill>
                <a:srgbClr val="000000"/>
              </a:solidFill>
              <a:prstDash val="solid"/>
              <a:round/>
              <a:headEnd/>
              <a:tailEnd/>
            </a:ln>
          </p:spPr>
          <p:txBody>
            <a:bodyPr/>
            <a:lstStyle/>
            <a:p>
              <a:endParaRPr lang="sl-SI"/>
            </a:p>
          </p:txBody>
        </p:sp>
        <p:sp>
          <p:nvSpPr>
            <p:cNvPr id="24" name="Freeform 218"/>
            <p:cNvSpPr>
              <a:spLocks/>
            </p:cNvSpPr>
            <p:nvPr/>
          </p:nvSpPr>
          <p:spPr bwMode="auto">
            <a:xfrm>
              <a:off x="1255501" y="3450905"/>
              <a:ext cx="1150730" cy="1638232"/>
            </a:xfrm>
            <a:custGeom>
              <a:avLst/>
              <a:gdLst>
                <a:gd name="T0" fmla="*/ 0 w 407"/>
                <a:gd name="T1" fmla="*/ 0 h 579"/>
                <a:gd name="T2" fmla="*/ 0 w 407"/>
                <a:gd name="T3" fmla="*/ 0 h 579"/>
                <a:gd name="T4" fmla="*/ 0 w 407"/>
                <a:gd name="T5" fmla="*/ 0 h 579"/>
                <a:gd name="T6" fmla="*/ 0 w 407"/>
                <a:gd name="T7" fmla="*/ 0 h 579"/>
                <a:gd name="T8" fmla="*/ 0 w 407"/>
                <a:gd name="T9" fmla="*/ 0 h 579"/>
                <a:gd name="T10" fmla="*/ 0 w 407"/>
                <a:gd name="T11" fmla="*/ 0 h 579"/>
                <a:gd name="T12" fmla="*/ 0 w 407"/>
                <a:gd name="T13" fmla="*/ 0 h 579"/>
                <a:gd name="T14" fmla="*/ 0 w 407"/>
                <a:gd name="T15" fmla="*/ 0 h 579"/>
                <a:gd name="T16" fmla="*/ 0 w 407"/>
                <a:gd name="T17" fmla="*/ 0 h 579"/>
                <a:gd name="T18" fmla="*/ 0 w 407"/>
                <a:gd name="T19" fmla="*/ 0 h 579"/>
                <a:gd name="T20" fmla="*/ 0 w 407"/>
                <a:gd name="T21" fmla="*/ 0 h 579"/>
                <a:gd name="T22" fmla="*/ 0 w 407"/>
                <a:gd name="T23" fmla="*/ 0 h 579"/>
                <a:gd name="T24" fmla="*/ 0 w 407"/>
                <a:gd name="T25" fmla="*/ 0 h 579"/>
                <a:gd name="T26" fmla="*/ 0 w 407"/>
                <a:gd name="T27" fmla="*/ 0 h 579"/>
                <a:gd name="T28" fmla="*/ 0 w 407"/>
                <a:gd name="T29" fmla="*/ 0 h 579"/>
                <a:gd name="T30" fmla="*/ 0 w 407"/>
                <a:gd name="T31" fmla="*/ 0 h 579"/>
                <a:gd name="T32" fmla="*/ 0 w 407"/>
                <a:gd name="T33" fmla="*/ 0 h 579"/>
                <a:gd name="T34" fmla="*/ 0 w 407"/>
                <a:gd name="T35" fmla="*/ 0 h 579"/>
                <a:gd name="T36" fmla="*/ 0 w 407"/>
                <a:gd name="T37" fmla="*/ 0 h 579"/>
                <a:gd name="T38" fmla="*/ 0 w 407"/>
                <a:gd name="T39" fmla="*/ 0 h 579"/>
                <a:gd name="T40" fmla="*/ 0 w 407"/>
                <a:gd name="T41" fmla="*/ 0 h 579"/>
                <a:gd name="T42" fmla="*/ 0 w 407"/>
                <a:gd name="T43" fmla="*/ 0 h 579"/>
                <a:gd name="T44" fmla="*/ 0 w 407"/>
                <a:gd name="T45" fmla="*/ 0 h 579"/>
                <a:gd name="T46" fmla="*/ 0 w 407"/>
                <a:gd name="T47" fmla="*/ 0 h 579"/>
                <a:gd name="T48" fmla="*/ 0 w 407"/>
                <a:gd name="T49" fmla="*/ 0 h 579"/>
                <a:gd name="T50" fmla="*/ 0 w 407"/>
                <a:gd name="T51" fmla="*/ 0 h 579"/>
                <a:gd name="T52" fmla="*/ 0 w 407"/>
                <a:gd name="T53" fmla="*/ 0 h 579"/>
                <a:gd name="T54" fmla="*/ 0 w 407"/>
                <a:gd name="T55" fmla="*/ 0 h 579"/>
                <a:gd name="T56" fmla="*/ 0 w 407"/>
                <a:gd name="T57" fmla="*/ 0 h 579"/>
                <a:gd name="T58" fmla="*/ 0 w 407"/>
                <a:gd name="T59" fmla="*/ 0 h 579"/>
                <a:gd name="T60" fmla="*/ 0 w 407"/>
                <a:gd name="T61" fmla="*/ 0 h 579"/>
                <a:gd name="T62" fmla="*/ 0 w 407"/>
                <a:gd name="T63" fmla="*/ 0 h 579"/>
                <a:gd name="T64" fmla="*/ 0 w 407"/>
                <a:gd name="T65" fmla="*/ 0 h 579"/>
                <a:gd name="T66" fmla="*/ 0 w 407"/>
                <a:gd name="T67" fmla="*/ 0 h 579"/>
                <a:gd name="T68" fmla="*/ 0 w 407"/>
                <a:gd name="T69" fmla="*/ 0 h 579"/>
                <a:gd name="T70" fmla="*/ 0 w 407"/>
                <a:gd name="T71" fmla="*/ 0 h 579"/>
                <a:gd name="T72" fmla="*/ 0 w 407"/>
                <a:gd name="T73" fmla="*/ 0 h 579"/>
                <a:gd name="T74" fmla="*/ 0 w 407"/>
                <a:gd name="T75" fmla="*/ 0 h 579"/>
                <a:gd name="T76" fmla="*/ 0 w 407"/>
                <a:gd name="T77" fmla="*/ 0 h 579"/>
                <a:gd name="T78" fmla="*/ 0 w 407"/>
                <a:gd name="T79" fmla="*/ 0 h 579"/>
                <a:gd name="T80" fmla="*/ 0 w 407"/>
                <a:gd name="T81" fmla="*/ 0 h 579"/>
                <a:gd name="T82" fmla="*/ 0 w 407"/>
                <a:gd name="T83" fmla="*/ 0 h 579"/>
                <a:gd name="T84" fmla="*/ 0 w 407"/>
                <a:gd name="T85" fmla="*/ 0 h 579"/>
                <a:gd name="T86" fmla="*/ 0 w 407"/>
                <a:gd name="T87" fmla="*/ 0 h 579"/>
                <a:gd name="T88" fmla="*/ 0 w 407"/>
                <a:gd name="T89" fmla="*/ 0 h 579"/>
                <a:gd name="T90" fmla="*/ 0 w 407"/>
                <a:gd name="T91" fmla="*/ 0 h 579"/>
                <a:gd name="T92" fmla="*/ 0 w 407"/>
                <a:gd name="T93" fmla="*/ 0 h 579"/>
                <a:gd name="T94" fmla="*/ 0 w 407"/>
                <a:gd name="T95" fmla="*/ 0 h 579"/>
                <a:gd name="T96" fmla="*/ 0 w 407"/>
                <a:gd name="T97" fmla="*/ 0 h 579"/>
                <a:gd name="T98" fmla="*/ 0 w 407"/>
                <a:gd name="T99" fmla="*/ 0 h 5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7"/>
                <a:gd name="T151" fmla="*/ 0 h 579"/>
                <a:gd name="T152" fmla="*/ 407 w 407"/>
                <a:gd name="T153" fmla="*/ 579 h 5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7" h="579">
                  <a:moveTo>
                    <a:pt x="324" y="533"/>
                  </a:moveTo>
                  <a:lnTo>
                    <a:pt x="317" y="536"/>
                  </a:lnTo>
                  <a:lnTo>
                    <a:pt x="311" y="538"/>
                  </a:lnTo>
                  <a:lnTo>
                    <a:pt x="303" y="541"/>
                  </a:lnTo>
                  <a:lnTo>
                    <a:pt x="296" y="544"/>
                  </a:lnTo>
                  <a:lnTo>
                    <a:pt x="290" y="547"/>
                  </a:lnTo>
                  <a:lnTo>
                    <a:pt x="283" y="549"/>
                  </a:lnTo>
                  <a:lnTo>
                    <a:pt x="276" y="550"/>
                  </a:lnTo>
                  <a:lnTo>
                    <a:pt x="269" y="551"/>
                  </a:lnTo>
                  <a:lnTo>
                    <a:pt x="263" y="551"/>
                  </a:lnTo>
                  <a:lnTo>
                    <a:pt x="258" y="551"/>
                  </a:lnTo>
                  <a:lnTo>
                    <a:pt x="252" y="550"/>
                  </a:lnTo>
                  <a:lnTo>
                    <a:pt x="247" y="549"/>
                  </a:lnTo>
                  <a:lnTo>
                    <a:pt x="241" y="548"/>
                  </a:lnTo>
                  <a:lnTo>
                    <a:pt x="235" y="547"/>
                  </a:lnTo>
                  <a:lnTo>
                    <a:pt x="230" y="547"/>
                  </a:lnTo>
                  <a:lnTo>
                    <a:pt x="224" y="548"/>
                  </a:lnTo>
                  <a:lnTo>
                    <a:pt x="218" y="550"/>
                  </a:lnTo>
                  <a:lnTo>
                    <a:pt x="213" y="553"/>
                  </a:lnTo>
                  <a:lnTo>
                    <a:pt x="209" y="556"/>
                  </a:lnTo>
                  <a:lnTo>
                    <a:pt x="204" y="559"/>
                  </a:lnTo>
                  <a:lnTo>
                    <a:pt x="199" y="562"/>
                  </a:lnTo>
                  <a:lnTo>
                    <a:pt x="194" y="566"/>
                  </a:lnTo>
                  <a:lnTo>
                    <a:pt x="188" y="568"/>
                  </a:lnTo>
                  <a:lnTo>
                    <a:pt x="183" y="571"/>
                  </a:lnTo>
                  <a:lnTo>
                    <a:pt x="170" y="573"/>
                  </a:lnTo>
                  <a:lnTo>
                    <a:pt x="157" y="574"/>
                  </a:lnTo>
                  <a:lnTo>
                    <a:pt x="144" y="577"/>
                  </a:lnTo>
                  <a:lnTo>
                    <a:pt x="129" y="578"/>
                  </a:lnTo>
                  <a:lnTo>
                    <a:pt x="116" y="578"/>
                  </a:lnTo>
                  <a:lnTo>
                    <a:pt x="103" y="579"/>
                  </a:lnTo>
                  <a:lnTo>
                    <a:pt x="88" y="579"/>
                  </a:lnTo>
                  <a:lnTo>
                    <a:pt x="75" y="578"/>
                  </a:lnTo>
                  <a:lnTo>
                    <a:pt x="67" y="577"/>
                  </a:lnTo>
                  <a:lnTo>
                    <a:pt x="58" y="575"/>
                  </a:lnTo>
                  <a:lnTo>
                    <a:pt x="50" y="574"/>
                  </a:lnTo>
                  <a:lnTo>
                    <a:pt x="41" y="572"/>
                  </a:lnTo>
                  <a:lnTo>
                    <a:pt x="33" y="569"/>
                  </a:lnTo>
                  <a:lnTo>
                    <a:pt x="25" y="566"/>
                  </a:lnTo>
                  <a:lnTo>
                    <a:pt x="17" y="561"/>
                  </a:lnTo>
                  <a:lnTo>
                    <a:pt x="11" y="555"/>
                  </a:lnTo>
                  <a:lnTo>
                    <a:pt x="4" y="543"/>
                  </a:lnTo>
                  <a:lnTo>
                    <a:pt x="2" y="527"/>
                  </a:lnTo>
                  <a:lnTo>
                    <a:pt x="2" y="512"/>
                  </a:lnTo>
                  <a:lnTo>
                    <a:pt x="0" y="496"/>
                  </a:lnTo>
                  <a:lnTo>
                    <a:pt x="0" y="488"/>
                  </a:lnTo>
                  <a:lnTo>
                    <a:pt x="0" y="480"/>
                  </a:lnTo>
                  <a:lnTo>
                    <a:pt x="2" y="473"/>
                  </a:lnTo>
                  <a:lnTo>
                    <a:pt x="4" y="466"/>
                  </a:lnTo>
                  <a:lnTo>
                    <a:pt x="9" y="460"/>
                  </a:lnTo>
                  <a:lnTo>
                    <a:pt x="16" y="454"/>
                  </a:lnTo>
                  <a:lnTo>
                    <a:pt x="22" y="449"/>
                  </a:lnTo>
                  <a:lnTo>
                    <a:pt x="27" y="443"/>
                  </a:lnTo>
                  <a:lnTo>
                    <a:pt x="32" y="426"/>
                  </a:lnTo>
                  <a:lnTo>
                    <a:pt x="34" y="410"/>
                  </a:lnTo>
                  <a:lnTo>
                    <a:pt x="37" y="393"/>
                  </a:lnTo>
                  <a:lnTo>
                    <a:pt x="41" y="376"/>
                  </a:lnTo>
                  <a:lnTo>
                    <a:pt x="47" y="366"/>
                  </a:lnTo>
                  <a:lnTo>
                    <a:pt x="53" y="357"/>
                  </a:lnTo>
                  <a:lnTo>
                    <a:pt x="61" y="348"/>
                  </a:lnTo>
                  <a:lnTo>
                    <a:pt x="68" y="339"/>
                  </a:lnTo>
                  <a:lnTo>
                    <a:pt x="75" y="329"/>
                  </a:lnTo>
                  <a:lnTo>
                    <a:pt x="82" y="321"/>
                  </a:lnTo>
                  <a:lnTo>
                    <a:pt x="88" y="311"/>
                  </a:lnTo>
                  <a:lnTo>
                    <a:pt x="94" y="302"/>
                  </a:lnTo>
                  <a:lnTo>
                    <a:pt x="97" y="292"/>
                  </a:lnTo>
                  <a:lnTo>
                    <a:pt x="98" y="281"/>
                  </a:lnTo>
                  <a:lnTo>
                    <a:pt x="98" y="270"/>
                  </a:lnTo>
                  <a:lnTo>
                    <a:pt x="101" y="261"/>
                  </a:lnTo>
                  <a:lnTo>
                    <a:pt x="106" y="252"/>
                  </a:lnTo>
                  <a:lnTo>
                    <a:pt x="111" y="244"/>
                  </a:lnTo>
                  <a:lnTo>
                    <a:pt x="117" y="237"/>
                  </a:lnTo>
                  <a:lnTo>
                    <a:pt x="123" y="228"/>
                  </a:lnTo>
                  <a:lnTo>
                    <a:pt x="129" y="221"/>
                  </a:lnTo>
                  <a:lnTo>
                    <a:pt x="136" y="214"/>
                  </a:lnTo>
                  <a:lnTo>
                    <a:pt x="142" y="208"/>
                  </a:lnTo>
                  <a:lnTo>
                    <a:pt x="150" y="201"/>
                  </a:lnTo>
                  <a:lnTo>
                    <a:pt x="164" y="186"/>
                  </a:lnTo>
                  <a:lnTo>
                    <a:pt x="177" y="172"/>
                  </a:lnTo>
                  <a:lnTo>
                    <a:pt x="192" y="158"/>
                  </a:lnTo>
                  <a:lnTo>
                    <a:pt x="207" y="143"/>
                  </a:lnTo>
                  <a:lnTo>
                    <a:pt x="222" y="129"/>
                  </a:lnTo>
                  <a:lnTo>
                    <a:pt x="237" y="114"/>
                  </a:lnTo>
                  <a:lnTo>
                    <a:pt x="253" y="101"/>
                  </a:lnTo>
                  <a:lnTo>
                    <a:pt x="269" y="89"/>
                  </a:lnTo>
                  <a:lnTo>
                    <a:pt x="279" y="82"/>
                  </a:lnTo>
                  <a:lnTo>
                    <a:pt x="291" y="75"/>
                  </a:lnTo>
                  <a:lnTo>
                    <a:pt x="303" y="69"/>
                  </a:lnTo>
                  <a:lnTo>
                    <a:pt x="316" y="63"/>
                  </a:lnTo>
                  <a:lnTo>
                    <a:pt x="329" y="58"/>
                  </a:lnTo>
                  <a:lnTo>
                    <a:pt x="341" y="52"/>
                  </a:lnTo>
                  <a:lnTo>
                    <a:pt x="354" y="47"/>
                  </a:lnTo>
                  <a:lnTo>
                    <a:pt x="366" y="41"/>
                  </a:lnTo>
                  <a:lnTo>
                    <a:pt x="370" y="34"/>
                  </a:lnTo>
                  <a:lnTo>
                    <a:pt x="374" y="27"/>
                  </a:lnTo>
                  <a:lnTo>
                    <a:pt x="378" y="21"/>
                  </a:lnTo>
                  <a:lnTo>
                    <a:pt x="384" y="15"/>
                  </a:lnTo>
                  <a:lnTo>
                    <a:pt x="390" y="11"/>
                  </a:lnTo>
                  <a:lnTo>
                    <a:pt x="395" y="8"/>
                  </a:lnTo>
                  <a:lnTo>
                    <a:pt x="401" y="4"/>
                  </a:lnTo>
                  <a:lnTo>
                    <a:pt x="407" y="0"/>
                  </a:lnTo>
                </a:path>
              </a:pathLst>
            </a:custGeom>
            <a:noFill/>
            <a:ln w="3175">
              <a:solidFill>
                <a:srgbClr val="000000"/>
              </a:solidFill>
              <a:prstDash val="solid"/>
              <a:round/>
              <a:headEnd/>
              <a:tailEnd/>
            </a:ln>
          </p:spPr>
          <p:txBody>
            <a:bodyPr/>
            <a:lstStyle/>
            <a:p>
              <a:endParaRPr lang="sl-SI"/>
            </a:p>
          </p:txBody>
        </p:sp>
        <p:sp>
          <p:nvSpPr>
            <p:cNvPr id="25" name="Freeform 219"/>
            <p:cNvSpPr>
              <a:spLocks/>
            </p:cNvSpPr>
            <p:nvPr/>
          </p:nvSpPr>
          <p:spPr bwMode="auto">
            <a:xfrm>
              <a:off x="2173817" y="4958759"/>
              <a:ext cx="73692" cy="413809"/>
            </a:xfrm>
            <a:custGeom>
              <a:avLst/>
              <a:gdLst>
                <a:gd name="T0" fmla="*/ 1 w 26"/>
                <a:gd name="T1" fmla="*/ 0 h 147"/>
                <a:gd name="T2" fmla="*/ 1 w 26"/>
                <a:gd name="T3" fmla="*/ 0 h 147"/>
                <a:gd name="T4" fmla="*/ 1 w 26"/>
                <a:gd name="T5" fmla="*/ 0 h 147"/>
                <a:gd name="T6" fmla="*/ 1 w 26"/>
                <a:gd name="T7" fmla="*/ 0 h 147"/>
                <a:gd name="T8" fmla="*/ 1 w 26"/>
                <a:gd name="T9" fmla="*/ 0 h 147"/>
                <a:gd name="T10" fmla="*/ 1 w 26"/>
                <a:gd name="T11" fmla="*/ 0 h 147"/>
                <a:gd name="T12" fmla="*/ 1 w 26"/>
                <a:gd name="T13" fmla="*/ 0 h 147"/>
                <a:gd name="T14" fmla="*/ 1 w 26"/>
                <a:gd name="T15" fmla="*/ 0 h 147"/>
                <a:gd name="T16" fmla="*/ 0 w 26"/>
                <a:gd name="T17" fmla="*/ 0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147"/>
                <a:gd name="T29" fmla="*/ 26 w 26"/>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147">
                  <a:moveTo>
                    <a:pt x="26" y="147"/>
                  </a:moveTo>
                  <a:lnTo>
                    <a:pt x="22" y="141"/>
                  </a:lnTo>
                  <a:lnTo>
                    <a:pt x="18" y="134"/>
                  </a:lnTo>
                  <a:lnTo>
                    <a:pt x="14" y="126"/>
                  </a:lnTo>
                  <a:lnTo>
                    <a:pt x="12" y="119"/>
                  </a:lnTo>
                  <a:lnTo>
                    <a:pt x="7" y="90"/>
                  </a:lnTo>
                  <a:lnTo>
                    <a:pt x="5" y="60"/>
                  </a:lnTo>
                  <a:lnTo>
                    <a:pt x="2" y="30"/>
                  </a:lnTo>
                  <a:lnTo>
                    <a:pt x="0" y="0"/>
                  </a:lnTo>
                </a:path>
              </a:pathLst>
            </a:custGeom>
            <a:noFill/>
            <a:ln w="7938">
              <a:solidFill>
                <a:srgbClr val="000000"/>
              </a:solidFill>
              <a:prstDash val="solid"/>
              <a:round/>
              <a:headEnd/>
              <a:tailEnd/>
            </a:ln>
          </p:spPr>
          <p:txBody>
            <a:bodyPr/>
            <a:lstStyle/>
            <a:p>
              <a:endParaRPr lang="sl-SI"/>
            </a:p>
          </p:txBody>
        </p:sp>
        <p:sp>
          <p:nvSpPr>
            <p:cNvPr id="26" name="Line 220"/>
            <p:cNvSpPr>
              <a:spLocks noChangeShapeType="1"/>
            </p:cNvSpPr>
            <p:nvPr/>
          </p:nvSpPr>
          <p:spPr bwMode="auto">
            <a:xfrm flipV="1">
              <a:off x="1470908" y="4493931"/>
              <a:ext cx="1910326" cy="1592883"/>
            </a:xfrm>
            <a:prstGeom prst="line">
              <a:avLst/>
            </a:prstGeom>
            <a:noFill/>
            <a:ln w="7938">
              <a:solidFill>
                <a:srgbClr val="000000"/>
              </a:solidFill>
              <a:round/>
              <a:headEnd/>
              <a:tailEnd/>
            </a:ln>
          </p:spPr>
          <p:txBody>
            <a:bodyPr/>
            <a:lstStyle/>
            <a:p>
              <a:endParaRPr lang="sl-SI"/>
            </a:p>
          </p:txBody>
        </p:sp>
        <p:sp>
          <p:nvSpPr>
            <p:cNvPr id="27" name="Freeform 221"/>
            <p:cNvSpPr>
              <a:spLocks/>
            </p:cNvSpPr>
            <p:nvPr/>
          </p:nvSpPr>
          <p:spPr bwMode="auto">
            <a:xfrm>
              <a:off x="2383557" y="3263840"/>
              <a:ext cx="782270" cy="1020352"/>
            </a:xfrm>
            <a:custGeom>
              <a:avLst/>
              <a:gdLst>
                <a:gd name="T0" fmla="*/ 1 w 276"/>
                <a:gd name="T1" fmla="*/ 1 h 358"/>
                <a:gd name="T2" fmla="*/ 1 w 276"/>
                <a:gd name="T3" fmla="*/ 1 h 358"/>
                <a:gd name="T4" fmla="*/ 1 w 276"/>
                <a:gd name="T5" fmla="*/ 1 h 358"/>
                <a:gd name="T6" fmla="*/ 1 w 276"/>
                <a:gd name="T7" fmla="*/ 1 h 358"/>
                <a:gd name="T8" fmla="*/ 1 w 276"/>
                <a:gd name="T9" fmla="*/ 1 h 358"/>
                <a:gd name="T10" fmla="*/ 1 w 276"/>
                <a:gd name="T11" fmla="*/ 1 h 358"/>
                <a:gd name="T12" fmla="*/ 1 w 276"/>
                <a:gd name="T13" fmla="*/ 1 h 358"/>
                <a:gd name="T14" fmla="*/ 1 w 276"/>
                <a:gd name="T15" fmla="*/ 1 h 358"/>
                <a:gd name="T16" fmla="*/ 1 w 276"/>
                <a:gd name="T17" fmla="*/ 1 h 358"/>
                <a:gd name="T18" fmla="*/ 1 w 276"/>
                <a:gd name="T19" fmla="*/ 1 h 358"/>
                <a:gd name="T20" fmla="*/ 1 w 276"/>
                <a:gd name="T21" fmla="*/ 1 h 358"/>
                <a:gd name="T22" fmla="*/ 1 w 276"/>
                <a:gd name="T23" fmla="*/ 1 h 358"/>
                <a:gd name="T24" fmla="*/ 1 w 276"/>
                <a:gd name="T25" fmla="*/ 1 h 358"/>
                <a:gd name="T26" fmla="*/ 1 w 276"/>
                <a:gd name="T27" fmla="*/ 1 h 358"/>
                <a:gd name="T28" fmla="*/ 1 w 276"/>
                <a:gd name="T29" fmla="*/ 1 h 358"/>
                <a:gd name="T30" fmla="*/ 1 w 276"/>
                <a:gd name="T31" fmla="*/ 1 h 358"/>
                <a:gd name="T32" fmla="*/ 1 w 276"/>
                <a:gd name="T33" fmla="*/ 1 h 358"/>
                <a:gd name="T34" fmla="*/ 1 w 276"/>
                <a:gd name="T35" fmla="*/ 1 h 358"/>
                <a:gd name="T36" fmla="*/ 1 w 276"/>
                <a:gd name="T37" fmla="*/ 1 h 358"/>
                <a:gd name="T38" fmla="*/ 1 w 276"/>
                <a:gd name="T39" fmla="*/ 1 h 358"/>
                <a:gd name="T40" fmla="*/ 1 w 276"/>
                <a:gd name="T41" fmla="*/ 1 h 358"/>
                <a:gd name="T42" fmla="*/ 1 w 276"/>
                <a:gd name="T43" fmla="*/ 1 h 358"/>
                <a:gd name="T44" fmla="*/ 1 w 276"/>
                <a:gd name="T45" fmla="*/ 1 h 358"/>
                <a:gd name="T46" fmla="*/ 1 w 276"/>
                <a:gd name="T47" fmla="*/ 1 h 358"/>
                <a:gd name="T48" fmla="*/ 1 w 276"/>
                <a:gd name="T49" fmla="*/ 1 h 358"/>
                <a:gd name="T50" fmla="*/ 1 w 276"/>
                <a:gd name="T51" fmla="*/ 1 h 358"/>
                <a:gd name="T52" fmla="*/ 1 w 276"/>
                <a:gd name="T53" fmla="*/ 1 h 358"/>
                <a:gd name="T54" fmla="*/ 1 w 276"/>
                <a:gd name="T55" fmla="*/ 1 h 358"/>
                <a:gd name="T56" fmla="*/ 1 w 276"/>
                <a:gd name="T57" fmla="*/ 1 h 358"/>
                <a:gd name="T58" fmla="*/ 1 w 276"/>
                <a:gd name="T59" fmla="*/ 1 h 358"/>
                <a:gd name="T60" fmla="*/ 1 w 276"/>
                <a:gd name="T61" fmla="*/ 1 h 358"/>
                <a:gd name="T62" fmla="*/ 1 w 276"/>
                <a:gd name="T63" fmla="*/ 1 h 358"/>
                <a:gd name="T64" fmla="*/ 1 w 276"/>
                <a:gd name="T65" fmla="*/ 1 h 358"/>
                <a:gd name="T66" fmla="*/ 1 w 276"/>
                <a:gd name="T67" fmla="*/ 1 h 358"/>
                <a:gd name="T68" fmla="*/ 1 w 276"/>
                <a:gd name="T69" fmla="*/ 1 h 358"/>
                <a:gd name="T70" fmla="*/ 1 w 276"/>
                <a:gd name="T71" fmla="*/ 1 h 358"/>
                <a:gd name="T72" fmla="*/ 1 w 276"/>
                <a:gd name="T73" fmla="*/ 1 h 358"/>
                <a:gd name="T74" fmla="*/ 1 w 276"/>
                <a:gd name="T75" fmla="*/ 1 h 358"/>
                <a:gd name="T76" fmla="*/ 1 w 276"/>
                <a:gd name="T77" fmla="*/ 1 h 358"/>
                <a:gd name="T78" fmla="*/ 0 w 276"/>
                <a:gd name="T79" fmla="*/ 1 h 358"/>
                <a:gd name="T80" fmla="*/ 1 w 276"/>
                <a:gd name="T81" fmla="*/ 1 h 358"/>
                <a:gd name="T82" fmla="*/ 1 w 276"/>
                <a:gd name="T83" fmla="*/ 1 h 358"/>
                <a:gd name="T84" fmla="*/ 1 w 276"/>
                <a:gd name="T85" fmla="*/ 1 h 358"/>
                <a:gd name="T86" fmla="*/ 1 w 276"/>
                <a:gd name="T87" fmla="*/ 0 h 358"/>
                <a:gd name="T88" fmla="*/ 1 w 276"/>
                <a:gd name="T89" fmla="*/ 0 h 358"/>
                <a:gd name="T90" fmla="*/ 1 w 276"/>
                <a:gd name="T91" fmla="*/ 1 h 358"/>
                <a:gd name="T92" fmla="*/ 1 w 276"/>
                <a:gd name="T93" fmla="*/ 1 h 358"/>
                <a:gd name="T94" fmla="*/ 1 w 276"/>
                <a:gd name="T95" fmla="*/ 1 h 3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358"/>
                <a:gd name="T146" fmla="*/ 276 w 276"/>
                <a:gd name="T147" fmla="*/ 358 h 3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358">
                  <a:moveTo>
                    <a:pt x="239" y="45"/>
                  </a:moveTo>
                  <a:lnTo>
                    <a:pt x="246" y="49"/>
                  </a:lnTo>
                  <a:lnTo>
                    <a:pt x="252" y="54"/>
                  </a:lnTo>
                  <a:lnTo>
                    <a:pt x="257" y="61"/>
                  </a:lnTo>
                  <a:lnTo>
                    <a:pt x="261" y="67"/>
                  </a:lnTo>
                  <a:lnTo>
                    <a:pt x="266" y="74"/>
                  </a:lnTo>
                  <a:lnTo>
                    <a:pt x="272" y="84"/>
                  </a:lnTo>
                  <a:lnTo>
                    <a:pt x="276" y="91"/>
                  </a:lnTo>
                  <a:lnTo>
                    <a:pt x="272" y="93"/>
                  </a:lnTo>
                  <a:lnTo>
                    <a:pt x="266" y="92"/>
                  </a:lnTo>
                  <a:lnTo>
                    <a:pt x="259" y="91"/>
                  </a:lnTo>
                  <a:lnTo>
                    <a:pt x="253" y="87"/>
                  </a:lnTo>
                  <a:lnTo>
                    <a:pt x="247" y="84"/>
                  </a:lnTo>
                  <a:lnTo>
                    <a:pt x="241" y="79"/>
                  </a:lnTo>
                  <a:lnTo>
                    <a:pt x="236" y="75"/>
                  </a:lnTo>
                  <a:lnTo>
                    <a:pt x="230" y="70"/>
                  </a:lnTo>
                  <a:lnTo>
                    <a:pt x="224" y="67"/>
                  </a:lnTo>
                  <a:lnTo>
                    <a:pt x="223" y="74"/>
                  </a:lnTo>
                  <a:lnTo>
                    <a:pt x="223" y="80"/>
                  </a:lnTo>
                  <a:lnTo>
                    <a:pt x="222" y="87"/>
                  </a:lnTo>
                  <a:lnTo>
                    <a:pt x="221" y="93"/>
                  </a:lnTo>
                  <a:lnTo>
                    <a:pt x="225" y="102"/>
                  </a:lnTo>
                  <a:lnTo>
                    <a:pt x="231" y="111"/>
                  </a:lnTo>
                  <a:lnTo>
                    <a:pt x="236" y="120"/>
                  </a:lnTo>
                  <a:lnTo>
                    <a:pt x="242" y="128"/>
                  </a:lnTo>
                  <a:lnTo>
                    <a:pt x="247" y="136"/>
                  </a:lnTo>
                  <a:lnTo>
                    <a:pt x="252" y="145"/>
                  </a:lnTo>
                  <a:lnTo>
                    <a:pt x="255" y="154"/>
                  </a:lnTo>
                  <a:lnTo>
                    <a:pt x="258" y="164"/>
                  </a:lnTo>
                  <a:lnTo>
                    <a:pt x="260" y="198"/>
                  </a:lnTo>
                  <a:lnTo>
                    <a:pt x="259" y="231"/>
                  </a:lnTo>
                  <a:lnTo>
                    <a:pt x="255" y="265"/>
                  </a:lnTo>
                  <a:lnTo>
                    <a:pt x="253" y="298"/>
                  </a:lnTo>
                  <a:lnTo>
                    <a:pt x="253" y="312"/>
                  </a:lnTo>
                  <a:lnTo>
                    <a:pt x="252" y="326"/>
                  </a:lnTo>
                  <a:lnTo>
                    <a:pt x="251" y="340"/>
                  </a:lnTo>
                  <a:lnTo>
                    <a:pt x="249" y="355"/>
                  </a:lnTo>
                  <a:lnTo>
                    <a:pt x="245" y="356"/>
                  </a:lnTo>
                  <a:lnTo>
                    <a:pt x="239" y="356"/>
                  </a:lnTo>
                  <a:lnTo>
                    <a:pt x="234" y="357"/>
                  </a:lnTo>
                  <a:lnTo>
                    <a:pt x="228" y="358"/>
                  </a:lnTo>
                  <a:lnTo>
                    <a:pt x="218" y="358"/>
                  </a:lnTo>
                  <a:lnTo>
                    <a:pt x="208" y="358"/>
                  </a:lnTo>
                  <a:lnTo>
                    <a:pt x="198" y="358"/>
                  </a:lnTo>
                  <a:lnTo>
                    <a:pt x="188" y="358"/>
                  </a:lnTo>
                  <a:lnTo>
                    <a:pt x="178" y="358"/>
                  </a:lnTo>
                  <a:lnTo>
                    <a:pt x="169" y="358"/>
                  </a:lnTo>
                  <a:lnTo>
                    <a:pt x="159" y="358"/>
                  </a:lnTo>
                  <a:lnTo>
                    <a:pt x="150" y="358"/>
                  </a:lnTo>
                  <a:lnTo>
                    <a:pt x="148" y="334"/>
                  </a:lnTo>
                  <a:lnTo>
                    <a:pt x="148" y="312"/>
                  </a:lnTo>
                  <a:lnTo>
                    <a:pt x="147" y="288"/>
                  </a:lnTo>
                  <a:lnTo>
                    <a:pt x="146" y="265"/>
                  </a:lnTo>
                  <a:lnTo>
                    <a:pt x="144" y="242"/>
                  </a:lnTo>
                  <a:lnTo>
                    <a:pt x="141" y="220"/>
                  </a:lnTo>
                  <a:lnTo>
                    <a:pt x="138" y="198"/>
                  </a:lnTo>
                  <a:lnTo>
                    <a:pt x="134" y="176"/>
                  </a:lnTo>
                  <a:lnTo>
                    <a:pt x="134" y="165"/>
                  </a:lnTo>
                  <a:lnTo>
                    <a:pt x="136" y="159"/>
                  </a:lnTo>
                  <a:lnTo>
                    <a:pt x="135" y="154"/>
                  </a:lnTo>
                  <a:lnTo>
                    <a:pt x="130" y="146"/>
                  </a:lnTo>
                  <a:lnTo>
                    <a:pt x="126" y="139"/>
                  </a:lnTo>
                  <a:lnTo>
                    <a:pt x="118" y="129"/>
                  </a:lnTo>
                  <a:lnTo>
                    <a:pt x="110" y="120"/>
                  </a:lnTo>
                  <a:lnTo>
                    <a:pt x="101" y="109"/>
                  </a:lnTo>
                  <a:lnTo>
                    <a:pt x="92" y="99"/>
                  </a:lnTo>
                  <a:lnTo>
                    <a:pt x="83" y="91"/>
                  </a:lnTo>
                  <a:lnTo>
                    <a:pt x="75" y="84"/>
                  </a:lnTo>
                  <a:lnTo>
                    <a:pt x="68" y="79"/>
                  </a:lnTo>
                  <a:lnTo>
                    <a:pt x="61" y="75"/>
                  </a:lnTo>
                  <a:lnTo>
                    <a:pt x="53" y="74"/>
                  </a:lnTo>
                  <a:lnTo>
                    <a:pt x="46" y="72"/>
                  </a:lnTo>
                  <a:lnTo>
                    <a:pt x="39" y="70"/>
                  </a:lnTo>
                  <a:lnTo>
                    <a:pt x="32" y="68"/>
                  </a:lnTo>
                  <a:lnTo>
                    <a:pt x="25" y="67"/>
                  </a:lnTo>
                  <a:lnTo>
                    <a:pt x="17" y="63"/>
                  </a:lnTo>
                  <a:lnTo>
                    <a:pt x="11" y="60"/>
                  </a:lnTo>
                  <a:lnTo>
                    <a:pt x="6" y="54"/>
                  </a:lnTo>
                  <a:lnTo>
                    <a:pt x="3" y="45"/>
                  </a:lnTo>
                  <a:lnTo>
                    <a:pt x="0" y="36"/>
                  </a:lnTo>
                  <a:lnTo>
                    <a:pt x="0" y="27"/>
                  </a:lnTo>
                  <a:lnTo>
                    <a:pt x="3" y="20"/>
                  </a:lnTo>
                  <a:lnTo>
                    <a:pt x="6" y="13"/>
                  </a:lnTo>
                  <a:lnTo>
                    <a:pt x="13" y="8"/>
                  </a:lnTo>
                  <a:lnTo>
                    <a:pt x="20" y="4"/>
                  </a:lnTo>
                  <a:lnTo>
                    <a:pt x="28" y="2"/>
                  </a:lnTo>
                  <a:lnTo>
                    <a:pt x="35" y="1"/>
                  </a:lnTo>
                  <a:lnTo>
                    <a:pt x="44" y="0"/>
                  </a:lnTo>
                  <a:lnTo>
                    <a:pt x="52" y="0"/>
                  </a:lnTo>
                  <a:lnTo>
                    <a:pt x="61" y="0"/>
                  </a:lnTo>
                  <a:lnTo>
                    <a:pt x="69" y="0"/>
                  </a:lnTo>
                  <a:lnTo>
                    <a:pt x="77" y="1"/>
                  </a:lnTo>
                  <a:lnTo>
                    <a:pt x="86" y="1"/>
                  </a:lnTo>
                  <a:lnTo>
                    <a:pt x="91" y="1"/>
                  </a:lnTo>
                  <a:lnTo>
                    <a:pt x="94" y="1"/>
                  </a:lnTo>
                  <a:lnTo>
                    <a:pt x="98" y="1"/>
                  </a:lnTo>
                  <a:lnTo>
                    <a:pt x="101" y="2"/>
                  </a:lnTo>
                </a:path>
              </a:pathLst>
            </a:custGeom>
            <a:noFill/>
            <a:ln w="3175">
              <a:solidFill>
                <a:srgbClr val="000000"/>
              </a:solidFill>
              <a:prstDash val="solid"/>
              <a:round/>
              <a:headEnd/>
              <a:tailEnd/>
            </a:ln>
          </p:spPr>
          <p:txBody>
            <a:bodyPr/>
            <a:lstStyle/>
            <a:p>
              <a:endParaRPr lang="sl-SI"/>
            </a:p>
          </p:txBody>
        </p:sp>
        <p:sp>
          <p:nvSpPr>
            <p:cNvPr id="28" name="Freeform 222"/>
            <p:cNvSpPr>
              <a:spLocks/>
            </p:cNvSpPr>
            <p:nvPr/>
          </p:nvSpPr>
          <p:spPr bwMode="auto">
            <a:xfrm>
              <a:off x="2825709" y="4641316"/>
              <a:ext cx="11337" cy="306106"/>
            </a:xfrm>
            <a:custGeom>
              <a:avLst/>
              <a:gdLst>
                <a:gd name="T0" fmla="*/ 0 w 3"/>
                <a:gd name="T1" fmla="*/ 0 h 108"/>
                <a:gd name="T2" fmla="*/ 1 w 3"/>
                <a:gd name="T3" fmla="*/ 1 h 108"/>
                <a:gd name="T4" fmla="*/ 1 w 3"/>
                <a:gd name="T5" fmla="*/ 1 h 108"/>
                <a:gd name="T6" fmla="*/ 1 w 3"/>
                <a:gd name="T7" fmla="*/ 1 h 108"/>
                <a:gd name="T8" fmla="*/ 1 w 3"/>
                <a:gd name="T9" fmla="*/ 1 h 108"/>
                <a:gd name="T10" fmla="*/ 1 w 3"/>
                <a:gd name="T11" fmla="*/ 1 h 108"/>
                <a:gd name="T12" fmla="*/ 1 w 3"/>
                <a:gd name="T13" fmla="*/ 1 h 108"/>
                <a:gd name="T14" fmla="*/ 1 w 3"/>
                <a:gd name="T15" fmla="*/ 1 h 108"/>
                <a:gd name="T16" fmla="*/ 1 w 3"/>
                <a:gd name="T17" fmla="*/ 1 h 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8"/>
                <a:gd name="T29" fmla="*/ 3 w 3"/>
                <a:gd name="T30" fmla="*/ 108 h 1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8">
                  <a:moveTo>
                    <a:pt x="0" y="0"/>
                  </a:moveTo>
                  <a:lnTo>
                    <a:pt x="1" y="12"/>
                  </a:lnTo>
                  <a:lnTo>
                    <a:pt x="2" y="23"/>
                  </a:lnTo>
                  <a:lnTo>
                    <a:pt x="3" y="34"/>
                  </a:lnTo>
                  <a:lnTo>
                    <a:pt x="3" y="46"/>
                  </a:lnTo>
                  <a:lnTo>
                    <a:pt x="3" y="62"/>
                  </a:lnTo>
                  <a:lnTo>
                    <a:pt x="3" y="77"/>
                  </a:lnTo>
                  <a:lnTo>
                    <a:pt x="3" y="93"/>
                  </a:lnTo>
                  <a:lnTo>
                    <a:pt x="3" y="108"/>
                  </a:lnTo>
                </a:path>
              </a:pathLst>
            </a:custGeom>
            <a:noFill/>
            <a:ln w="3175">
              <a:solidFill>
                <a:srgbClr val="000000"/>
              </a:solidFill>
              <a:prstDash val="solid"/>
              <a:round/>
              <a:headEnd/>
              <a:tailEnd/>
            </a:ln>
          </p:spPr>
          <p:txBody>
            <a:bodyPr/>
            <a:lstStyle/>
            <a:p>
              <a:endParaRPr lang="sl-SI"/>
            </a:p>
          </p:txBody>
        </p:sp>
        <p:sp>
          <p:nvSpPr>
            <p:cNvPr id="29" name="Freeform 223"/>
            <p:cNvSpPr>
              <a:spLocks/>
            </p:cNvSpPr>
            <p:nvPr/>
          </p:nvSpPr>
          <p:spPr bwMode="auto">
            <a:xfrm>
              <a:off x="2207829" y="4505269"/>
              <a:ext cx="889974" cy="425147"/>
            </a:xfrm>
            <a:custGeom>
              <a:avLst/>
              <a:gdLst>
                <a:gd name="T0" fmla="*/ 0 w 315"/>
                <a:gd name="T1" fmla="*/ 0 h 152"/>
                <a:gd name="T2" fmla="*/ 0 w 315"/>
                <a:gd name="T3" fmla="*/ 0 h 152"/>
                <a:gd name="T4" fmla="*/ 0 w 315"/>
                <a:gd name="T5" fmla="*/ 0 h 152"/>
                <a:gd name="T6" fmla="*/ 0 w 315"/>
                <a:gd name="T7" fmla="*/ 0 h 152"/>
                <a:gd name="T8" fmla="*/ 0 w 315"/>
                <a:gd name="T9" fmla="*/ 0 h 152"/>
                <a:gd name="T10" fmla="*/ 0 w 315"/>
                <a:gd name="T11" fmla="*/ 0 h 152"/>
                <a:gd name="T12" fmla="*/ 0 w 315"/>
                <a:gd name="T13" fmla="*/ 0 h 152"/>
                <a:gd name="T14" fmla="*/ 0 w 315"/>
                <a:gd name="T15" fmla="*/ 0 h 152"/>
                <a:gd name="T16" fmla="*/ 0 w 315"/>
                <a:gd name="T17" fmla="*/ 0 h 152"/>
                <a:gd name="T18" fmla="*/ 0 w 315"/>
                <a:gd name="T19" fmla="*/ 0 h 152"/>
                <a:gd name="T20" fmla="*/ 0 w 315"/>
                <a:gd name="T21" fmla="*/ 0 h 152"/>
                <a:gd name="T22" fmla="*/ 0 w 315"/>
                <a:gd name="T23" fmla="*/ 0 h 152"/>
                <a:gd name="T24" fmla="*/ 0 w 315"/>
                <a:gd name="T25" fmla="*/ 0 h 152"/>
                <a:gd name="T26" fmla="*/ 0 w 315"/>
                <a:gd name="T27" fmla="*/ 0 h 152"/>
                <a:gd name="T28" fmla="*/ 0 w 315"/>
                <a:gd name="T29" fmla="*/ 0 h 152"/>
                <a:gd name="T30" fmla="*/ 0 w 315"/>
                <a:gd name="T31" fmla="*/ 0 h 152"/>
                <a:gd name="T32" fmla="*/ 0 w 315"/>
                <a:gd name="T33" fmla="*/ 0 h 152"/>
                <a:gd name="T34" fmla="*/ 0 w 315"/>
                <a:gd name="T35" fmla="*/ 0 h 152"/>
                <a:gd name="T36" fmla="*/ 0 w 315"/>
                <a:gd name="T37" fmla="*/ 0 h 152"/>
                <a:gd name="T38" fmla="*/ 0 w 315"/>
                <a:gd name="T39" fmla="*/ 0 h 152"/>
                <a:gd name="T40" fmla="*/ 0 w 315"/>
                <a:gd name="T41" fmla="*/ 0 h 152"/>
                <a:gd name="T42" fmla="*/ 0 w 315"/>
                <a:gd name="T43" fmla="*/ 0 h 152"/>
                <a:gd name="T44" fmla="*/ 0 w 315"/>
                <a:gd name="T45" fmla="*/ 0 h 152"/>
                <a:gd name="T46" fmla="*/ 0 w 315"/>
                <a:gd name="T47" fmla="*/ 0 h 152"/>
                <a:gd name="T48" fmla="*/ 0 w 315"/>
                <a:gd name="T49" fmla="*/ 0 h 152"/>
                <a:gd name="T50" fmla="*/ 0 w 315"/>
                <a:gd name="T51" fmla="*/ 0 h 152"/>
                <a:gd name="T52" fmla="*/ 0 w 315"/>
                <a:gd name="T53" fmla="*/ 0 h 152"/>
                <a:gd name="T54" fmla="*/ 0 w 315"/>
                <a:gd name="T55" fmla="*/ 0 h 152"/>
                <a:gd name="T56" fmla="*/ 0 w 315"/>
                <a:gd name="T57" fmla="*/ 0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15"/>
                <a:gd name="T88" fmla="*/ 0 h 152"/>
                <a:gd name="T89" fmla="*/ 315 w 315"/>
                <a:gd name="T90" fmla="*/ 152 h 1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15" h="152">
                  <a:moveTo>
                    <a:pt x="315" y="0"/>
                  </a:moveTo>
                  <a:lnTo>
                    <a:pt x="311" y="8"/>
                  </a:lnTo>
                  <a:lnTo>
                    <a:pt x="309" y="15"/>
                  </a:lnTo>
                  <a:lnTo>
                    <a:pt x="305" y="22"/>
                  </a:lnTo>
                  <a:lnTo>
                    <a:pt x="301" y="27"/>
                  </a:lnTo>
                  <a:lnTo>
                    <a:pt x="291" y="30"/>
                  </a:lnTo>
                  <a:lnTo>
                    <a:pt x="281" y="34"/>
                  </a:lnTo>
                  <a:lnTo>
                    <a:pt x="270" y="38"/>
                  </a:lnTo>
                  <a:lnTo>
                    <a:pt x="261" y="39"/>
                  </a:lnTo>
                  <a:lnTo>
                    <a:pt x="250" y="41"/>
                  </a:lnTo>
                  <a:lnTo>
                    <a:pt x="239" y="44"/>
                  </a:lnTo>
                  <a:lnTo>
                    <a:pt x="230" y="46"/>
                  </a:lnTo>
                  <a:lnTo>
                    <a:pt x="219" y="48"/>
                  </a:lnTo>
                  <a:lnTo>
                    <a:pt x="204" y="57"/>
                  </a:lnTo>
                  <a:lnTo>
                    <a:pt x="190" y="63"/>
                  </a:lnTo>
                  <a:lnTo>
                    <a:pt x="178" y="69"/>
                  </a:lnTo>
                  <a:lnTo>
                    <a:pt x="166" y="72"/>
                  </a:lnTo>
                  <a:lnTo>
                    <a:pt x="154" y="76"/>
                  </a:lnTo>
                  <a:lnTo>
                    <a:pt x="141" y="78"/>
                  </a:lnTo>
                  <a:lnTo>
                    <a:pt x="127" y="80"/>
                  </a:lnTo>
                  <a:lnTo>
                    <a:pt x="113" y="80"/>
                  </a:lnTo>
                  <a:lnTo>
                    <a:pt x="108" y="87"/>
                  </a:lnTo>
                  <a:lnTo>
                    <a:pt x="97" y="95"/>
                  </a:lnTo>
                  <a:lnTo>
                    <a:pt x="82" y="105"/>
                  </a:lnTo>
                  <a:lnTo>
                    <a:pt x="62" y="116"/>
                  </a:lnTo>
                  <a:lnTo>
                    <a:pt x="42" y="126"/>
                  </a:lnTo>
                  <a:lnTo>
                    <a:pt x="24" y="136"/>
                  </a:lnTo>
                  <a:lnTo>
                    <a:pt x="10" y="144"/>
                  </a:lnTo>
                  <a:lnTo>
                    <a:pt x="0" y="152"/>
                  </a:lnTo>
                </a:path>
              </a:pathLst>
            </a:custGeom>
            <a:noFill/>
            <a:ln w="3175">
              <a:solidFill>
                <a:srgbClr val="000000"/>
              </a:solidFill>
              <a:prstDash val="solid"/>
              <a:round/>
              <a:headEnd/>
              <a:tailEnd/>
            </a:ln>
          </p:spPr>
          <p:txBody>
            <a:bodyPr/>
            <a:lstStyle/>
            <a:p>
              <a:endParaRPr lang="sl-SI"/>
            </a:p>
          </p:txBody>
        </p:sp>
        <p:sp>
          <p:nvSpPr>
            <p:cNvPr id="30" name="Freeform 224"/>
            <p:cNvSpPr>
              <a:spLocks/>
            </p:cNvSpPr>
            <p:nvPr/>
          </p:nvSpPr>
          <p:spPr bwMode="auto">
            <a:xfrm>
              <a:off x="3097803" y="4505269"/>
              <a:ext cx="17006" cy="209739"/>
            </a:xfrm>
            <a:custGeom>
              <a:avLst/>
              <a:gdLst>
                <a:gd name="T0" fmla="*/ 1 w 5"/>
                <a:gd name="T1" fmla="*/ 0 h 75"/>
                <a:gd name="T2" fmla="*/ 1 w 5"/>
                <a:gd name="T3" fmla="*/ 0 h 75"/>
                <a:gd name="T4" fmla="*/ 1 w 5"/>
                <a:gd name="T5" fmla="*/ 0 h 75"/>
                <a:gd name="T6" fmla="*/ 1 w 5"/>
                <a:gd name="T7" fmla="*/ 0 h 75"/>
                <a:gd name="T8" fmla="*/ 0 w 5"/>
                <a:gd name="T9" fmla="*/ 0 h 75"/>
                <a:gd name="T10" fmla="*/ 0 60000 65536"/>
                <a:gd name="T11" fmla="*/ 0 60000 65536"/>
                <a:gd name="T12" fmla="*/ 0 60000 65536"/>
                <a:gd name="T13" fmla="*/ 0 60000 65536"/>
                <a:gd name="T14" fmla="*/ 0 60000 65536"/>
                <a:gd name="T15" fmla="*/ 0 w 5"/>
                <a:gd name="T16" fmla="*/ 0 h 75"/>
                <a:gd name="T17" fmla="*/ 5 w 5"/>
                <a:gd name="T18" fmla="*/ 75 h 75"/>
              </a:gdLst>
              <a:ahLst/>
              <a:cxnLst>
                <a:cxn ang="T10">
                  <a:pos x="T0" y="T1"/>
                </a:cxn>
                <a:cxn ang="T11">
                  <a:pos x="T2" y="T3"/>
                </a:cxn>
                <a:cxn ang="T12">
                  <a:pos x="T4" y="T5"/>
                </a:cxn>
                <a:cxn ang="T13">
                  <a:pos x="T6" y="T7"/>
                </a:cxn>
                <a:cxn ang="T14">
                  <a:pos x="T8" y="T9"/>
                </a:cxn>
              </a:cxnLst>
              <a:rect l="T15" t="T16" r="T17" b="T18"/>
              <a:pathLst>
                <a:path w="5" h="75">
                  <a:moveTo>
                    <a:pt x="5" y="75"/>
                  </a:moveTo>
                  <a:lnTo>
                    <a:pt x="4" y="56"/>
                  </a:lnTo>
                  <a:lnTo>
                    <a:pt x="2" y="38"/>
                  </a:lnTo>
                  <a:lnTo>
                    <a:pt x="1" y="20"/>
                  </a:lnTo>
                  <a:lnTo>
                    <a:pt x="0" y="0"/>
                  </a:lnTo>
                </a:path>
              </a:pathLst>
            </a:custGeom>
            <a:noFill/>
            <a:ln w="3175">
              <a:solidFill>
                <a:srgbClr val="000000"/>
              </a:solidFill>
              <a:prstDash val="solid"/>
              <a:round/>
              <a:headEnd/>
              <a:tailEnd/>
            </a:ln>
          </p:spPr>
          <p:txBody>
            <a:bodyPr/>
            <a:lstStyle/>
            <a:p>
              <a:endParaRPr lang="sl-SI"/>
            </a:p>
          </p:txBody>
        </p:sp>
        <p:sp>
          <p:nvSpPr>
            <p:cNvPr id="31" name="Freeform 225"/>
            <p:cNvSpPr>
              <a:spLocks/>
            </p:cNvSpPr>
            <p:nvPr/>
          </p:nvSpPr>
          <p:spPr bwMode="auto">
            <a:xfrm>
              <a:off x="3046785" y="3757011"/>
              <a:ext cx="969335" cy="748258"/>
            </a:xfrm>
            <a:custGeom>
              <a:avLst/>
              <a:gdLst>
                <a:gd name="T0" fmla="*/ 0 w 341"/>
                <a:gd name="T1" fmla="*/ 1 h 262"/>
                <a:gd name="T2" fmla="*/ 1 w 341"/>
                <a:gd name="T3" fmla="*/ 1 h 262"/>
                <a:gd name="T4" fmla="*/ 1 w 341"/>
                <a:gd name="T5" fmla="*/ 1 h 262"/>
                <a:gd name="T6" fmla="*/ 1 w 341"/>
                <a:gd name="T7" fmla="*/ 1 h 262"/>
                <a:gd name="T8" fmla="*/ 1 w 341"/>
                <a:gd name="T9" fmla="*/ 1 h 262"/>
                <a:gd name="T10" fmla="*/ 1 w 341"/>
                <a:gd name="T11" fmla="*/ 1 h 262"/>
                <a:gd name="T12" fmla="*/ 1 w 341"/>
                <a:gd name="T13" fmla="*/ 1 h 262"/>
                <a:gd name="T14" fmla="*/ 1 w 341"/>
                <a:gd name="T15" fmla="*/ 1 h 262"/>
                <a:gd name="T16" fmla="*/ 1 w 341"/>
                <a:gd name="T17" fmla="*/ 1 h 262"/>
                <a:gd name="T18" fmla="*/ 1 w 341"/>
                <a:gd name="T19" fmla="*/ 0 h 262"/>
                <a:gd name="T20" fmla="*/ 1 w 341"/>
                <a:gd name="T21" fmla="*/ 1 h 262"/>
                <a:gd name="T22" fmla="*/ 1 w 341"/>
                <a:gd name="T23" fmla="*/ 1 h 262"/>
                <a:gd name="T24" fmla="*/ 1 w 341"/>
                <a:gd name="T25" fmla="*/ 1 h 262"/>
                <a:gd name="T26" fmla="*/ 1 w 341"/>
                <a:gd name="T27" fmla="*/ 1 h 262"/>
                <a:gd name="T28" fmla="*/ 1 w 341"/>
                <a:gd name="T29" fmla="*/ 1 h 262"/>
                <a:gd name="T30" fmla="*/ 1 w 341"/>
                <a:gd name="T31" fmla="*/ 1 h 262"/>
                <a:gd name="T32" fmla="*/ 1 w 341"/>
                <a:gd name="T33" fmla="*/ 1 h 262"/>
                <a:gd name="T34" fmla="*/ 1 w 341"/>
                <a:gd name="T35" fmla="*/ 1 h 262"/>
                <a:gd name="T36" fmla="*/ 1 w 341"/>
                <a:gd name="T37" fmla="*/ 1 h 262"/>
                <a:gd name="T38" fmla="*/ 1 w 341"/>
                <a:gd name="T39" fmla="*/ 1 h 262"/>
                <a:gd name="T40" fmla="*/ 1 w 341"/>
                <a:gd name="T41" fmla="*/ 1 h 262"/>
                <a:gd name="T42" fmla="*/ 1 w 341"/>
                <a:gd name="T43" fmla="*/ 1 h 262"/>
                <a:gd name="T44" fmla="*/ 1 w 341"/>
                <a:gd name="T45" fmla="*/ 1 h 262"/>
                <a:gd name="T46" fmla="*/ 1 w 341"/>
                <a:gd name="T47" fmla="*/ 1 h 262"/>
                <a:gd name="T48" fmla="*/ 1 w 341"/>
                <a:gd name="T49" fmla="*/ 1 h 262"/>
                <a:gd name="T50" fmla="*/ 1 w 341"/>
                <a:gd name="T51" fmla="*/ 1 h 262"/>
                <a:gd name="T52" fmla="*/ 1 w 341"/>
                <a:gd name="T53" fmla="*/ 1 h 262"/>
                <a:gd name="T54" fmla="*/ 1 w 341"/>
                <a:gd name="T55" fmla="*/ 1 h 262"/>
                <a:gd name="T56" fmla="*/ 1 w 341"/>
                <a:gd name="T57" fmla="*/ 1 h 262"/>
                <a:gd name="T58" fmla="*/ 1 w 341"/>
                <a:gd name="T59" fmla="*/ 1 h 262"/>
                <a:gd name="T60" fmla="*/ 1 w 341"/>
                <a:gd name="T61" fmla="*/ 1 h 262"/>
                <a:gd name="T62" fmla="*/ 1 w 341"/>
                <a:gd name="T63" fmla="*/ 1 h 262"/>
                <a:gd name="T64" fmla="*/ 1 w 341"/>
                <a:gd name="T65" fmla="*/ 1 h 262"/>
                <a:gd name="T66" fmla="*/ 1 w 341"/>
                <a:gd name="T67" fmla="*/ 1 h 262"/>
                <a:gd name="T68" fmla="*/ 1 w 341"/>
                <a:gd name="T69" fmla="*/ 1 h 262"/>
                <a:gd name="T70" fmla="*/ 1 w 341"/>
                <a:gd name="T71" fmla="*/ 1 h 262"/>
                <a:gd name="T72" fmla="*/ 1 w 341"/>
                <a:gd name="T73" fmla="*/ 1 h 262"/>
                <a:gd name="T74" fmla="*/ 1 w 341"/>
                <a:gd name="T75" fmla="*/ 1 h 262"/>
                <a:gd name="T76" fmla="*/ 1 w 341"/>
                <a:gd name="T77" fmla="*/ 1 h 262"/>
                <a:gd name="T78" fmla="*/ 1 w 341"/>
                <a:gd name="T79" fmla="*/ 1 h 262"/>
                <a:gd name="T80" fmla="*/ 1 w 341"/>
                <a:gd name="T81" fmla="*/ 1 h 262"/>
                <a:gd name="T82" fmla="*/ 1 w 341"/>
                <a:gd name="T83" fmla="*/ 1 h 262"/>
                <a:gd name="T84" fmla="*/ 1 w 341"/>
                <a:gd name="T85" fmla="*/ 1 h 262"/>
                <a:gd name="T86" fmla="*/ 1 w 341"/>
                <a:gd name="T87" fmla="*/ 1 h 262"/>
                <a:gd name="T88" fmla="*/ 1 w 341"/>
                <a:gd name="T89" fmla="*/ 1 h 262"/>
                <a:gd name="T90" fmla="*/ 1 w 341"/>
                <a:gd name="T91" fmla="*/ 1 h 262"/>
                <a:gd name="T92" fmla="*/ 1 w 341"/>
                <a:gd name="T93" fmla="*/ 1 h 262"/>
                <a:gd name="T94" fmla="*/ 1 w 341"/>
                <a:gd name="T95" fmla="*/ 1 h 2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1"/>
                <a:gd name="T145" fmla="*/ 0 h 262"/>
                <a:gd name="T146" fmla="*/ 341 w 341"/>
                <a:gd name="T147" fmla="*/ 262 h 2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1" h="262">
                  <a:moveTo>
                    <a:pt x="18" y="262"/>
                  </a:moveTo>
                  <a:lnTo>
                    <a:pt x="6" y="252"/>
                  </a:lnTo>
                  <a:lnTo>
                    <a:pt x="0" y="237"/>
                  </a:lnTo>
                  <a:lnTo>
                    <a:pt x="2" y="217"/>
                  </a:lnTo>
                  <a:lnTo>
                    <a:pt x="18" y="188"/>
                  </a:lnTo>
                  <a:lnTo>
                    <a:pt x="22" y="181"/>
                  </a:lnTo>
                  <a:lnTo>
                    <a:pt x="25" y="172"/>
                  </a:lnTo>
                  <a:lnTo>
                    <a:pt x="29" y="165"/>
                  </a:lnTo>
                  <a:lnTo>
                    <a:pt x="34" y="158"/>
                  </a:lnTo>
                  <a:lnTo>
                    <a:pt x="41" y="150"/>
                  </a:lnTo>
                  <a:lnTo>
                    <a:pt x="49" y="140"/>
                  </a:lnTo>
                  <a:lnTo>
                    <a:pt x="58" y="132"/>
                  </a:lnTo>
                  <a:lnTo>
                    <a:pt x="65" y="123"/>
                  </a:lnTo>
                  <a:lnTo>
                    <a:pt x="73" y="115"/>
                  </a:lnTo>
                  <a:lnTo>
                    <a:pt x="82" y="105"/>
                  </a:lnTo>
                  <a:lnTo>
                    <a:pt x="89" y="97"/>
                  </a:lnTo>
                  <a:lnTo>
                    <a:pt x="96" y="87"/>
                  </a:lnTo>
                  <a:lnTo>
                    <a:pt x="105" y="74"/>
                  </a:lnTo>
                  <a:lnTo>
                    <a:pt x="112" y="60"/>
                  </a:lnTo>
                  <a:lnTo>
                    <a:pt x="118" y="45"/>
                  </a:lnTo>
                  <a:lnTo>
                    <a:pt x="126" y="32"/>
                  </a:lnTo>
                  <a:lnTo>
                    <a:pt x="131" y="27"/>
                  </a:lnTo>
                  <a:lnTo>
                    <a:pt x="135" y="22"/>
                  </a:lnTo>
                  <a:lnTo>
                    <a:pt x="139" y="19"/>
                  </a:lnTo>
                  <a:lnTo>
                    <a:pt x="145" y="14"/>
                  </a:lnTo>
                  <a:lnTo>
                    <a:pt x="150" y="10"/>
                  </a:lnTo>
                  <a:lnTo>
                    <a:pt x="155" y="7"/>
                  </a:lnTo>
                  <a:lnTo>
                    <a:pt x="161" y="4"/>
                  </a:lnTo>
                  <a:lnTo>
                    <a:pt x="167" y="2"/>
                  </a:lnTo>
                  <a:lnTo>
                    <a:pt x="175" y="0"/>
                  </a:lnTo>
                  <a:lnTo>
                    <a:pt x="184" y="0"/>
                  </a:lnTo>
                  <a:lnTo>
                    <a:pt x="192" y="0"/>
                  </a:lnTo>
                  <a:lnTo>
                    <a:pt x="201" y="2"/>
                  </a:lnTo>
                  <a:lnTo>
                    <a:pt x="206" y="4"/>
                  </a:lnTo>
                  <a:lnTo>
                    <a:pt x="212" y="7"/>
                  </a:lnTo>
                  <a:lnTo>
                    <a:pt x="216" y="9"/>
                  </a:lnTo>
                  <a:lnTo>
                    <a:pt x="221" y="13"/>
                  </a:lnTo>
                  <a:lnTo>
                    <a:pt x="226" y="15"/>
                  </a:lnTo>
                  <a:lnTo>
                    <a:pt x="231" y="19"/>
                  </a:lnTo>
                  <a:lnTo>
                    <a:pt x="237" y="21"/>
                  </a:lnTo>
                  <a:lnTo>
                    <a:pt x="242" y="24"/>
                  </a:lnTo>
                  <a:lnTo>
                    <a:pt x="248" y="26"/>
                  </a:lnTo>
                  <a:lnTo>
                    <a:pt x="254" y="28"/>
                  </a:lnTo>
                  <a:lnTo>
                    <a:pt x="261" y="30"/>
                  </a:lnTo>
                  <a:lnTo>
                    <a:pt x="267" y="32"/>
                  </a:lnTo>
                  <a:lnTo>
                    <a:pt x="273" y="34"/>
                  </a:lnTo>
                  <a:lnTo>
                    <a:pt x="279" y="37"/>
                  </a:lnTo>
                  <a:lnTo>
                    <a:pt x="285" y="39"/>
                  </a:lnTo>
                  <a:lnTo>
                    <a:pt x="290" y="43"/>
                  </a:lnTo>
                  <a:lnTo>
                    <a:pt x="292" y="46"/>
                  </a:lnTo>
                  <a:lnTo>
                    <a:pt x="291" y="51"/>
                  </a:lnTo>
                  <a:lnTo>
                    <a:pt x="289" y="56"/>
                  </a:lnTo>
                  <a:lnTo>
                    <a:pt x="286" y="61"/>
                  </a:lnTo>
                  <a:lnTo>
                    <a:pt x="283" y="66"/>
                  </a:lnTo>
                  <a:lnTo>
                    <a:pt x="278" y="69"/>
                  </a:lnTo>
                  <a:lnTo>
                    <a:pt x="273" y="73"/>
                  </a:lnTo>
                  <a:lnTo>
                    <a:pt x="268" y="76"/>
                  </a:lnTo>
                  <a:lnTo>
                    <a:pt x="275" y="78"/>
                  </a:lnTo>
                  <a:lnTo>
                    <a:pt x="284" y="78"/>
                  </a:lnTo>
                  <a:lnTo>
                    <a:pt x="291" y="79"/>
                  </a:lnTo>
                  <a:lnTo>
                    <a:pt x="298" y="80"/>
                  </a:lnTo>
                  <a:lnTo>
                    <a:pt x="303" y="81"/>
                  </a:lnTo>
                  <a:lnTo>
                    <a:pt x="308" y="84"/>
                  </a:lnTo>
                  <a:lnTo>
                    <a:pt x="313" y="86"/>
                  </a:lnTo>
                  <a:lnTo>
                    <a:pt x="315" y="91"/>
                  </a:lnTo>
                  <a:lnTo>
                    <a:pt x="313" y="100"/>
                  </a:lnTo>
                  <a:lnTo>
                    <a:pt x="308" y="109"/>
                  </a:lnTo>
                  <a:lnTo>
                    <a:pt x="303" y="116"/>
                  </a:lnTo>
                  <a:lnTo>
                    <a:pt x="298" y="124"/>
                  </a:lnTo>
                  <a:lnTo>
                    <a:pt x="305" y="124"/>
                  </a:lnTo>
                  <a:lnTo>
                    <a:pt x="314" y="126"/>
                  </a:lnTo>
                  <a:lnTo>
                    <a:pt x="322" y="126"/>
                  </a:lnTo>
                  <a:lnTo>
                    <a:pt x="329" y="128"/>
                  </a:lnTo>
                  <a:lnTo>
                    <a:pt x="334" y="130"/>
                  </a:lnTo>
                  <a:lnTo>
                    <a:pt x="338" y="134"/>
                  </a:lnTo>
                  <a:lnTo>
                    <a:pt x="340" y="139"/>
                  </a:lnTo>
                  <a:lnTo>
                    <a:pt x="341" y="144"/>
                  </a:lnTo>
                  <a:lnTo>
                    <a:pt x="339" y="148"/>
                  </a:lnTo>
                  <a:lnTo>
                    <a:pt x="335" y="152"/>
                  </a:lnTo>
                  <a:lnTo>
                    <a:pt x="331" y="156"/>
                  </a:lnTo>
                  <a:lnTo>
                    <a:pt x="326" y="158"/>
                  </a:lnTo>
                  <a:lnTo>
                    <a:pt x="321" y="160"/>
                  </a:lnTo>
                  <a:lnTo>
                    <a:pt x="315" y="163"/>
                  </a:lnTo>
                  <a:lnTo>
                    <a:pt x="310" y="164"/>
                  </a:lnTo>
                  <a:lnTo>
                    <a:pt x="304" y="166"/>
                  </a:lnTo>
                  <a:lnTo>
                    <a:pt x="299" y="168"/>
                  </a:lnTo>
                  <a:lnTo>
                    <a:pt x="293" y="170"/>
                  </a:lnTo>
                  <a:lnTo>
                    <a:pt x="289" y="171"/>
                  </a:lnTo>
                  <a:lnTo>
                    <a:pt x="283" y="174"/>
                  </a:lnTo>
                  <a:lnTo>
                    <a:pt x="290" y="175"/>
                  </a:lnTo>
                  <a:lnTo>
                    <a:pt x="296" y="176"/>
                  </a:lnTo>
                  <a:lnTo>
                    <a:pt x="303" y="177"/>
                  </a:lnTo>
                  <a:lnTo>
                    <a:pt x="309" y="178"/>
                  </a:lnTo>
                  <a:lnTo>
                    <a:pt x="315" y="181"/>
                  </a:lnTo>
                  <a:lnTo>
                    <a:pt x="322" y="182"/>
                  </a:lnTo>
                  <a:lnTo>
                    <a:pt x="328" y="184"/>
                  </a:lnTo>
                  <a:lnTo>
                    <a:pt x="334" y="188"/>
                  </a:lnTo>
                  <a:lnTo>
                    <a:pt x="337" y="192"/>
                  </a:lnTo>
                  <a:lnTo>
                    <a:pt x="335" y="198"/>
                  </a:lnTo>
                  <a:lnTo>
                    <a:pt x="333" y="204"/>
                  </a:lnTo>
                  <a:lnTo>
                    <a:pt x="329" y="207"/>
                  </a:lnTo>
                  <a:lnTo>
                    <a:pt x="325" y="210"/>
                  </a:lnTo>
                  <a:lnTo>
                    <a:pt x="319" y="211"/>
                  </a:lnTo>
                  <a:lnTo>
                    <a:pt x="314" y="211"/>
                  </a:lnTo>
                  <a:lnTo>
                    <a:pt x="308" y="211"/>
                  </a:lnTo>
                  <a:lnTo>
                    <a:pt x="303" y="211"/>
                  </a:lnTo>
                  <a:lnTo>
                    <a:pt x="298" y="211"/>
                  </a:lnTo>
                  <a:lnTo>
                    <a:pt x="292" y="211"/>
                  </a:lnTo>
                  <a:lnTo>
                    <a:pt x="286" y="211"/>
                  </a:lnTo>
                  <a:lnTo>
                    <a:pt x="279" y="211"/>
                  </a:lnTo>
                  <a:lnTo>
                    <a:pt x="270" y="211"/>
                  </a:lnTo>
                  <a:lnTo>
                    <a:pt x="263" y="210"/>
                  </a:lnTo>
                  <a:lnTo>
                    <a:pt x="255" y="208"/>
                  </a:lnTo>
                  <a:lnTo>
                    <a:pt x="246" y="208"/>
                  </a:lnTo>
                  <a:lnTo>
                    <a:pt x="239" y="207"/>
                  </a:lnTo>
                  <a:lnTo>
                    <a:pt x="231" y="207"/>
                  </a:lnTo>
                  <a:lnTo>
                    <a:pt x="224" y="207"/>
                  </a:lnTo>
                  <a:lnTo>
                    <a:pt x="218" y="207"/>
                  </a:lnTo>
                  <a:lnTo>
                    <a:pt x="213" y="206"/>
                  </a:lnTo>
                  <a:lnTo>
                    <a:pt x="207" y="206"/>
                  </a:lnTo>
                  <a:lnTo>
                    <a:pt x="201" y="205"/>
                  </a:lnTo>
                  <a:lnTo>
                    <a:pt x="195" y="205"/>
                  </a:lnTo>
                  <a:lnTo>
                    <a:pt x="190" y="206"/>
                  </a:lnTo>
                  <a:lnTo>
                    <a:pt x="184" y="206"/>
                  </a:lnTo>
                  <a:lnTo>
                    <a:pt x="179" y="207"/>
                  </a:lnTo>
                  <a:lnTo>
                    <a:pt x="169" y="211"/>
                  </a:lnTo>
                  <a:lnTo>
                    <a:pt x="162" y="216"/>
                  </a:lnTo>
                  <a:lnTo>
                    <a:pt x="154" y="222"/>
                  </a:lnTo>
                  <a:lnTo>
                    <a:pt x="145" y="225"/>
                  </a:lnTo>
                  <a:lnTo>
                    <a:pt x="141" y="226"/>
                  </a:lnTo>
                  <a:lnTo>
                    <a:pt x="136" y="226"/>
                  </a:lnTo>
                  <a:lnTo>
                    <a:pt x="130" y="226"/>
                  </a:lnTo>
                  <a:lnTo>
                    <a:pt x="125" y="226"/>
                  </a:lnTo>
                  <a:lnTo>
                    <a:pt x="120" y="228"/>
                  </a:lnTo>
                  <a:lnTo>
                    <a:pt x="114" y="228"/>
                  </a:lnTo>
                  <a:lnTo>
                    <a:pt x="109" y="228"/>
                  </a:lnTo>
                  <a:lnTo>
                    <a:pt x="105" y="229"/>
                  </a:lnTo>
                  <a:lnTo>
                    <a:pt x="94" y="232"/>
                  </a:lnTo>
                  <a:lnTo>
                    <a:pt x="83" y="236"/>
                  </a:lnTo>
                  <a:lnTo>
                    <a:pt x="72" y="241"/>
                  </a:lnTo>
                  <a:lnTo>
                    <a:pt x="61" y="244"/>
                  </a:lnTo>
                  <a:lnTo>
                    <a:pt x="50" y="249"/>
                  </a:lnTo>
                  <a:lnTo>
                    <a:pt x="40" y="254"/>
                  </a:lnTo>
                  <a:lnTo>
                    <a:pt x="29" y="258"/>
                  </a:lnTo>
                  <a:lnTo>
                    <a:pt x="18" y="262"/>
                  </a:lnTo>
                  <a:close/>
                </a:path>
              </a:pathLst>
            </a:custGeom>
            <a:noFill/>
            <a:ln w="3175">
              <a:solidFill>
                <a:srgbClr val="000000"/>
              </a:solidFill>
              <a:prstDash val="solid"/>
              <a:round/>
              <a:headEnd/>
              <a:tailEnd/>
            </a:ln>
          </p:spPr>
          <p:txBody>
            <a:bodyPr/>
            <a:lstStyle/>
            <a:p>
              <a:endParaRPr lang="sl-SI"/>
            </a:p>
          </p:txBody>
        </p:sp>
        <p:sp>
          <p:nvSpPr>
            <p:cNvPr id="32" name="Freeform 226"/>
            <p:cNvSpPr>
              <a:spLocks/>
            </p:cNvSpPr>
            <p:nvPr/>
          </p:nvSpPr>
          <p:spPr bwMode="auto">
            <a:xfrm>
              <a:off x="3914085" y="3031427"/>
              <a:ext cx="901311" cy="691572"/>
            </a:xfrm>
            <a:custGeom>
              <a:avLst/>
              <a:gdLst>
                <a:gd name="T0" fmla="*/ 0 w 320"/>
                <a:gd name="T1" fmla="*/ 1 h 242"/>
                <a:gd name="T2" fmla="*/ 0 w 320"/>
                <a:gd name="T3" fmla="*/ 1 h 242"/>
                <a:gd name="T4" fmla="*/ 0 w 320"/>
                <a:gd name="T5" fmla="*/ 1 h 242"/>
                <a:gd name="T6" fmla="*/ 0 w 320"/>
                <a:gd name="T7" fmla="*/ 1 h 242"/>
                <a:gd name="T8" fmla="*/ 0 w 320"/>
                <a:gd name="T9" fmla="*/ 1 h 242"/>
                <a:gd name="T10" fmla="*/ 0 w 320"/>
                <a:gd name="T11" fmla="*/ 1 h 242"/>
                <a:gd name="T12" fmla="*/ 0 w 320"/>
                <a:gd name="T13" fmla="*/ 1 h 242"/>
                <a:gd name="T14" fmla="*/ 0 w 320"/>
                <a:gd name="T15" fmla="*/ 1 h 242"/>
                <a:gd name="T16" fmla="*/ 0 w 320"/>
                <a:gd name="T17" fmla="*/ 1 h 242"/>
                <a:gd name="T18" fmla="*/ 0 w 320"/>
                <a:gd name="T19" fmla="*/ 1 h 242"/>
                <a:gd name="T20" fmla="*/ 0 w 320"/>
                <a:gd name="T21" fmla="*/ 1 h 242"/>
                <a:gd name="T22" fmla="*/ 0 w 320"/>
                <a:gd name="T23" fmla="*/ 1 h 242"/>
                <a:gd name="T24" fmla="*/ 0 w 320"/>
                <a:gd name="T25" fmla="*/ 1 h 242"/>
                <a:gd name="T26" fmla="*/ 0 w 320"/>
                <a:gd name="T27" fmla="*/ 1 h 242"/>
                <a:gd name="T28" fmla="*/ 0 w 320"/>
                <a:gd name="T29" fmla="*/ 1 h 242"/>
                <a:gd name="T30" fmla="*/ 0 w 320"/>
                <a:gd name="T31" fmla="*/ 1 h 242"/>
                <a:gd name="T32" fmla="*/ 0 w 320"/>
                <a:gd name="T33" fmla="*/ 1 h 242"/>
                <a:gd name="T34" fmla="*/ 0 w 320"/>
                <a:gd name="T35" fmla="*/ 1 h 242"/>
                <a:gd name="T36" fmla="*/ 0 w 320"/>
                <a:gd name="T37" fmla="*/ 1 h 242"/>
                <a:gd name="T38" fmla="*/ 0 w 320"/>
                <a:gd name="T39" fmla="*/ 1 h 242"/>
                <a:gd name="T40" fmla="*/ 0 w 320"/>
                <a:gd name="T41" fmla="*/ 1 h 242"/>
                <a:gd name="T42" fmla="*/ 0 w 320"/>
                <a:gd name="T43" fmla="*/ 1 h 242"/>
                <a:gd name="T44" fmla="*/ 0 w 320"/>
                <a:gd name="T45" fmla="*/ 1 h 242"/>
                <a:gd name="T46" fmla="*/ 0 w 320"/>
                <a:gd name="T47" fmla="*/ 1 h 242"/>
                <a:gd name="T48" fmla="*/ 0 w 320"/>
                <a:gd name="T49" fmla="*/ 1 h 242"/>
                <a:gd name="T50" fmla="*/ 0 w 320"/>
                <a:gd name="T51" fmla="*/ 1 h 242"/>
                <a:gd name="T52" fmla="*/ 0 w 320"/>
                <a:gd name="T53" fmla="*/ 1 h 242"/>
                <a:gd name="T54" fmla="*/ 0 w 320"/>
                <a:gd name="T55" fmla="*/ 1 h 242"/>
                <a:gd name="T56" fmla="*/ 0 w 320"/>
                <a:gd name="T57" fmla="*/ 1 h 242"/>
                <a:gd name="T58" fmla="*/ 0 w 320"/>
                <a:gd name="T59" fmla="*/ 1 h 242"/>
                <a:gd name="T60" fmla="*/ 0 w 320"/>
                <a:gd name="T61" fmla="*/ 1 h 242"/>
                <a:gd name="T62" fmla="*/ 0 w 320"/>
                <a:gd name="T63" fmla="*/ 1 h 242"/>
                <a:gd name="T64" fmla="*/ 0 w 320"/>
                <a:gd name="T65" fmla="*/ 1 h 242"/>
                <a:gd name="T66" fmla="*/ 0 w 320"/>
                <a:gd name="T67" fmla="*/ 0 h 242"/>
                <a:gd name="T68" fmla="*/ 0 w 320"/>
                <a:gd name="T69" fmla="*/ 0 h 242"/>
                <a:gd name="T70" fmla="*/ 0 w 320"/>
                <a:gd name="T71" fmla="*/ 1 h 242"/>
                <a:gd name="T72" fmla="*/ 0 w 320"/>
                <a:gd name="T73" fmla="*/ 1 h 242"/>
                <a:gd name="T74" fmla="*/ 0 w 320"/>
                <a:gd name="T75" fmla="*/ 1 h 242"/>
                <a:gd name="T76" fmla="*/ 0 w 320"/>
                <a:gd name="T77" fmla="*/ 1 h 242"/>
                <a:gd name="T78" fmla="*/ 0 w 320"/>
                <a:gd name="T79" fmla="*/ 1 h 242"/>
                <a:gd name="T80" fmla="*/ 0 w 320"/>
                <a:gd name="T81" fmla="*/ 1 h 242"/>
                <a:gd name="T82" fmla="*/ 0 w 320"/>
                <a:gd name="T83" fmla="*/ 1 h 242"/>
                <a:gd name="T84" fmla="*/ 0 w 320"/>
                <a:gd name="T85" fmla="*/ 1 h 242"/>
                <a:gd name="T86" fmla="*/ 0 w 320"/>
                <a:gd name="T87" fmla="*/ 1 h 2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0"/>
                <a:gd name="T133" fmla="*/ 0 h 242"/>
                <a:gd name="T134" fmla="*/ 320 w 320"/>
                <a:gd name="T135" fmla="*/ 242 h 2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0" h="242">
                  <a:moveTo>
                    <a:pt x="78" y="76"/>
                  </a:moveTo>
                  <a:lnTo>
                    <a:pt x="71" y="82"/>
                  </a:lnTo>
                  <a:lnTo>
                    <a:pt x="66" y="86"/>
                  </a:lnTo>
                  <a:lnTo>
                    <a:pt x="61" y="91"/>
                  </a:lnTo>
                  <a:lnTo>
                    <a:pt x="55" y="97"/>
                  </a:lnTo>
                  <a:lnTo>
                    <a:pt x="48" y="107"/>
                  </a:lnTo>
                  <a:lnTo>
                    <a:pt x="41" y="118"/>
                  </a:lnTo>
                  <a:lnTo>
                    <a:pt x="34" y="127"/>
                  </a:lnTo>
                  <a:lnTo>
                    <a:pt x="27" y="138"/>
                  </a:lnTo>
                  <a:lnTo>
                    <a:pt x="21" y="149"/>
                  </a:lnTo>
                  <a:lnTo>
                    <a:pt x="13" y="158"/>
                  </a:lnTo>
                  <a:lnTo>
                    <a:pt x="7" y="169"/>
                  </a:lnTo>
                  <a:lnTo>
                    <a:pt x="0" y="179"/>
                  </a:lnTo>
                  <a:lnTo>
                    <a:pt x="3" y="188"/>
                  </a:lnTo>
                  <a:lnTo>
                    <a:pt x="5" y="198"/>
                  </a:lnTo>
                  <a:lnTo>
                    <a:pt x="10" y="206"/>
                  </a:lnTo>
                  <a:lnTo>
                    <a:pt x="16" y="214"/>
                  </a:lnTo>
                  <a:lnTo>
                    <a:pt x="23" y="222"/>
                  </a:lnTo>
                  <a:lnTo>
                    <a:pt x="31" y="229"/>
                  </a:lnTo>
                  <a:lnTo>
                    <a:pt x="41" y="236"/>
                  </a:lnTo>
                  <a:lnTo>
                    <a:pt x="52" y="242"/>
                  </a:lnTo>
                  <a:lnTo>
                    <a:pt x="61" y="234"/>
                  </a:lnTo>
                  <a:lnTo>
                    <a:pt x="71" y="226"/>
                  </a:lnTo>
                  <a:lnTo>
                    <a:pt x="82" y="217"/>
                  </a:lnTo>
                  <a:lnTo>
                    <a:pt x="92" y="209"/>
                  </a:lnTo>
                  <a:lnTo>
                    <a:pt x="101" y="200"/>
                  </a:lnTo>
                  <a:lnTo>
                    <a:pt x="111" y="192"/>
                  </a:lnTo>
                  <a:lnTo>
                    <a:pt x="120" y="184"/>
                  </a:lnTo>
                  <a:lnTo>
                    <a:pt x="130" y="175"/>
                  </a:lnTo>
                  <a:lnTo>
                    <a:pt x="137" y="169"/>
                  </a:lnTo>
                  <a:lnTo>
                    <a:pt x="144" y="162"/>
                  </a:lnTo>
                  <a:lnTo>
                    <a:pt x="152" y="156"/>
                  </a:lnTo>
                  <a:lnTo>
                    <a:pt x="160" y="150"/>
                  </a:lnTo>
                  <a:lnTo>
                    <a:pt x="164" y="157"/>
                  </a:lnTo>
                  <a:lnTo>
                    <a:pt x="167" y="166"/>
                  </a:lnTo>
                  <a:lnTo>
                    <a:pt x="172" y="172"/>
                  </a:lnTo>
                  <a:lnTo>
                    <a:pt x="178" y="175"/>
                  </a:lnTo>
                  <a:lnTo>
                    <a:pt x="187" y="175"/>
                  </a:lnTo>
                  <a:lnTo>
                    <a:pt x="194" y="170"/>
                  </a:lnTo>
                  <a:lnTo>
                    <a:pt x="201" y="166"/>
                  </a:lnTo>
                  <a:lnTo>
                    <a:pt x="208" y="161"/>
                  </a:lnTo>
                  <a:lnTo>
                    <a:pt x="211" y="175"/>
                  </a:lnTo>
                  <a:lnTo>
                    <a:pt x="213" y="191"/>
                  </a:lnTo>
                  <a:lnTo>
                    <a:pt x="215" y="205"/>
                  </a:lnTo>
                  <a:lnTo>
                    <a:pt x="219" y="220"/>
                  </a:lnTo>
                  <a:lnTo>
                    <a:pt x="223" y="227"/>
                  </a:lnTo>
                  <a:lnTo>
                    <a:pt x="226" y="234"/>
                  </a:lnTo>
                  <a:lnTo>
                    <a:pt x="232" y="240"/>
                  </a:lnTo>
                  <a:lnTo>
                    <a:pt x="238" y="242"/>
                  </a:lnTo>
                  <a:lnTo>
                    <a:pt x="243" y="242"/>
                  </a:lnTo>
                  <a:lnTo>
                    <a:pt x="248" y="241"/>
                  </a:lnTo>
                  <a:lnTo>
                    <a:pt x="254" y="240"/>
                  </a:lnTo>
                  <a:lnTo>
                    <a:pt x="259" y="236"/>
                  </a:lnTo>
                  <a:lnTo>
                    <a:pt x="263" y="234"/>
                  </a:lnTo>
                  <a:lnTo>
                    <a:pt x="267" y="230"/>
                  </a:lnTo>
                  <a:lnTo>
                    <a:pt x="272" y="228"/>
                  </a:lnTo>
                  <a:lnTo>
                    <a:pt x="275" y="224"/>
                  </a:lnTo>
                  <a:lnTo>
                    <a:pt x="280" y="218"/>
                  </a:lnTo>
                  <a:lnTo>
                    <a:pt x="283" y="212"/>
                  </a:lnTo>
                  <a:lnTo>
                    <a:pt x="285" y="205"/>
                  </a:lnTo>
                  <a:lnTo>
                    <a:pt x="286" y="198"/>
                  </a:lnTo>
                  <a:lnTo>
                    <a:pt x="285" y="186"/>
                  </a:lnTo>
                  <a:lnTo>
                    <a:pt x="283" y="175"/>
                  </a:lnTo>
                  <a:lnTo>
                    <a:pt x="279" y="164"/>
                  </a:lnTo>
                  <a:lnTo>
                    <a:pt x="275" y="154"/>
                  </a:lnTo>
                  <a:lnTo>
                    <a:pt x="280" y="152"/>
                  </a:lnTo>
                  <a:lnTo>
                    <a:pt x="285" y="151"/>
                  </a:lnTo>
                  <a:lnTo>
                    <a:pt x="291" y="151"/>
                  </a:lnTo>
                  <a:lnTo>
                    <a:pt x="296" y="150"/>
                  </a:lnTo>
                  <a:lnTo>
                    <a:pt x="301" y="149"/>
                  </a:lnTo>
                  <a:lnTo>
                    <a:pt x="306" y="148"/>
                  </a:lnTo>
                  <a:lnTo>
                    <a:pt x="309" y="145"/>
                  </a:lnTo>
                  <a:lnTo>
                    <a:pt x="313" y="142"/>
                  </a:lnTo>
                  <a:lnTo>
                    <a:pt x="314" y="134"/>
                  </a:lnTo>
                  <a:lnTo>
                    <a:pt x="310" y="127"/>
                  </a:lnTo>
                  <a:lnTo>
                    <a:pt x="304" y="120"/>
                  </a:lnTo>
                  <a:lnTo>
                    <a:pt x="301" y="113"/>
                  </a:lnTo>
                  <a:lnTo>
                    <a:pt x="307" y="104"/>
                  </a:lnTo>
                  <a:lnTo>
                    <a:pt x="313" y="96"/>
                  </a:lnTo>
                  <a:lnTo>
                    <a:pt x="318" y="88"/>
                  </a:lnTo>
                  <a:lnTo>
                    <a:pt x="320" y="79"/>
                  </a:lnTo>
                  <a:lnTo>
                    <a:pt x="319" y="70"/>
                  </a:lnTo>
                  <a:lnTo>
                    <a:pt x="314" y="60"/>
                  </a:lnTo>
                  <a:lnTo>
                    <a:pt x="308" y="52"/>
                  </a:lnTo>
                  <a:lnTo>
                    <a:pt x="301" y="46"/>
                  </a:lnTo>
                  <a:lnTo>
                    <a:pt x="295" y="43"/>
                  </a:lnTo>
                  <a:lnTo>
                    <a:pt x="288" y="42"/>
                  </a:lnTo>
                  <a:lnTo>
                    <a:pt x="279" y="42"/>
                  </a:lnTo>
                  <a:lnTo>
                    <a:pt x="272" y="42"/>
                  </a:lnTo>
                  <a:lnTo>
                    <a:pt x="266" y="40"/>
                  </a:lnTo>
                  <a:lnTo>
                    <a:pt x="260" y="36"/>
                  </a:lnTo>
                  <a:lnTo>
                    <a:pt x="255" y="34"/>
                  </a:lnTo>
                  <a:lnTo>
                    <a:pt x="249" y="30"/>
                  </a:lnTo>
                  <a:lnTo>
                    <a:pt x="247" y="24"/>
                  </a:lnTo>
                  <a:lnTo>
                    <a:pt x="245" y="17"/>
                  </a:lnTo>
                  <a:lnTo>
                    <a:pt x="243" y="12"/>
                  </a:lnTo>
                  <a:lnTo>
                    <a:pt x="238" y="8"/>
                  </a:lnTo>
                  <a:lnTo>
                    <a:pt x="232" y="6"/>
                  </a:lnTo>
                  <a:lnTo>
                    <a:pt x="226" y="4"/>
                  </a:lnTo>
                  <a:lnTo>
                    <a:pt x="219" y="2"/>
                  </a:lnTo>
                  <a:lnTo>
                    <a:pt x="213" y="1"/>
                  </a:lnTo>
                  <a:lnTo>
                    <a:pt x="206" y="0"/>
                  </a:lnTo>
                  <a:lnTo>
                    <a:pt x="199" y="0"/>
                  </a:lnTo>
                  <a:lnTo>
                    <a:pt x="193" y="0"/>
                  </a:lnTo>
                  <a:lnTo>
                    <a:pt x="185" y="0"/>
                  </a:lnTo>
                  <a:lnTo>
                    <a:pt x="177" y="4"/>
                  </a:lnTo>
                  <a:lnTo>
                    <a:pt x="170" y="8"/>
                  </a:lnTo>
                  <a:lnTo>
                    <a:pt x="162" y="14"/>
                  </a:lnTo>
                  <a:lnTo>
                    <a:pt x="156" y="19"/>
                  </a:lnTo>
                  <a:lnTo>
                    <a:pt x="148" y="24"/>
                  </a:lnTo>
                  <a:lnTo>
                    <a:pt x="141" y="28"/>
                  </a:lnTo>
                  <a:lnTo>
                    <a:pt x="134" y="30"/>
                  </a:lnTo>
                  <a:lnTo>
                    <a:pt x="128" y="32"/>
                  </a:lnTo>
                  <a:lnTo>
                    <a:pt x="122" y="36"/>
                  </a:lnTo>
                  <a:lnTo>
                    <a:pt x="117" y="40"/>
                  </a:lnTo>
                  <a:lnTo>
                    <a:pt x="112" y="44"/>
                  </a:lnTo>
                  <a:lnTo>
                    <a:pt x="107" y="50"/>
                  </a:lnTo>
                  <a:lnTo>
                    <a:pt x="95" y="80"/>
                  </a:lnTo>
                  <a:lnTo>
                    <a:pt x="92" y="106"/>
                  </a:lnTo>
                  <a:lnTo>
                    <a:pt x="96" y="126"/>
                  </a:lnTo>
                  <a:lnTo>
                    <a:pt x="106" y="137"/>
                  </a:lnTo>
                  <a:lnTo>
                    <a:pt x="112" y="138"/>
                  </a:lnTo>
                  <a:lnTo>
                    <a:pt x="122" y="138"/>
                  </a:lnTo>
                  <a:lnTo>
                    <a:pt x="132" y="134"/>
                  </a:lnTo>
                  <a:lnTo>
                    <a:pt x="144" y="130"/>
                  </a:lnTo>
                  <a:lnTo>
                    <a:pt x="156" y="121"/>
                  </a:lnTo>
                  <a:lnTo>
                    <a:pt x="170" y="109"/>
                  </a:lnTo>
                  <a:lnTo>
                    <a:pt x="182" y="95"/>
                  </a:lnTo>
                  <a:lnTo>
                    <a:pt x="191" y="76"/>
                  </a:lnTo>
                  <a:lnTo>
                    <a:pt x="195" y="76"/>
                  </a:lnTo>
                  <a:lnTo>
                    <a:pt x="202" y="77"/>
                  </a:lnTo>
                  <a:lnTo>
                    <a:pt x="208" y="78"/>
                  </a:lnTo>
                  <a:lnTo>
                    <a:pt x="212" y="79"/>
                  </a:lnTo>
                  <a:lnTo>
                    <a:pt x="208" y="161"/>
                  </a:lnTo>
                </a:path>
              </a:pathLst>
            </a:custGeom>
            <a:noFill/>
            <a:ln w="3175">
              <a:solidFill>
                <a:srgbClr val="000000"/>
              </a:solidFill>
              <a:prstDash val="solid"/>
              <a:round/>
              <a:headEnd/>
              <a:tailEnd/>
            </a:ln>
          </p:spPr>
          <p:txBody>
            <a:bodyPr/>
            <a:lstStyle/>
            <a:p>
              <a:endParaRPr lang="sl-SI"/>
            </a:p>
          </p:txBody>
        </p:sp>
        <p:sp>
          <p:nvSpPr>
            <p:cNvPr id="33" name="Freeform 227"/>
            <p:cNvSpPr>
              <a:spLocks/>
            </p:cNvSpPr>
            <p:nvPr/>
          </p:nvSpPr>
          <p:spPr bwMode="auto">
            <a:xfrm>
              <a:off x="4288214" y="1914708"/>
              <a:ext cx="153053" cy="198402"/>
            </a:xfrm>
            <a:custGeom>
              <a:avLst/>
              <a:gdLst>
                <a:gd name="T0" fmla="*/ 0 w 53"/>
                <a:gd name="T1" fmla="*/ 0 h 71"/>
                <a:gd name="T2" fmla="*/ 1 w 53"/>
                <a:gd name="T3" fmla="*/ 0 h 71"/>
                <a:gd name="T4" fmla="*/ 1 w 53"/>
                <a:gd name="T5" fmla="*/ 0 h 71"/>
                <a:gd name="T6" fmla="*/ 1 w 53"/>
                <a:gd name="T7" fmla="*/ 0 h 71"/>
                <a:gd name="T8" fmla="*/ 1 w 53"/>
                <a:gd name="T9" fmla="*/ 0 h 71"/>
                <a:gd name="T10" fmla="*/ 1 w 53"/>
                <a:gd name="T11" fmla="*/ 0 h 71"/>
                <a:gd name="T12" fmla="*/ 1 w 53"/>
                <a:gd name="T13" fmla="*/ 0 h 71"/>
                <a:gd name="T14" fmla="*/ 1 w 53"/>
                <a:gd name="T15" fmla="*/ 0 h 71"/>
                <a:gd name="T16" fmla="*/ 1 w 53"/>
                <a:gd name="T17" fmla="*/ 0 h 71"/>
                <a:gd name="T18" fmla="*/ 1 w 53"/>
                <a:gd name="T19" fmla="*/ 0 h 71"/>
                <a:gd name="T20" fmla="*/ 1 w 53"/>
                <a:gd name="T21" fmla="*/ 0 h 71"/>
                <a:gd name="T22" fmla="*/ 1 w 53"/>
                <a:gd name="T23" fmla="*/ 0 h 71"/>
                <a:gd name="T24" fmla="*/ 1 w 53"/>
                <a:gd name="T25" fmla="*/ 0 h 71"/>
                <a:gd name="T26" fmla="*/ 1 w 53"/>
                <a:gd name="T27" fmla="*/ 0 h 71"/>
                <a:gd name="T28" fmla="*/ 1 w 53"/>
                <a:gd name="T29" fmla="*/ 0 h 71"/>
                <a:gd name="T30" fmla="*/ 1 w 53"/>
                <a:gd name="T31" fmla="*/ 0 h 71"/>
                <a:gd name="T32" fmla="*/ 1 w 53"/>
                <a:gd name="T33" fmla="*/ 0 h 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71"/>
                <a:gd name="T53" fmla="*/ 53 w 53"/>
                <a:gd name="T54" fmla="*/ 71 h 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71">
                  <a:moveTo>
                    <a:pt x="0" y="64"/>
                  </a:moveTo>
                  <a:lnTo>
                    <a:pt x="6" y="65"/>
                  </a:lnTo>
                  <a:lnTo>
                    <a:pt x="12" y="65"/>
                  </a:lnTo>
                  <a:lnTo>
                    <a:pt x="18" y="66"/>
                  </a:lnTo>
                  <a:lnTo>
                    <a:pt x="24" y="67"/>
                  </a:lnTo>
                  <a:lnTo>
                    <a:pt x="30" y="68"/>
                  </a:lnTo>
                  <a:lnTo>
                    <a:pt x="36" y="68"/>
                  </a:lnTo>
                  <a:lnTo>
                    <a:pt x="42" y="70"/>
                  </a:lnTo>
                  <a:lnTo>
                    <a:pt x="48" y="71"/>
                  </a:lnTo>
                  <a:lnTo>
                    <a:pt x="49" y="65"/>
                  </a:lnTo>
                  <a:lnTo>
                    <a:pt x="51" y="58"/>
                  </a:lnTo>
                  <a:lnTo>
                    <a:pt x="53" y="52"/>
                  </a:lnTo>
                  <a:lnTo>
                    <a:pt x="51" y="46"/>
                  </a:lnTo>
                  <a:lnTo>
                    <a:pt x="48" y="34"/>
                  </a:lnTo>
                  <a:lnTo>
                    <a:pt x="43" y="20"/>
                  </a:lnTo>
                  <a:lnTo>
                    <a:pt x="37" y="10"/>
                  </a:lnTo>
                  <a:lnTo>
                    <a:pt x="30" y="0"/>
                  </a:lnTo>
                </a:path>
              </a:pathLst>
            </a:custGeom>
            <a:noFill/>
            <a:ln w="3175">
              <a:solidFill>
                <a:srgbClr val="000000"/>
              </a:solidFill>
              <a:prstDash val="solid"/>
              <a:round/>
              <a:headEnd/>
              <a:tailEnd/>
            </a:ln>
          </p:spPr>
          <p:txBody>
            <a:bodyPr/>
            <a:lstStyle/>
            <a:p>
              <a:endParaRPr lang="sl-SI"/>
            </a:p>
          </p:txBody>
        </p:sp>
        <p:sp>
          <p:nvSpPr>
            <p:cNvPr id="34" name="Freeform 228"/>
            <p:cNvSpPr>
              <a:spLocks/>
            </p:cNvSpPr>
            <p:nvPr/>
          </p:nvSpPr>
          <p:spPr bwMode="auto">
            <a:xfrm>
              <a:off x="4038794" y="2096104"/>
              <a:ext cx="328780" cy="748258"/>
            </a:xfrm>
            <a:custGeom>
              <a:avLst/>
              <a:gdLst>
                <a:gd name="T0" fmla="*/ 1 w 115"/>
                <a:gd name="T1" fmla="*/ 0 h 265"/>
                <a:gd name="T2" fmla="*/ 1 w 115"/>
                <a:gd name="T3" fmla="*/ 0 h 265"/>
                <a:gd name="T4" fmla="*/ 1 w 115"/>
                <a:gd name="T5" fmla="*/ 0 h 265"/>
                <a:gd name="T6" fmla="*/ 1 w 115"/>
                <a:gd name="T7" fmla="*/ 0 h 265"/>
                <a:gd name="T8" fmla="*/ 1 w 115"/>
                <a:gd name="T9" fmla="*/ 0 h 265"/>
                <a:gd name="T10" fmla="*/ 1 w 115"/>
                <a:gd name="T11" fmla="*/ 0 h 265"/>
                <a:gd name="T12" fmla="*/ 1 w 115"/>
                <a:gd name="T13" fmla="*/ 0 h 265"/>
                <a:gd name="T14" fmla="*/ 1 w 115"/>
                <a:gd name="T15" fmla="*/ 0 h 265"/>
                <a:gd name="T16" fmla="*/ 1 w 115"/>
                <a:gd name="T17" fmla="*/ 0 h 265"/>
                <a:gd name="T18" fmla="*/ 1 w 115"/>
                <a:gd name="T19" fmla="*/ 0 h 265"/>
                <a:gd name="T20" fmla="*/ 1 w 115"/>
                <a:gd name="T21" fmla="*/ 0 h 265"/>
                <a:gd name="T22" fmla="*/ 1 w 115"/>
                <a:gd name="T23" fmla="*/ 0 h 265"/>
                <a:gd name="T24" fmla="*/ 1 w 115"/>
                <a:gd name="T25" fmla="*/ 0 h 265"/>
                <a:gd name="T26" fmla="*/ 1 w 115"/>
                <a:gd name="T27" fmla="*/ 0 h 265"/>
                <a:gd name="T28" fmla="*/ 1 w 115"/>
                <a:gd name="T29" fmla="*/ 0 h 265"/>
                <a:gd name="T30" fmla="*/ 1 w 115"/>
                <a:gd name="T31" fmla="*/ 0 h 265"/>
                <a:gd name="T32" fmla="*/ 0 w 115"/>
                <a:gd name="T33" fmla="*/ 0 h 265"/>
                <a:gd name="T34" fmla="*/ 1 w 115"/>
                <a:gd name="T35" fmla="*/ 0 h 265"/>
                <a:gd name="T36" fmla="*/ 1 w 115"/>
                <a:gd name="T37" fmla="*/ 0 h 265"/>
                <a:gd name="T38" fmla="*/ 1 w 115"/>
                <a:gd name="T39" fmla="*/ 0 h 265"/>
                <a:gd name="T40" fmla="*/ 1 w 115"/>
                <a:gd name="T41" fmla="*/ 0 h 265"/>
                <a:gd name="T42" fmla="*/ 1 w 115"/>
                <a:gd name="T43" fmla="*/ 0 h 265"/>
                <a:gd name="T44" fmla="*/ 1 w 115"/>
                <a:gd name="T45" fmla="*/ 0 h 265"/>
                <a:gd name="T46" fmla="*/ 1 w 115"/>
                <a:gd name="T47" fmla="*/ 0 h 265"/>
                <a:gd name="T48" fmla="*/ 1 w 115"/>
                <a:gd name="T49" fmla="*/ 0 h 265"/>
                <a:gd name="T50" fmla="*/ 1 w 115"/>
                <a:gd name="T51" fmla="*/ 0 h 265"/>
                <a:gd name="T52" fmla="*/ 1 w 115"/>
                <a:gd name="T53" fmla="*/ 0 h 265"/>
                <a:gd name="T54" fmla="*/ 1 w 115"/>
                <a:gd name="T55" fmla="*/ 0 h 265"/>
                <a:gd name="T56" fmla="*/ 1 w 115"/>
                <a:gd name="T57" fmla="*/ 0 h 2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5"/>
                <a:gd name="T88" fmla="*/ 0 h 265"/>
                <a:gd name="T89" fmla="*/ 115 w 115"/>
                <a:gd name="T90" fmla="*/ 265 h 26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5" h="265">
                  <a:moveTo>
                    <a:pt x="115" y="201"/>
                  </a:moveTo>
                  <a:lnTo>
                    <a:pt x="105" y="209"/>
                  </a:lnTo>
                  <a:lnTo>
                    <a:pt x="96" y="217"/>
                  </a:lnTo>
                  <a:lnTo>
                    <a:pt x="85" y="224"/>
                  </a:lnTo>
                  <a:lnTo>
                    <a:pt x="75" y="233"/>
                  </a:lnTo>
                  <a:lnTo>
                    <a:pt x="66" y="241"/>
                  </a:lnTo>
                  <a:lnTo>
                    <a:pt x="56" y="249"/>
                  </a:lnTo>
                  <a:lnTo>
                    <a:pt x="47" y="257"/>
                  </a:lnTo>
                  <a:lnTo>
                    <a:pt x="37" y="265"/>
                  </a:lnTo>
                  <a:lnTo>
                    <a:pt x="32" y="265"/>
                  </a:lnTo>
                  <a:lnTo>
                    <a:pt x="27" y="264"/>
                  </a:lnTo>
                  <a:lnTo>
                    <a:pt x="22" y="264"/>
                  </a:lnTo>
                  <a:lnTo>
                    <a:pt x="18" y="263"/>
                  </a:lnTo>
                  <a:lnTo>
                    <a:pt x="13" y="263"/>
                  </a:lnTo>
                  <a:lnTo>
                    <a:pt x="9" y="263"/>
                  </a:lnTo>
                  <a:lnTo>
                    <a:pt x="4" y="261"/>
                  </a:lnTo>
                  <a:lnTo>
                    <a:pt x="0" y="261"/>
                  </a:lnTo>
                  <a:lnTo>
                    <a:pt x="6" y="204"/>
                  </a:lnTo>
                  <a:lnTo>
                    <a:pt x="13" y="147"/>
                  </a:lnTo>
                  <a:lnTo>
                    <a:pt x="19" y="90"/>
                  </a:lnTo>
                  <a:lnTo>
                    <a:pt x="26" y="33"/>
                  </a:lnTo>
                  <a:lnTo>
                    <a:pt x="33" y="30"/>
                  </a:lnTo>
                  <a:lnTo>
                    <a:pt x="42" y="25"/>
                  </a:lnTo>
                  <a:lnTo>
                    <a:pt x="49" y="21"/>
                  </a:lnTo>
                  <a:lnTo>
                    <a:pt x="57" y="16"/>
                  </a:lnTo>
                  <a:lnTo>
                    <a:pt x="66" y="13"/>
                  </a:lnTo>
                  <a:lnTo>
                    <a:pt x="73" y="8"/>
                  </a:lnTo>
                  <a:lnTo>
                    <a:pt x="81" y="4"/>
                  </a:lnTo>
                  <a:lnTo>
                    <a:pt x="89" y="0"/>
                  </a:lnTo>
                </a:path>
              </a:pathLst>
            </a:custGeom>
            <a:noFill/>
            <a:ln w="7938">
              <a:solidFill>
                <a:srgbClr val="000000"/>
              </a:solidFill>
              <a:prstDash val="solid"/>
              <a:round/>
              <a:headEnd/>
              <a:tailEnd/>
            </a:ln>
          </p:spPr>
          <p:txBody>
            <a:bodyPr/>
            <a:lstStyle/>
            <a:p>
              <a:endParaRPr lang="sl-SI"/>
            </a:p>
          </p:txBody>
        </p:sp>
        <p:sp>
          <p:nvSpPr>
            <p:cNvPr id="35" name="Freeform 229"/>
            <p:cNvSpPr>
              <a:spLocks/>
            </p:cNvSpPr>
            <p:nvPr/>
          </p:nvSpPr>
          <p:spPr bwMode="auto">
            <a:xfrm>
              <a:off x="2604633" y="1886365"/>
              <a:ext cx="2137071" cy="1536197"/>
            </a:xfrm>
            <a:custGeom>
              <a:avLst/>
              <a:gdLst>
                <a:gd name="T0" fmla="*/ 1 w 754"/>
                <a:gd name="T1" fmla="*/ 0 h 544"/>
                <a:gd name="T2" fmla="*/ 1 w 754"/>
                <a:gd name="T3" fmla="*/ 0 h 544"/>
                <a:gd name="T4" fmla="*/ 1 w 754"/>
                <a:gd name="T5" fmla="*/ 0 h 544"/>
                <a:gd name="T6" fmla="*/ 1 w 754"/>
                <a:gd name="T7" fmla="*/ 0 h 544"/>
                <a:gd name="T8" fmla="*/ 1 w 754"/>
                <a:gd name="T9" fmla="*/ 0 h 544"/>
                <a:gd name="T10" fmla="*/ 1 w 754"/>
                <a:gd name="T11" fmla="*/ 0 h 544"/>
                <a:gd name="T12" fmla="*/ 1 w 754"/>
                <a:gd name="T13" fmla="*/ 0 h 544"/>
                <a:gd name="T14" fmla="*/ 1 w 754"/>
                <a:gd name="T15" fmla="*/ 0 h 544"/>
                <a:gd name="T16" fmla="*/ 1 w 754"/>
                <a:gd name="T17" fmla="*/ 0 h 544"/>
                <a:gd name="T18" fmla="*/ 1 w 754"/>
                <a:gd name="T19" fmla="*/ 0 h 544"/>
                <a:gd name="T20" fmla="*/ 1 w 754"/>
                <a:gd name="T21" fmla="*/ 0 h 544"/>
                <a:gd name="T22" fmla="*/ 1 w 754"/>
                <a:gd name="T23" fmla="*/ 0 h 544"/>
                <a:gd name="T24" fmla="*/ 1 w 754"/>
                <a:gd name="T25" fmla="*/ 0 h 544"/>
                <a:gd name="T26" fmla="*/ 1 w 754"/>
                <a:gd name="T27" fmla="*/ 0 h 544"/>
                <a:gd name="T28" fmla="*/ 1 w 754"/>
                <a:gd name="T29" fmla="*/ 0 h 544"/>
                <a:gd name="T30" fmla="*/ 1 w 754"/>
                <a:gd name="T31" fmla="*/ 0 h 544"/>
                <a:gd name="T32" fmla="*/ 1 w 754"/>
                <a:gd name="T33" fmla="*/ 0 h 544"/>
                <a:gd name="T34" fmla="*/ 1 w 754"/>
                <a:gd name="T35" fmla="*/ 0 h 544"/>
                <a:gd name="T36" fmla="*/ 1 w 754"/>
                <a:gd name="T37" fmla="*/ 0 h 544"/>
                <a:gd name="T38" fmla="*/ 1 w 754"/>
                <a:gd name="T39" fmla="*/ 0 h 544"/>
                <a:gd name="T40" fmla="*/ 1 w 754"/>
                <a:gd name="T41" fmla="*/ 0 h 544"/>
                <a:gd name="T42" fmla="*/ 1 w 754"/>
                <a:gd name="T43" fmla="*/ 0 h 544"/>
                <a:gd name="T44" fmla="*/ 1 w 754"/>
                <a:gd name="T45" fmla="*/ 0 h 544"/>
                <a:gd name="T46" fmla="*/ 1 w 754"/>
                <a:gd name="T47" fmla="*/ 0 h 544"/>
                <a:gd name="T48" fmla="*/ 1 w 754"/>
                <a:gd name="T49" fmla="*/ 0 h 544"/>
                <a:gd name="T50" fmla="*/ 1 w 754"/>
                <a:gd name="T51" fmla="*/ 0 h 544"/>
                <a:gd name="T52" fmla="*/ 1 w 754"/>
                <a:gd name="T53" fmla="*/ 0 h 544"/>
                <a:gd name="T54" fmla="*/ 1 w 754"/>
                <a:gd name="T55" fmla="*/ 0 h 544"/>
                <a:gd name="T56" fmla="*/ 1 w 754"/>
                <a:gd name="T57" fmla="*/ 0 h 544"/>
                <a:gd name="T58" fmla="*/ 1 w 754"/>
                <a:gd name="T59" fmla="*/ 0 h 544"/>
                <a:gd name="T60" fmla="*/ 1 w 754"/>
                <a:gd name="T61" fmla="*/ 0 h 544"/>
                <a:gd name="T62" fmla="*/ 1 w 754"/>
                <a:gd name="T63" fmla="*/ 0 h 544"/>
                <a:gd name="T64" fmla="*/ 1 w 754"/>
                <a:gd name="T65" fmla="*/ 0 h 544"/>
                <a:gd name="T66" fmla="*/ 1 w 754"/>
                <a:gd name="T67" fmla="*/ 0 h 544"/>
                <a:gd name="T68" fmla="*/ 1 w 754"/>
                <a:gd name="T69" fmla="*/ 0 h 544"/>
                <a:gd name="T70" fmla="*/ 1 w 754"/>
                <a:gd name="T71" fmla="*/ 0 h 544"/>
                <a:gd name="T72" fmla="*/ 1 w 754"/>
                <a:gd name="T73" fmla="*/ 0 h 544"/>
                <a:gd name="T74" fmla="*/ 1 w 754"/>
                <a:gd name="T75" fmla="*/ 0 h 544"/>
                <a:gd name="T76" fmla="*/ 1 w 754"/>
                <a:gd name="T77" fmla="*/ 0 h 544"/>
                <a:gd name="T78" fmla="*/ 1 w 754"/>
                <a:gd name="T79" fmla="*/ 0 h 544"/>
                <a:gd name="T80" fmla="*/ 1 w 754"/>
                <a:gd name="T81" fmla="*/ 0 h 544"/>
                <a:gd name="T82" fmla="*/ 1 w 754"/>
                <a:gd name="T83" fmla="*/ 0 h 544"/>
                <a:gd name="T84" fmla="*/ 1 w 754"/>
                <a:gd name="T85" fmla="*/ 0 h 544"/>
                <a:gd name="T86" fmla="*/ 1 w 754"/>
                <a:gd name="T87" fmla="*/ 0 h 544"/>
                <a:gd name="T88" fmla="*/ 1 w 754"/>
                <a:gd name="T89" fmla="*/ 0 h 544"/>
                <a:gd name="T90" fmla="*/ 1 w 754"/>
                <a:gd name="T91" fmla="*/ 0 h 544"/>
                <a:gd name="T92" fmla="*/ 1 w 754"/>
                <a:gd name="T93" fmla="*/ 0 h 544"/>
                <a:gd name="T94" fmla="*/ 1 w 754"/>
                <a:gd name="T95" fmla="*/ 0 h 544"/>
                <a:gd name="T96" fmla="*/ 1 w 754"/>
                <a:gd name="T97" fmla="*/ 0 h 544"/>
                <a:gd name="T98" fmla="*/ 1 w 754"/>
                <a:gd name="T99" fmla="*/ 0 h 544"/>
                <a:gd name="T100" fmla="*/ 1 w 754"/>
                <a:gd name="T101" fmla="*/ 0 h 544"/>
                <a:gd name="T102" fmla="*/ 1 w 754"/>
                <a:gd name="T103" fmla="*/ 0 h 5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54"/>
                <a:gd name="T157" fmla="*/ 0 h 544"/>
                <a:gd name="T158" fmla="*/ 754 w 754"/>
                <a:gd name="T159" fmla="*/ 544 h 5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54" h="544">
                  <a:moveTo>
                    <a:pt x="431" y="0"/>
                  </a:moveTo>
                  <a:lnTo>
                    <a:pt x="420" y="1"/>
                  </a:lnTo>
                  <a:lnTo>
                    <a:pt x="411" y="4"/>
                  </a:lnTo>
                  <a:lnTo>
                    <a:pt x="400" y="6"/>
                  </a:lnTo>
                  <a:lnTo>
                    <a:pt x="390" y="9"/>
                  </a:lnTo>
                  <a:lnTo>
                    <a:pt x="380" y="12"/>
                  </a:lnTo>
                  <a:lnTo>
                    <a:pt x="370" y="16"/>
                  </a:lnTo>
                  <a:lnTo>
                    <a:pt x="359" y="19"/>
                  </a:lnTo>
                  <a:lnTo>
                    <a:pt x="350" y="23"/>
                  </a:lnTo>
                  <a:lnTo>
                    <a:pt x="335" y="29"/>
                  </a:lnTo>
                  <a:lnTo>
                    <a:pt x="321" y="35"/>
                  </a:lnTo>
                  <a:lnTo>
                    <a:pt x="306" y="40"/>
                  </a:lnTo>
                  <a:lnTo>
                    <a:pt x="292" y="47"/>
                  </a:lnTo>
                  <a:lnTo>
                    <a:pt x="277" y="53"/>
                  </a:lnTo>
                  <a:lnTo>
                    <a:pt x="263" y="60"/>
                  </a:lnTo>
                  <a:lnTo>
                    <a:pt x="250" y="69"/>
                  </a:lnTo>
                  <a:lnTo>
                    <a:pt x="238" y="78"/>
                  </a:lnTo>
                  <a:lnTo>
                    <a:pt x="227" y="91"/>
                  </a:lnTo>
                  <a:lnTo>
                    <a:pt x="220" y="108"/>
                  </a:lnTo>
                  <a:lnTo>
                    <a:pt x="214" y="125"/>
                  </a:lnTo>
                  <a:lnTo>
                    <a:pt x="208" y="142"/>
                  </a:lnTo>
                  <a:lnTo>
                    <a:pt x="204" y="154"/>
                  </a:lnTo>
                  <a:lnTo>
                    <a:pt x="200" y="166"/>
                  </a:lnTo>
                  <a:lnTo>
                    <a:pt x="197" y="178"/>
                  </a:lnTo>
                  <a:lnTo>
                    <a:pt x="193" y="190"/>
                  </a:lnTo>
                  <a:lnTo>
                    <a:pt x="188" y="192"/>
                  </a:lnTo>
                  <a:lnTo>
                    <a:pt x="182" y="193"/>
                  </a:lnTo>
                  <a:lnTo>
                    <a:pt x="178" y="195"/>
                  </a:lnTo>
                  <a:lnTo>
                    <a:pt x="172" y="196"/>
                  </a:lnTo>
                  <a:lnTo>
                    <a:pt x="166" y="197"/>
                  </a:lnTo>
                  <a:lnTo>
                    <a:pt x="161" y="199"/>
                  </a:lnTo>
                  <a:lnTo>
                    <a:pt x="156" y="202"/>
                  </a:lnTo>
                  <a:lnTo>
                    <a:pt x="152" y="205"/>
                  </a:lnTo>
                  <a:lnTo>
                    <a:pt x="145" y="214"/>
                  </a:lnTo>
                  <a:lnTo>
                    <a:pt x="139" y="225"/>
                  </a:lnTo>
                  <a:lnTo>
                    <a:pt x="137" y="235"/>
                  </a:lnTo>
                  <a:lnTo>
                    <a:pt x="138" y="246"/>
                  </a:lnTo>
                  <a:lnTo>
                    <a:pt x="140" y="251"/>
                  </a:lnTo>
                  <a:lnTo>
                    <a:pt x="144" y="253"/>
                  </a:lnTo>
                  <a:lnTo>
                    <a:pt x="149" y="256"/>
                  </a:lnTo>
                  <a:lnTo>
                    <a:pt x="155" y="257"/>
                  </a:lnTo>
                  <a:lnTo>
                    <a:pt x="161" y="257"/>
                  </a:lnTo>
                  <a:lnTo>
                    <a:pt x="167" y="258"/>
                  </a:lnTo>
                  <a:lnTo>
                    <a:pt x="173" y="259"/>
                  </a:lnTo>
                  <a:lnTo>
                    <a:pt x="179" y="261"/>
                  </a:lnTo>
                  <a:lnTo>
                    <a:pt x="169" y="276"/>
                  </a:lnTo>
                  <a:lnTo>
                    <a:pt x="161" y="293"/>
                  </a:lnTo>
                  <a:lnTo>
                    <a:pt x="151" y="309"/>
                  </a:lnTo>
                  <a:lnTo>
                    <a:pt x="142" y="326"/>
                  </a:lnTo>
                  <a:lnTo>
                    <a:pt x="133" y="341"/>
                  </a:lnTo>
                  <a:lnTo>
                    <a:pt x="123" y="357"/>
                  </a:lnTo>
                  <a:lnTo>
                    <a:pt x="114" y="372"/>
                  </a:lnTo>
                  <a:lnTo>
                    <a:pt x="104" y="388"/>
                  </a:lnTo>
                  <a:lnTo>
                    <a:pt x="97" y="399"/>
                  </a:lnTo>
                  <a:lnTo>
                    <a:pt x="90" y="408"/>
                  </a:lnTo>
                  <a:lnTo>
                    <a:pt x="83" y="418"/>
                  </a:lnTo>
                  <a:lnTo>
                    <a:pt x="75" y="428"/>
                  </a:lnTo>
                  <a:lnTo>
                    <a:pt x="67" y="437"/>
                  </a:lnTo>
                  <a:lnTo>
                    <a:pt x="60" y="447"/>
                  </a:lnTo>
                  <a:lnTo>
                    <a:pt x="51" y="456"/>
                  </a:lnTo>
                  <a:lnTo>
                    <a:pt x="44" y="466"/>
                  </a:lnTo>
                  <a:lnTo>
                    <a:pt x="39" y="472"/>
                  </a:lnTo>
                  <a:lnTo>
                    <a:pt x="35" y="479"/>
                  </a:lnTo>
                  <a:lnTo>
                    <a:pt x="28" y="485"/>
                  </a:lnTo>
                  <a:lnTo>
                    <a:pt x="22" y="492"/>
                  </a:lnTo>
                  <a:lnTo>
                    <a:pt x="16" y="500"/>
                  </a:lnTo>
                  <a:lnTo>
                    <a:pt x="10" y="506"/>
                  </a:lnTo>
                  <a:lnTo>
                    <a:pt x="6" y="513"/>
                  </a:lnTo>
                  <a:lnTo>
                    <a:pt x="0" y="519"/>
                  </a:lnTo>
                  <a:lnTo>
                    <a:pt x="7" y="522"/>
                  </a:lnTo>
                  <a:lnTo>
                    <a:pt x="13" y="526"/>
                  </a:lnTo>
                  <a:lnTo>
                    <a:pt x="19" y="530"/>
                  </a:lnTo>
                  <a:lnTo>
                    <a:pt x="26" y="534"/>
                  </a:lnTo>
                  <a:lnTo>
                    <a:pt x="32" y="538"/>
                  </a:lnTo>
                  <a:lnTo>
                    <a:pt x="38" y="540"/>
                  </a:lnTo>
                  <a:lnTo>
                    <a:pt x="44" y="543"/>
                  </a:lnTo>
                  <a:lnTo>
                    <a:pt x="51" y="544"/>
                  </a:lnTo>
                  <a:lnTo>
                    <a:pt x="56" y="544"/>
                  </a:lnTo>
                  <a:lnTo>
                    <a:pt x="61" y="543"/>
                  </a:lnTo>
                  <a:lnTo>
                    <a:pt x="66" y="539"/>
                  </a:lnTo>
                  <a:lnTo>
                    <a:pt x="71" y="536"/>
                  </a:lnTo>
                  <a:lnTo>
                    <a:pt x="75" y="532"/>
                  </a:lnTo>
                  <a:lnTo>
                    <a:pt x="80" y="528"/>
                  </a:lnTo>
                  <a:lnTo>
                    <a:pt x="84" y="525"/>
                  </a:lnTo>
                  <a:lnTo>
                    <a:pt x="89" y="522"/>
                  </a:lnTo>
                  <a:lnTo>
                    <a:pt x="96" y="528"/>
                  </a:lnTo>
                  <a:lnTo>
                    <a:pt x="102" y="536"/>
                  </a:lnTo>
                  <a:lnTo>
                    <a:pt x="108" y="542"/>
                  </a:lnTo>
                  <a:lnTo>
                    <a:pt x="115" y="544"/>
                  </a:lnTo>
                  <a:lnTo>
                    <a:pt x="122" y="544"/>
                  </a:lnTo>
                  <a:lnTo>
                    <a:pt x="128" y="543"/>
                  </a:lnTo>
                  <a:lnTo>
                    <a:pt x="136" y="542"/>
                  </a:lnTo>
                  <a:lnTo>
                    <a:pt x="142" y="539"/>
                  </a:lnTo>
                  <a:lnTo>
                    <a:pt x="148" y="537"/>
                  </a:lnTo>
                  <a:lnTo>
                    <a:pt x="154" y="534"/>
                  </a:lnTo>
                  <a:lnTo>
                    <a:pt x="161" y="532"/>
                  </a:lnTo>
                  <a:lnTo>
                    <a:pt x="167" y="530"/>
                  </a:lnTo>
                  <a:lnTo>
                    <a:pt x="184" y="524"/>
                  </a:lnTo>
                  <a:lnTo>
                    <a:pt x="199" y="516"/>
                  </a:lnTo>
                  <a:lnTo>
                    <a:pt x="216" y="510"/>
                  </a:lnTo>
                  <a:lnTo>
                    <a:pt x="232" y="503"/>
                  </a:lnTo>
                  <a:lnTo>
                    <a:pt x="249" y="496"/>
                  </a:lnTo>
                  <a:lnTo>
                    <a:pt x="264" y="490"/>
                  </a:lnTo>
                  <a:lnTo>
                    <a:pt x="281" y="483"/>
                  </a:lnTo>
                  <a:lnTo>
                    <a:pt x="298" y="478"/>
                  </a:lnTo>
                  <a:lnTo>
                    <a:pt x="307" y="476"/>
                  </a:lnTo>
                  <a:lnTo>
                    <a:pt x="318" y="473"/>
                  </a:lnTo>
                  <a:lnTo>
                    <a:pt x="329" y="472"/>
                  </a:lnTo>
                  <a:lnTo>
                    <a:pt x="340" y="471"/>
                  </a:lnTo>
                  <a:lnTo>
                    <a:pt x="351" y="470"/>
                  </a:lnTo>
                  <a:lnTo>
                    <a:pt x="362" y="467"/>
                  </a:lnTo>
                  <a:lnTo>
                    <a:pt x="372" y="466"/>
                  </a:lnTo>
                  <a:lnTo>
                    <a:pt x="383" y="462"/>
                  </a:lnTo>
                  <a:lnTo>
                    <a:pt x="388" y="460"/>
                  </a:lnTo>
                  <a:lnTo>
                    <a:pt x="393" y="455"/>
                  </a:lnTo>
                  <a:lnTo>
                    <a:pt x="395" y="449"/>
                  </a:lnTo>
                  <a:lnTo>
                    <a:pt x="394" y="444"/>
                  </a:lnTo>
                  <a:lnTo>
                    <a:pt x="388" y="440"/>
                  </a:lnTo>
                  <a:lnTo>
                    <a:pt x="380" y="438"/>
                  </a:lnTo>
                  <a:lnTo>
                    <a:pt x="370" y="436"/>
                  </a:lnTo>
                  <a:lnTo>
                    <a:pt x="364" y="432"/>
                  </a:lnTo>
                  <a:lnTo>
                    <a:pt x="364" y="429"/>
                  </a:lnTo>
                  <a:lnTo>
                    <a:pt x="369" y="425"/>
                  </a:lnTo>
                  <a:lnTo>
                    <a:pt x="375" y="423"/>
                  </a:lnTo>
                  <a:lnTo>
                    <a:pt x="380" y="422"/>
                  </a:lnTo>
                  <a:lnTo>
                    <a:pt x="387" y="424"/>
                  </a:lnTo>
                  <a:lnTo>
                    <a:pt x="394" y="428"/>
                  </a:lnTo>
                  <a:lnTo>
                    <a:pt x="401" y="432"/>
                  </a:lnTo>
                  <a:lnTo>
                    <a:pt x="408" y="436"/>
                  </a:lnTo>
                  <a:lnTo>
                    <a:pt x="414" y="437"/>
                  </a:lnTo>
                  <a:lnTo>
                    <a:pt x="420" y="437"/>
                  </a:lnTo>
                  <a:lnTo>
                    <a:pt x="425" y="437"/>
                  </a:lnTo>
                  <a:lnTo>
                    <a:pt x="431" y="436"/>
                  </a:lnTo>
                  <a:lnTo>
                    <a:pt x="437" y="434"/>
                  </a:lnTo>
                  <a:lnTo>
                    <a:pt x="443" y="431"/>
                  </a:lnTo>
                  <a:lnTo>
                    <a:pt x="449" y="429"/>
                  </a:lnTo>
                  <a:lnTo>
                    <a:pt x="455" y="425"/>
                  </a:lnTo>
                  <a:lnTo>
                    <a:pt x="460" y="422"/>
                  </a:lnTo>
                  <a:lnTo>
                    <a:pt x="466" y="419"/>
                  </a:lnTo>
                  <a:lnTo>
                    <a:pt x="472" y="417"/>
                  </a:lnTo>
                  <a:lnTo>
                    <a:pt x="478" y="414"/>
                  </a:lnTo>
                  <a:lnTo>
                    <a:pt x="484" y="412"/>
                  </a:lnTo>
                  <a:lnTo>
                    <a:pt x="490" y="411"/>
                  </a:lnTo>
                  <a:lnTo>
                    <a:pt x="496" y="410"/>
                  </a:lnTo>
                  <a:lnTo>
                    <a:pt x="503" y="410"/>
                  </a:lnTo>
                  <a:lnTo>
                    <a:pt x="509" y="408"/>
                  </a:lnTo>
                  <a:lnTo>
                    <a:pt x="515" y="407"/>
                  </a:lnTo>
                  <a:lnTo>
                    <a:pt x="521" y="405"/>
                  </a:lnTo>
                  <a:lnTo>
                    <a:pt x="527" y="402"/>
                  </a:lnTo>
                  <a:lnTo>
                    <a:pt x="533" y="399"/>
                  </a:lnTo>
                  <a:lnTo>
                    <a:pt x="538" y="395"/>
                  </a:lnTo>
                  <a:lnTo>
                    <a:pt x="543" y="390"/>
                  </a:lnTo>
                  <a:lnTo>
                    <a:pt x="548" y="386"/>
                  </a:lnTo>
                  <a:lnTo>
                    <a:pt x="553" y="381"/>
                  </a:lnTo>
                  <a:lnTo>
                    <a:pt x="558" y="375"/>
                  </a:lnTo>
                  <a:lnTo>
                    <a:pt x="564" y="370"/>
                  </a:lnTo>
                  <a:lnTo>
                    <a:pt x="568" y="365"/>
                  </a:lnTo>
                  <a:lnTo>
                    <a:pt x="576" y="366"/>
                  </a:lnTo>
                  <a:lnTo>
                    <a:pt x="584" y="368"/>
                  </a:lnTo>
                  <a:lnTo>
                    <a:pt x="591" y="370"/>
                  </a:lnTo>
                  <a:lnTo>
                    <a:pt x="600" y="371"/>
                  </a:lnTo>
                  <a:lnTo>
                    <a:pt x="608" y="372"/>
                  </a:lnTo>
                  <a:lnTo>
                    <a:pt x="615" y="374"/>
                  </a:lnTo>
                  <a:lnTo>
                    <a:pt x="624" y="374"/>
                  </a:lnTo>
                  <a:lnTo>
                    <a:pt x="631" y="372"/>
                  </a:lnTo>
                  <a:lnTo>
                    <a:pt x="641" y="371"/>
                  </a:lnTo>
                  <a:lnTo>
                    <a:pt x="650" y="369"/>
                  </a:lnTo>
                  <a:lnTo>
                    <a:pt x="660" y="366"/>
                  </a:lnTo>
                  <a:lnTo>
                    <a:pt x="669" y="364"/>
                  </a:lnTo>
                  <a:lnTo>
                    <a:pt x="679" y="360"/>
                  </a:lnTo>
                  <a:lnTo>
                    <a:pt x="687" y="357"/>
                  </a:lnTo>
                  <a:lnTo>
                    <a:pt x="697" y="352"/>
                  </a:lnTo>
                  <a:lnTo>
                    <a:pt x="705" y="347"/>
                  </a:lnTo>
                  <a:lnTo>
                    <a:pt x="711" y="344"/>
                  </a:lnTo>
                  <a:lnTo>
                    <a:pt x="717" y="339"/>
                  </a:lnTo>
                  <a:lnTo>
                    <a:pt x="723" y="334"/>
                  </a:lnTo>
                  <a:lnTo>
                    <a:pt x="728" y="329"/>
                  </a:lnTo>
                  <a:lnTo>
                    <a:pt x="733" y="324"/>
                  </a:lnTo>
                  <a:lnTo>
                    <a:pt x="738" y="318"/>
                  </a:lnTo>
                  <a:lnTo>
                    <a:pt x="743" y="312"/>
                  </a:lnTo>
                  <a:lnTo>
                    <a:pt x="746" y="306"/>
                  </a:lnTo>
                  <a:lnTo>
                    <a:pt x="751" y="294"/>
                  </a:lnTo>
                  <a:lnTo>
                    <a:pt x="754" y="282"/>
                  </a:lnTo>
                  <a:lnTo>
                    <a:pt x="754" y="270"/>
                  </a:lnTo>
                  <a:lnTo>
                    <a:pt x="754" y="257"/>
                  </a:lnTo>
                  <a:lnTo>
                    <a:pt x="754" y="246"/>
                  </a:lnTo>
                  <a:lnTo>
                    <a:pt x="752" y="235"/>
                  </a:lnTo>
                  <a:lnTo>
                    <a:pt x="749" y="225"/>
                  </a:lnTo>
                  <a:lnTo>
                    <a:pt x="743" y="216"/>
                  </a:lnTo>
                  <a:lnTo>
                    <a:pt x="738" y="211"/>
                  </a:lnTo>
                  <a:lnTo>
                    <a:pt x="733" y="208"/>
                  </a:lnTo>
                  <a:lnTo>
                    <a:pt x="727" y="205"/>
                  </a:lnTo>
                  <a:lnTo>
                    <a:pt x="721" y="203"/>
                  </a:lnTo>
                  <a:lnTo>
                    <a:pt x="714" y="201"/>
                  </a:lnTo>
                  <a:lnTo>
                    <a:pt x="708" y="199"/>
                  </a:lnTo>
                  <a:lnTo>
                    <a:pt x="701" y="198"/>
                  </a:lnTo>
                  <a:lnTo>
                    <a:pt x="695" y="198"/>
                  </a:lnTo>
                  <a:lnTo>
                    <a:pt x="686" y="198"/>
                  </a:lnTo>
                  <a:lnTo>
                    <a:pt x="678" y="199"/>
                  </a:lnTo>
                  <a:lnTo>
                    <a:pt x="669" y="201"/>
                  </a:lnTo>
                  <a:lnTo>
                    <a:pt x="662" y="202"/>
                  </a:lnTo>
                  <a:lnTo>
                    <a:pt x="654" y="204"/>
                  </a:lnTo>
                  <a:lnTo>
                    <a:pt x="647" y="208"/>
                  </a:lnTo>
                  <a:lnTo>
                    <a:pt x="641" y="211"/>
                  </a:lnTo>
                  <a:lnTo>
                    <a:pt x="634" y="216"/>
                  </a:lnTo>
                  <a:lnTo>
                    <a:pt x="627" y="228"/>
                  </a:lnTo>
                  <a:lnTo>
                    <a:pt x="624" y="244"/>
                  </a:lnTo>
                  <a:lnTo>
                    <a:pt x="622" y="261"/>
                  </a:lnTo>
                  <a:lnTo>
                    <a:pt x="620" y="276"/>
                  </a:lnTo>
                </a:path>
              </a:pathLst>
            </a:custGeom>
            <a:noFill/>
            <a:ln w="3175">
              <a:solidFill>
                <a:srgbClr val="000000"/>
              </a:solidFill>
              <a:prstDash val="solid"/>
              <a:round/>
              <a:headEnd/>
              <a:tailEnd/>
            </a:ln>
          </p:spPr>
          <p:txBody>
            <a:bodyPr/>
            <a:lstStyle/>
            <a:p>
              <a:endParaRPr lang="sl-SI"/>
            </a:p>
          </p:txBody>
        </p:sp>
        <p:sp>
          <p:nvSpPr>
            <p:cNvPr id="36" name="Freeform 230"/>
            <p:cNvSpPr>
              <a:spLocks/>
            </p:cNvSpPr>
            <p:nvPr/>
          </p:nvSpPr>
          <p:spPr bwMode="auto">
            <a:xfrm>
              <a:off x="3279199" y="1568922"/>
              <a:ext cx="1230091" cy="408141"/>
            </a:xfrm>
            <a:custGeom>
              <a:avLst/>
              <a:gdLst>
                <a:gd name="T0" fmla="*/ 1 w 434"/>
                <a:gd name="T1" fmla="*/ 0 h 145"/>
                <a:gd name="T2" fmla="*/ 1 w 434"/>
                <a:gd name="T3" fmla="*/ 0 h 145"/>
                <a:gd name="T4" fmla="*/ 1 w 434"/>
                <a:gd name="T5" fmla="*/ 0 h 145"/>
                <a:gd name="T6" fmla="*/ 1 w 434"/>
                <a:gd name="T7" fmla="*/ 0 h 145"/>
                <a:gd name="T8" fmla="*/ 1 w 434"/>
                <a:gd name="T9" fmla="*/ 0 h 145"/>
                <a:gd name="T10" fmla="*/ 1 w 434"/>
                <a:gd name="T11" fmla="*/ 0 h 145"/>
                <a:gd name="T12" fmla="*/ 1 w 434"/>
                <a:gd name="T13" fmla="*/ 0 h 145"/>
                <a:gd name="T14" fmla="*/ 1 w 434"/>
                <a:gd name="T15" fmla="*/ 0 h 145"/>
                <a:gd name="T16" fmla="*/ 1 w 434"/>
                <a:gd name="T17" fmla="*/ 0 h 145"/>
                <a:gd name="T18" fmla="*/ 1 w 434"/>
                <a:gd name="T19" fmla="*/ 0 h 145"/>
                <a:gd name="T20" fmla="*/ 1 w 434"/>
                <a:gd name="T21" fmla="*/ 0 h 145"/>
                <a:gd name="T22" fmla="*/ 1 w 434"/>
                <a:gd name="T23" fmla="*/ 0 h 145"/>
                <a:gd name="T24" fmla="*/ 1 w 434"/>
                <a:gd name="T25" fmla="*/ 0 h 145"/>
                <a:gd name="T26" fmla="*/ 1 w 434"/>
                <a:gd name="T27" fmla="*/ 0 h 145"/>
                <a:gd name="T28" fmla="*/ 1 w 434"/>
                <a:gd name="T29" fmla="*/ 0 h 145"/>
                <a:gd name="T30" fmla="*/ 1 w 434"/>
                <a:gd name="T31" fmla="*/ 0 h 145"/>
                <a:gd name="T32" fmla="*/ 1 w 434"/>
                <a:gd name="T33" fmla="*/ 0 h 145"/>
                <a:gd name="T34" fmla="*/ 1 w 434"/>
                <a:gd name="T35" fmla="*/ 0 h 145"/>
                <a:gd name="T36" fmla="*/ 1 w 434"/>
                <a:gd name="T37" fmla="*/ 0 h 145"/>
                <a:gd name="T38" fmla="*/ 1 w 434"/>
                <a:gd name="T39" fmla="*/ 0 h 145"/>
                <a:gd name="T40" fmla="*/ 1 w 434"/>
                <a:gd name="T41" fmla="*/ 0 h 145"/>
                <a:gd name="T42" fmla="*/ 1 w 434"/>
                <a:gd name="T43" fmla="*/ 0 h 145"/>
                <a:gd name="T44" fmla="*/ 1 w 434"/>
                <a:gd name="T45" fmla="*/ 0 h 145"/>
                <a:gd name="T46" fmla="*/ 1 w 434"/>
                <a:gd name="T47" fmla="*/ 0 h 145"/>
                <a:gd name="T48" fmla="*/ 1 w 434"/>
                <a:gd name="T49" fmla="*/ 0 h 145"/>
                <a:gd name="T50" fmla="*/ 1 w 434"/>
                <a:gd name="T51" fmla="*/ 0 h 145"/>
                <a:gd name="T52" fmla="*/ 1 w 434"/>
                <a:gd name="T53" fmla="*/ 0 h 145"/>
                <a:gd name="T54" fmla="*/ 1 w 434"/>
                <a:gd name="T55" fmla="*/ 0 h 145"/>
                <a:gd name="T56" fmla="*/ 1 w 434"/>
                <a:gd name="T57" fmla="*/ 0 h 145"/>
                <a:gd name="T58" fmla="*/ 1 w 434"/>
                <a:gd name="T59" fmla="*/ 0 h 145"/>
                <a:gd name="T60" fmla="*/ 1 w 434"/>
                <a:gd name="T61" fmla="*/ 0 h 145"/>
                <a:gd name="T62" fmla="*/ 1 w 434"/>
                <a:gd name="T63" fmla="*/ 0 h 145"/>
                <a:gd name="T64" fmla="*/ 1 w 434"/>
                <a:gd name="T65" fmla="*/ 0 h 145"/>
                <a:gd name="T66" fmla="*/ 1 w 434"/>
                <a:gd name="T67" fmla="*/ 0 h 145"/>
                <a:gd name="T68" fmla="*/ 1 w 434"/>
                <a:gd name="T69" fmla="*/ 0 h 145"/>
                <a:gd name="T70" fmla="*/ 1 w 434"/>
                <a:gd name="T71" fmla="*/ 0 h 145"/>
                <a:gd name="T72" fmla="*/ 1 w 434"/>
                <a:gd name="T73" fmla="*/ 0 h 145"/>
                <a:gd name="T74" fmla="*/ 1 w 434"/>
                <a:gd name="T75" fmla="*/ 0 h 145"/>
                <a:gd name="T76" fmla="*/ 1 w 434"/>
                <a:gd name="T77" fmla="*/ 0 h 145"/>
                <a:gd name="T78" fmla="*/ 1 w 434"/>
                <a:gd name="T79" fmla="*/ 0 h 145"/>
                <a:gd name="T80" fmla="*/ 1 w 434"/>
                <a:gd name="T81" fmla="*/ 0 h 145"/>
                <a:gd name="T82" fmla="*/ 1 w 434"/>
                <a:gd name="T83" fmla="*/ 0 h 145"/>
                <a:gd name="T84" fmla="*/ 1 w 434"/>
                <a:gd name="T85" fmla="*/ 0 h 145"/>
                <a:gd name="T86" fmla="*/ 1 w 434"/>
                <a:gd name="T87" fmla="*/ 0 h 145"/>
                <a:gd name="T88" fmla="*/ 1 w 434"/>
                <a:gd name="T89" fmla="*/ 0 h 145"/>
                <a:gd name="T90" fmla="*/ 1 w 434"/>
                <a:gd name="T91" fmla="*/ 0 h 145"/>
                <a:gd name="T92" fmla="*/ 1 w 434"/>
                <a:gd name="T93" fmla="*/ 0 h 145"/>
                <a:gd name="T94" fmla="*/ 1 w 434"/>
                <a:gd name="T95" fmla="*/ 0 h 145"/>
                <a:gd name="T96" fmla="*/ 1 w 434"/>
                <a:gd name="T97" fmla="*/ 0 h 1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4"/>
                <a:gd name="T148" fmla="*/ 0 h 145"/>
                <a:gd name="T149" fmla="*/ 434 w 434"/>
                <a:gd name="T150" fmla="*/ 145 h 1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4" h="145">
                  <a:moveTo>
                    <a:pt x="0" y="145"/>
                  </a:moveTo>
                  <a:lnTo>
                    <a:pt x="14" y="140"/>
                  </a:lnTo>
                  <a:lnTo>
                    <a:pt x="27" y="134"/>
                  </a:lnTo>
                  <a:lnTo>
                    <a:pt x="42" y="129"/>
                  </a:lnTo>
                  <a:lnTo>
                    <a:pt x="56" y="123"/>
                  </a:lnTo>
                  <a:lnTo>
                    <a:pt x="69" y="118"/>
                  </a:lnTo>
                  <a:lnTo>
                    <a:pt x="84" y="114"/>
                  </a:lnTo>
                  <a:lnTo>
                    <a:pt x="97" y="109"/>
                  </a:lnTo>
                  <a:lnTo>
                    <a:pt x="112" y="104"/>
                  </a:lnTo>
                  <a:lnTo>
                    <a:pt x="122" y="100"/>
                  </a:lnTo>
                  <a:lnTo>
                    <a:pt x="134" y="97"/>
                  </a:lnTo>
                  <a:lnTo>
                    <a:pt x="145" y="94"/>
                  </a:lnTo>
                  <a:lnTo>
                    <a:pt x="157" y="91"/>
                  </a:lnTo>
                  <a:lnTo>
                    <a:pt x="169" y="88"/>
                  </a:lnTo>
                  <a:lnTo>
                    <a:pt x="181" y="86"/>
                  </a:lnTo>
                  <a:lnTo>
                    <a:pt x="192" y="84"/>
                  </a:lnTo>
                  <a:lnTo>
                    <a:pt x="204" y="81"/>
                  </a:lnTo>
                  <a:lnTo>
                    <a:pt x="210" y="80"/>
                  </a:lnTo>
                  <a:lnTo>
                    <a:pt x="215" y="80"/>
                  </a:lnTo>
                  <a:lnTo>
                    <a:pt x="221" y="79"/>
                  </a:lnTo>
                  <a:lnTo>
                    <a:pt x="226" y="79"/>
                  </a:lnTo>
                  <a:lnTo>
                    <a:pt x="231" y="78"/>
                  </a:lnTo>
                  <a:lnTo>
                    <a:pt x="237" y="78"/>
                  </a:lnTo>
                  <a:lnTo>
                    <a:pt x="241" y="78"/>
                  </a:lnTo>
                  <a:lnTo>
                    <a:pt x="247" y="78"/>
                  </a:lnTo>
                  <a:lnTo>
                    <a:pt x="255" y="78"/>
                  </a:lnTo>
                  <a:lnTo>
                    <a:pt x="261" y="79"/>
                  </a:lnTo>
                  <a:lnTo>
                    <a:pt x="268" y="80"/>
                  </a:lnTo>
                  <a:lnTo>
                    <a:pt x="274" y="81"/>
                  </a:lnTo>
                  <a:lnTo>
                    <a:pt x="274" y="75"/>
                  </a:lnTo>
                  <a:lnTo>
                    <a:pt x="274" y="68"/>
                  </a:lnTo>
                  <a:lnTo>
                    <a:pt x="274" y="62"/>
                  </a:lnTo>
                  <a:lnTo>
                    <a:pt x="274" y="56"/>
                  </a:lnTo>
                  <a:lnTo>
                    <a:pt x="280" y="61"/>
                  </a:lnTo>
                  <a:lnTo>
                    <a:pt x="285" y="67"/>
                  </a:lnTo>
                  <a:lnTo>
                    <a:pt x="291" y="72"/>
                  </a:lnTo>
                  <a:lnTo>
                    <a:pt x="297" y="78"/>
                  </a:lnTo>
                  <a:lnTo>
                    <a:pt x="300" y="70"/>
                  </a:lnTo>
                  <a:lnTo>
                    <a:pt x="305" y="62"/>
                  </a:lnTo>
                  <a:lnTo>
                    <a:pt x="309" y="55"/>
                  </a:lnTo>
                  <a:lnTo>
                    <a:pt x="315" y="48"/>
                  </a:lnTo>
                  <a:lnTo>
                    <a:pt x="321" y="42"/>
                  </a:lnTo>
                  <a:lnTo>
                    <a:pt x="328" y="36"/>
                  </a:lnTo>
                  <a:lnTo>
                    <a:pt x="335" y="30"/>
                  </a:lnTo>
                  <a:lnTo>
                    <a:pt x="342" y="24"/>
                  </a:lnTo>
                  <a:lnTo>
                    <a:pt x="350" y="18"/>
                  </a:lnTo>
                  <a:lnTo>
                    <a:pt x="357" y="12"/>
                  </a:lnTo>
                  <a:lnTo>
                    <a:pt x="364" y="6"/>
                  </a:lnTo>
                  <a:lnTo>
                    <a:pt x="371" y="0"/>
                  </a:lnTo>
                  <a:lnTo>
                    <a:pt x="374" y="7"/>
                  </a:lnTo>
                  <a:lnTo>
                    <a:pt x="376" y="14"/>
                  </a:lnTo>
                  <a:lnTo>
                    <a:pt x="378" y="22"/>
                  </a:lnTo>
                  <a:lnTo>
                    <a:pt x="378" y="30"/>
                  </a:lnTo>
                  <a:lnTo>
                    <a:pt x="372" y="40"/>
                  </a:lnTo>
                  <a:lnTo>
                    <a:pt x="363" y="50"/>
                  </a:lnTo>
                  <a:lnTo>
                    <a:pt x="356" y="61"/>
                  </a:lnTo>
                  <a:lnTo>
                    <a:pt x="356" y="70"/>
                  </a:lnTo>
                  <a:lnTo>
                    <a:pt x="360" y="75"/>
                  </a:lnTo>
                  <a:lnTo>
                    <a:pt x="365" y="78"/>
                  </a:lnTo>
                  <a:lnTo>
                    <a:pt x="371" y="78"/>
                  </a:lnTo>
                  <a:lnTo>
                    <a:pt x="378" y="78"/>
                  </a:lnTo>
                  <a:lnTo>
                    <a:pt x="386" y="78"/>
                  </a:lnTo>
                  <a:lnTo>
                    <a:pt x="394" y="76"/>
                  </a:lnTo>
                  <a:lnTo>
                    <a:pt x="400" y="76"/>
                  </a:lnTo>
                  <a:lnTo>
                    <a:pt x="407" y="78"/>
                  </a:lnTo>
                  <a:lnTo>
                    <a:pt x="415" y="80"/>
                  </a:lnTo>
                  <a:lnTo>
                    <a:pt x="421" y="82"/>
                  </a:lnTo>
                  <a:lnTo>
                    <a:pt x="428" y="86"/>
                  </a:lnTo>
                  <a:lnTo>
                    <a:pt x="434" y="88"/>
                  </a:lnTo>
                  <a:lnTo>
                    <a:pt x="429" y="88"/>
                  </a:lnTo>
                  <a:lnTo>
                    <a:pt x="424" y="88"/>
                  </a:lnTo>
                  <a:lnTo>
                    <a:pt x="418" y="87"/>
                  </a:lnTo>
                  <a:lnTo>
                    <a:pt x="413" y="87"/>
                  </a:lnTo>
                  <a:lnTo>
                    <a:pt x="409" y="87"/>
                  </a:lnTo>
                  <a:lnTo>
                    <a:pt x="403" y="87"/>
                  </a:lnTo>
                  <a:lnTo>
                    <a:pt x="398" y="87"/>
                  </a:lnTo>
                  <a:lnTo>
                    <a:pt x="393" y="88"/>
                  </a:lnTo>
                  <a:lnTo>
                    <a:pt x="386" y="91"/>
                  </a:lnTo>
                  <a:lnTo>
                    <a:pt x="380" y="96"/>
                  </a:lnTo>
                  <a:lnTo>
                    <a:pt x="374" y="100"/>
                  </a:lnTo>
                  <a:lnTo>
                    <a:pt x="368" y="104"/>
                  </a:lnTo>
                  <a:lnTo>
                    <a:pt x="370" y="108"/>
                  </a:lnTo>
                  <a:lnTo>
                    <a:pt x="374" y="111"/>
                  </a:lnTo>
                  <a:lnTo>
                    <a:pt x="376" y="115"/>
                  </a:lnTo>
                  <a:lnTo>
                    <a:pt x="378" y="118"/>
                  </a:lnTo>
                  <a:lnTo>
                    <a:pt x="370" y="122"/>
                  </a:lnTo>
                  <a:lnTo>
                    <a:pt x="362" y="127"/>
                  </a:lnTo>
                  <a:lnTo>
                    <a:pt x="353" y="130"/>
                  </a:lnTo>
                  <a:lnTo>
                    <a:pt x="345" y="134"/>
                  </a:lnTo>
                  <a:lnTo>
                    <a:pt x="338" y="135"/>
                  </a:lnTo>
                  <a:lnTo>
                    <a:pt x="332" y="136"/>
                  </a:lnTo>
                  <a:lnTo>
                    <a:pt x="324" y="138"/>
                  </a:lnTo>
                  <a:lnTo>
                    <a:pt x="317" y="139"/>
                  </a:lnTo>
                  <a:lnTo>
                    <a:pt x="310" y="140"/>
                  </a:lnTo>
                  <a:lnTo>
                    <a:pt x="303" y="141"/>
                  </a:lnTo>
                  <a:lnTo>
                    <a:pt x="297" y="141"/>
                  </a:lnTo>
                  <a:lnTo>
                    <a:pt x="289" y="141"/>
                  </a:lnTo>
                  <a:lnTo>
                    <a:pt x="286" y="140"/>
                  </a:lnTo>
                  <a:lnTo>
                    <a:pt x="282" y="136"/>
                  </a:lnTo>
                  <a:lnTo>
                    <a:pt x="277" y="132"/>
                  </a:lnTo>
                  <a:lnTo>
                    <a:pt x="274" y="129"/>
                  </a:lnTo>
                  <a:lnTo>
                    <a:pt x="267" y="127"/>
                  </a:lnTo>
                  <a:lnTo>
                    <a:pt x="259" y="126"/>
                  </a:lnTo>
                  <a:lnTo>
                    <a:pt x="251" y="123"/>
                  </a:lnTo>
                  <a:lnTo>
                    <a:pt x="244" y="122"/>
                  </a:lnTo>
                  <a:lnTo>
                    <a:pt x="239" y="126"/>
                  </a:lnTo>
                  <a:lnTo>
                    <a:pt x="233" y="130"/>
                  </a:lnTo>
                  <a:lnTo>
                    <a:pt x="228" y="135"/>
                  </a:lnTo>
                  <a:lnTo>
                    <a:pt x="222" y="138"/>
                  </a:lnTo>
                  <a:lnTo>
                    <a:pt x="219" y="139"/>
                  </a:lnTo>
                  <a:lnTo>
                    <a:pt x="214" y="140"/>
                  </a:lnTo>
                  <a:lnTo>
                    <a:pt x="209" y="140"/>
                  </a:lnTo>
                  <a:lnTo>
                    <a:pt x="205" y="140"/>
                  </a:lnTo>
                  <a:lnTo>
                    <a:pt x="201" y="140"/>
                  </a:lnTo>
                  <a:lnTo>
                    <a:pt x="196" y="141"/>
                  </a:lnTo>
                  <a:lnTo>
                    <a:pt x="191" y="141"/>
                  </a:lnTo>
                  <a:lnTo>
                    <a:pt x="186" y="141"/>
                  </a:lnTo>
                  <a:lnTo>
                    <a:pt x="190" y="135"/>
                  </a:lnTo>
                  <a:lnTo>
                    <a:pt x="193" y="129"/>
                  </a:lnTo>
                  <a:lnTo>
                    <a:pt x="197" y="124"/>
                  </a:lnTo>
                  <a:lnTo>
                    <a:pt x="201" y="118"/>
                  </a:lnTo>
                  <a:lnTo>
                    <a:pt x="209" y="112"/>
                  </a:lnTo>
                  <a:lnTo>
                    <a:pt x="219" y="105"/>
                  </a:lnTo>
                  <a:lnTo>
                    <a:pt x="223" y="99"/>
                  </a:lnTo>
                  <a:lnTo>
                    <a:pt x="222" y="97"/>
                  </a:lnTo>
                  <a:lnTo>
                    <a:pt x="216" y="97"/>
                  </a:lnTo>
                  <a:lnTo>
                    <a:pt x="209" y="98"/>
                  </a:lnTo>
                  <a:lnTo>
                    <a:pt x="203" y="100"/>
                  </a:lnTo>
                  <a:lnTo>
                    <a:pt x="197" y="104"/>
                  </a:lnTo>
                  <a:lnTo>
                    <a:pt x="190" y="106"/>
                  </a:lnTo>
                  <a:lnTo>
                    <a:pt x="184" y="110"/>
                  </a:lnTo>
                  <a:lnTo>
                    <a:pt x="178" y="112"/>
                  </a:lnTo>
                  <a:lnTo>
                    <a:pt x="170" y="115"/>
                  </a:lnTo>
                  <a:lnTo>
                    <a:pt x="156" y="118"/>
                  </a:lnTo>
                  <a:lnTo>
                    <a:pt x="142" y="121"/>
                  </a:lnTo>
                  <a:lnTo>
                    <a:pt x="127" y="124"/>
                  </a:lnTo>
                  <a:lnTo>
                    <a:pt x="114" y="127"/>
                  </a:lnTo>
                  <a:lnTo>
                    <a:pt x="100" y="129"/>
                  </a:lnTo>
                  <a:lnTo>
                    <a:pt x="85" y="133"/>
                  </a:lnTo>
                  <a:lnTo>
                    <a:pt x="71" y="135"/>
                  </a:lnTo>
                  <a:lnTo>
                    <a:pt x="56" y="138"/>
                  </a:lnTo>
                  <a:lnTo>
                    <a:pt x="49" y="139"/>
                  </a:lnTo>
                  <a:lnTo>
                    <a:pt x="42" y="139"/>
                  </a:lnTo>
                  <a:lnTo>
                    <a:pt x="35" y="140"/>
                  </a:lnTo>
                  <a:lnTo>
                    <a:pt x="29" y="141"/>
                  </a:lnTo>
                  <a:lnTo>
                    <a:pt x="21" y="142"/>
                  </a:lnTo>
                  <a:lnTo>
                    <a:pt x="14" y="142"/>
                  </a:lnTo>
                  <a:lnTo>
                    <a:pt x="7" y="144"/>
                  </a:lnTo>
                  <a:lnTo>
                    <a:pt x="0" y="145"/>
                  </a:lnTo>
                  <a:close/>
                </a:path>
              </a:pathLst>
            </a:custGeom>
            <a:noFill/>
            <a:ln w="3175">
              <a:solidFill>
                <a:srgbClr val="000000"/>
              </a:solidFill>
              <a:prstDash val="solid"/>
              <a:round/>
              <a:headEnd/>
              <a:tailEnd/>
            </a:ln>
          </p:spPr>
          <p:txBody>
            <a:bodyPr/>
            <a:lstStyle/>
            <a:p>
              <a:endParaRPr lang="sl-SI"/>
            </a:p>
          </p:txBody>
        </p:sp>
        <p:sp>
          <p:nvSpPr>
            <p:cNvPr id="37" name="Freeform 231"/>
            <p:cNvSpPr>
              <a:spLocks/>
            </p:cNvSpPr>
            <p:nvPr/>
          </p:nvSpPr>
          <p:spPr bwMode="auto">
            <a:xfrm>
              <a:off x="2769023" y="4227506"/>
              <a:ext cx="2188088" cy="1196079"/>
            </a:xfrm>
            <a:custGeom>
              <a:avLst/>
              <a:gdLst>
                <a:gd name="T0" fmla="*/ 1 w 771"/>
                <a:gd name="T1" fmla="*/ 1 h 422"/>
                <a:gd name="T2" fmla="*/ 1 w 771"/>
                <a:gd name="T3" fmla="*/ 1 h 422"/>
                <a:gd name="T4" fmla="*/ 1 w 771"/>
                <a:gd name="T5" fmla="*/ 1 h 422"/>
                <a:gd name="T6" fmla="*/ 0 w 771"/>
                <a:gd name="T7" fmla="*/ 1 h 422"/>
                <a:gd name="T8" fmla="*/ 1 w 771"/>
                <a:gd name="T9" fmla="*/ 1 h 422"/>
                <a:gd name="T10" fmla="*/ 1 w 771"/>
                <a:gd name="T11" fmla="*/ 1 h 422"/>
                <a:gd name="T12" fmla="*/ 1 w 771"/>
                <a:gd name="T13" fmla="*/ 0 h 422"/>
                <a:gd name="T14" fmla="*/ 1 w 771"/>
                <a:gd name="T15" fmla="*/ 1 h 422"/>
                <a:gd name="T16" fmla="*/ 0 60000 65536"/>
                <a:gd name="T17" fmla="*/ 0 60000 65536"/>
                <a:gd name="T18" fmla="*/ 0 60000 65536"/>
                <a:gd name="T19" fmla="*/ 0 60000 65536"/>
                <a:gd name="T20" fmla="*/ 0 60000 65536"/>
                <a:gd name="T21" fmla="*/ 0 60000 65536"/>
                <a:gd name="T22" fmla="*/ 0 60000 65536"/>
                <a:gd name="T23" fmla="*/ 0 60000 65536"/>
                <a:gd name="T24" fmla="*/ 0 w 771"/>
                <a:gd name="T25" fmla="*/ 0 h 422"/>
                <a:gd name="T26" fmla="*/ 771 w 771"/>
                <a:gd name="T27" fmla="*/ 422 h 4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1" h="422">
                  <a:moveTo>
                    <a:pt x="21" y="422"/>
                  </a:moveTo>
                  <a:lnTo>
                    <a:pt x="10" y="416"/>
                  </a:lnTo>
                  <a:lnTo>
                    <a:pt x="3" y="402"/>
                  </a:lnTo>
                  <a:lnTo>
                    <a:pt x="0" y="388"/>
                  </a:lnTo>
                  <a:lnTo>
                    <a:pt x="6" y="377"/>
                  </a:lnTo>
                  <a:lnTo>
                    <a:pt x="474" y="30"/>
                  </a:lnTo>
                  <a:lnTo>
                    <a:pt x="749" y="0"/>
                  </a:lnTo>
                  <a:lnTo>
                    <a:pt x="771" y="19"/>
                  </a:lnTo>
                </a:path>
              </a:pathLst>
            </a:custGeom>
            <a:noFill/>
            <a:ln w="3175">
              <a:solidFill>
                <a:srgbClr val="000000"/>
              </a:solidFill>
              <a:prstDash val="solid"/>
              <a:round/>
              <a:headEnd/>
              <a:tailEnd/>
            </a:ln>
          </p:spPr>
          <p:txBody>
            <a:bodyPr/>
            <a:lstStyle/>
            <a:p>
              <a:endParaRPr lang="sl-SI"/>
            </a:p>
          </p:txBody>
        </p:sp>
        <p:sp>
          <p:nvSpPr>
            <p:cNvPr id="40" name="Freeform 234"/>
            <p:cNvSpPr>
              <a:spLocks/>
            </p:cNvSpPr>
            <p:nvPr/>
          </p:nvSpPr>
          <p:spPr bwMode="auto">
            <a:xfrm>
              <a:off x="2825709" y="5077800"/>
              <a:ext cx="1728930" cy="357123"/>
            </a:xfrm>
            <a:custGeom>
              <a:avLst/>
              <a:gdLst>
                <a:gd name="T0" fmla="*/ 1 w 609"/>
                <a:gd name="T1" fmla="*/ 0 h 126"/>
                <a:gd name="T2" fmla="*/ 1 w 609"/>
                <a:gd name="T3" fmla="*/ 1 h 126"/>
                <a:gd name="T4" fmla="*/ 0 w 609"/>
                <a:gd name="T5" fmla="*/ 1 h 126"/>
                <a:gd name="T6" fmla="*/ 0 60000 65536"/>
                <a:gd name="T7" fmla="*/ 0 60000 65536"/>
                <a:gd name="T8" fmla="*/ 0 60000 65536"/>
                <a:gd name="T9" fmla="*/ 0 w 609"/>
                <a:gd name="T10" fmla="*/ 0 h 126"/>
                <a:gd name="T11" fmla="*/ 609 w 609"/>
                <a:gd name="T12" fmla="*/ 126 h 126"/>
              </a:gdLst>
              <a:ahLst/>
              <a:cxnLst>
                <a:cxn ang="T6">
                  <a:pos x="T0" y="T1"/>
                </a:cxn>
                <a:cxn ang="T7">
                  <a:pos x="T2" y="T3"/>
                </a:cxn>
                <a:cxn ang="T8">
                  <a:pos x="T4" y="T5"/>
                </a:cxn>
              </a:cxnLst>
              <a:rect l="T9" t="T10" r="T11" b="T12"/>
              <a:pathLst>
                <a:path w="609" h="126">
                  <a:moveTo>
                    <a:pt x="609" y="0"/>
                  </a:moveTo>
                  <a:lnTo>
                    <a:pt x="441" y="126"/>
                  </a:lnTo>
                  <a:lnTo>
                    <a:pt x="0" y="123"/>
                  </a:lnTo>
                </a:path>
              </a:pathLst>
            </a:custGeom>
            <a:noFill/>
            <a:ln w="7938">
              <a:solidFill>
                <a:srgbClr val="000000"/>
              </a:solidFill>
              <a:prstDash val="solid"/>
              <a:round/>
              <a:headEnd/>
              <a:tailEnd/>
            </a:ln>
          </p:spPr>
          <p:txBody>
            <a:bodyPr/>
            <a:lstStyle/>
            <a:p>
              <a:endParaRPr lang="sl-SI"/>
            </a:p>
          </p:txBody>
        </p:sp>
        <p:sp>
          <p:nvSpPr>
            <p:cNvPr id="41" name="Freeform 235"/>
            <p:cNvSpPr>
              <a:spLocks/>
            </p:cNvSpPr>
            <p:nvPr/>
          </p:nvSpPr>
          <p:spPr bwMode="auto">
            <a:xfrm>
              <a:off x="2292859" y="3558609"/>
              <a:ext cx="430815" cy="748258"/>
            </a:xfrm>
            <a:custGeom>
              <a:avLst/>
              <a:gdLst>
                <a:gd name="T0" fmla="*/ 0 w 153"/>
                <a:gd name="T1" fmla="*/ 0 h 263"/>
                <a:gd name="T2" fmla="*/ 0 w 153"/>
                <a:gd name="T3" fmla="*/ 1 h 263"/>
                <a:gd name="T4" fmla="*/ 0 w 153"/>
                <a:gd name="T5" fmla="*/ 1 h 263"/>
                <a:gd name="T6" fmla="*/ 0 w 153"/>
                <a:gd name="T7" fmla="*/ 1 h 263"/>
                <a:gd name="T8" fmla="*/ 0 w 153"/>
                <a:gd name="T9" fmla="*/ 1 h 263"/>
                <a:gd name="T10" fmla="*/ 0 w 153"/>
                <a:gd name="T11" fmla="*/ 1 h 263"/>
                <a:gd name="T12" fmla="*/ 0 w 153"/>
                <a:gd name="T13" fmla="*/ 1 h 263"/>
                <a:gd name="T14" fmla="*/ 0 w 153"/>
                <a:gd name="T15" fmla="*/ 1 h 263"/>
                <a:gd name="T16" fmla="*/ 0 w 153"/>
                <a:gd name="T17" fmla="*/ 1 h 263"/>
                <a:gd name="T18" fmla="*/ 0 w 153"/>
                <a:gd name="T19" fmla="*/ 1 h 263"/>
                <a:gd name="T20" fmla="*/ 0 w 153"/>
                <a:gd name="T21" fmla="*/ 1 h 263"/>
                <a:gd name="T22" fmla="*/ 0 w 153"/>
                <a:gd name="T23" fmla="*/ 1 h 263"/>
                <a:gd name="T24" fmla="*/ 0 w 153"/>
                <a:gd name="T25" fmla="*/ 1 h 263"/>
                <a:gd name="T26" fmla="*/ 0 w 153"/>
                <a:gd name="T27" fmla="*/ 1 h 263"/>
                <a:gd name="T28" fmla="*/ 0 w 153"/>
                <a:gd name="T29" fmla="*/ 1 h 263"/>
                <a:gd name="T30" fmla="*/ 0 w 153"/>
                <a:gd name="T31" fmla="*/ 1 h 263"/>
                <a:gd name="T32" fmla="*/ 0 w 153"/>
                <a:gd name="T33" fmla="*/ 1 h 2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3"/>
                <a:gd name="T52" fmla="*/ 0 h 263"/>
                <a:gd name="T53" fmla="*/ 153 w 153"/>
                <a:gd name="T54" fmla="*/ 263 h 2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3" h="263">
                  <a:moveTo>
                    <a:pt x="0" y="0"/>
                  </a:moveTo>
                  <a:lnTo>
                    <a:pt x="8" y="1"/>
                  </a:lnTo>
                  <a:lnTo>
                    <a:pt x="18" y="4"/>
                  </a:lnTo>
                  <a:lnTo>
                    <a:pt x="28" y="6"/>
                  </a:lnTo>
                  <a:lnTo>
                    <a:pt x="37" y="8"/>
                  </a:lnTo>
                  <a:lnTo>
                    <a:pt x="47" y="12"/>
                  </a:lnTo>
                  <a:lnTo>
                    <a:pt x="57" y="16"/>
                  </a:lnTo>
                  <a:lnTo>
                    <a:pt x="66" y="20"/>
                  </a:lnTo>
                  <a:lnTo>
                    <a:pt x="75" y="26"/>
                  </a:lnTo>
                  <a:lnTo>
                    <a:pt x="94" y="49"/>
                  </a:lnTo>
                  <a:lnTo>
                    <a:pt x="111" y="74"/>
                  </a:lnTo>
                  <a:lnTo>
                    <a:pt x="125" y="101"/>
                  </a:lnTo>
                  <a:lnTo>
                    <a:pt x="137" y="130"/>
                  </a:lnTo>
                  <a:lnTo>
                    <a:pt x="146" y="161"/>
                  </a:lnTo>
                  <a:lnTo>
                    <a:pt x="152" y="193"/>
                  </a:lnTo>
                  <a:lnTo>
                    <a:pt x="153" y="228"/>
                  </a:lnTo>
                  <a:lnTo>
                    <a:pt x="150" y="263"/>
                  </a:lnTo>
                </a:path>
              </a:pathLst>
            </a:custGeom>
            <a:noFill/>
            <a:ln w="3175">
              <a:solidFill>
                <a:srgbClr val="000000"/>
              </a:solidFill>
              <a:prstDash val="solid"/>
              <a:round/>
              <a:headEnd/>
              <a:tailEnd/>
            </a:ln>
          </p:spPr>
          <p:txBody>
            <a:bodyPr/>
            <a:lstStyle/>
            <a:p>
              <a:endParaRPr lang="sl-SI"/>
            </a:p>
          </p:txBody>
        </p:sp>
        <p:sp>
          <p:nvSpPr>
            <p:cNvPr id="42" name="Freeform 236"/>
            <p:cNvSpPr>
              <a:spLocks/>
            </p:cNvSpPr>
            <p:nvPr/>
          </p:nvSpPr>
          <p:spPr bwMode="auto">
            <a:xfrm>
              <a:off x="2513935" y="3297852"/>
              <a:ext cx="425147" cy="912648"/>
            </a:xfrm>
            <a:custGeom>
              <a:avLst/>
              <a:gdLst>
                <a:gd name="T0" fmla="*/ 0 w 150"/>
                <a:gd name="T1" fmla="*/ 0 h 323"/>
                <a:gd name="T2" fmla="*/ 1 w 150"/>
                <a:gd name="T3" fmla="*/ 0 h 323"/>
                <a:gd name="T4" fmla="*/ 1 w 150"/>
                <a:gd name="T5" fmla="*/ 0 h 323"/>
                <a:gd name="T6" fmla="*/ 1 w 150"/>
                <a:gd name="T7" fmla="*/ 0 h 323"/>
                <a:gd name="T8" fmla="*/ 0 60000 65536"/>
                <a:gd name="T9" fmla="*/ 0 60000 65536"/>
                <a:gd name="T10" fmla="*/ 0 60000 65536"/>
                <a:gd name="T11" fmla="*/ 0 60000 65536"/>
                <a:gd name="T12" fmla="*/ 0 w 150"/>
                <a:gd name="T13" fmla="*/ 0 h 323"/>
                <a:gd name="T14" fmla="*/ 150 w 150"/>
                <a:gd name="T15" fmla="*/ 323 h 323"/>
              </a:gdLst>
              <a:ahLst/>
              <a:cxnLst>
                <a:cxn ang="T8">
                  <a:pos x="T0" y="T1"/>
                </a:cxn>
                <a:cxn ang="T9">
                  <a:pos x="T2" y="T3"/>
                </a:cxn>
                <a:cxn ang="T10">
                  <a:pos x="T4" y="T5"/>
                </a:cxn>
                <a:cxn ang="T11">
                  <a:pos x="T6" y="T7"/>
                </a:cxn>
              </a:cxnLst>
              <a:rect l="T12" t="T13" r="T14" b="T15"/>
              <a:pathLst>
                <a:path w="150" h="323">
                  <a:moveTo>
                    <a:pt x="0" y="0"/>
                  </a:moveTo>
                  <a:lnTo>
                    <a:pt x="120" y="64"/>
                  </a:lnTo>
                  <a:lnTo>
                    <a:pt x="138" y="124"/>
                  </a:lnTo>
                  <a:lnTo>
                    <a:pt x="150" y="323"/>
                  </a:lnTo>
                </a:path>
              </a:pathLst>
            </a:custGeom>
            <a:noFill/>
            <a:ln w="3175">
              <a:solidFill>
                <a:srgbClr val="000000"/>
              </a:solidFill>
              <a:prstDash val="solid"/>
              <a:round/>
              <a:headEnd/>
              <a:tailEnd/>
            </a:ln>
          </p:spPr>
          <p:txBody>
            <a:bodyPr/>
            <a:lstStyle/>
            <a:p>
              <a:endParaRPr lang="sl-SI"/>
            </a:p>
          </p:txBody>
        </p:sp>
        <p:sp>
          <p:nvSpPr>
            <p:cNvPr id="43" name="Line 237"/>
            <p:cNvSpPr>
              <a:spLocks noChangeShapeType="1"/>
            </p:cNvSpPr>
            <p:nvPr/>
          </p:nvSpPr>
          <p:spPr bwMode="auto">
            <a:xfrm flipV="1">
              <a:off x="2769023" y="3484917"/>
              <a:ext cx="85029" cy="204070"/>
            </a:xfrm>
            <a:prstGeom prst="line">
              <a:avLst/>
            </a:prstGeom>
            <a:noFill/>
            <a:ln w="3175">
              <a:solidFill>
                <a:srgbClr val="000000"/>
              </a:solidFill>
              <a:round/>
              <a:headEnd/>
              <a:tailEnd/>
            </a:ln>
          </p:spPr>
          <p:txBody>
            <a:bodyPr/>
            <a:lstStyle/>
            <a:p>
              <a:endParaRPr lang="sl-SI"/>
            </a:p>
          </p:txBody>
        </p:sp>
        <p:sp>
          <p:nvSpPr>
            <p:cNvPr id="44" name="Line 238"/>
            <p:cNvSpPr>
              <a:spLocks noChangeShapeType="1"/>
            </p:cNvSpPr>
            <p:nvPr/>
          </p:nvSpPr>
          <p:spPr bwMode="auto">
            <a:xfrm flipH="1">
              <a:off x="2939082" y="3467911"/>
              <a:ext cx="73692" cy="345786"/>
            </a:xfrm>
            <a:prstGeom prst="line">
              <a:avLst/>
            </a:prstGeom>
            <a:noFill/>
            <a:ln w="3175">
              <a:solidFill>
                <a:srgbClr val="000000"/>
              </a:solidFill>
              <a:round/>
              <a:headEnd/>
              <a:tailEnd/>
            </a:ln>
          </p:spPr>
          <p:txBody>
            <a:bodyPr/>
            <a:lstStyle/>
            <a:p>
              <a:endParaRPr lang="sl-SI"/>
            </a:p>
          </p:txBody>
        </p:sp>
        <p:sp>
          <p:nvSpPr>
            <p:cNvPr id="45" name="Freeform 239"/>
            <p:cNvSpPr>
              <a:spLocks/>
            </p:cNvSpPr>
            <p:nvPr/>
          </p:nvSpPr>
          <p:spPr bwMode="auto">
            <a:xfrm>
              <a:off x="3109140" y="3541603"/>
              <a:ext cx="85029" cy="595205"/>
            </a:xfrm>
            <a:custGeom>
              <a:avLst/>
              <a:gdLst>
                <a:gd name="T0" fmla="*/ 0 w 30"/>
                <a:gd name="T1" fmla="*/ 0 h 210"/>
                <a:gd name="T2" fmla="*/ 1 w 30"/>
                <a:gd name="T3" fmla="*/ 1 h 210"/>
                <a:gd name="T4" fmla="*/ 1 w 30"/>
                <a:gd name="T5" fmla="*/ 1 h 210"/>
                <a:gd name="T6" fmla="*/ 1 w 30"/>
                <a:gd name="T7" fmla="*/ 1 h 210"/>
                <a:gd name="T8" fmla="*/ 1 w 30"/>
                <a:gd name="T9" fmla="*/ 1 h 210"/>
                <a:gd name="T10" fmla="*/ 1 w 30"/>
                <a:gd name="T11" fmla="*/ 1 h 210"/>
                <a:gd name="T12" fmla="*/ 1 w 30"/>
                <a:gd name="T13" fmla="*/ 1 h 210"/>
                <a:gd name="T14" fmla="*/ 1 w 30"/>
                <a:gd name="T15" fmla="*/ 1 h 210"/>
                <a:gd name="T16" fmla="*/ 1 w 30"/>
                <a:gd name="T17" fmla="*/ 1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210"/>
                <a:gd name="T29" fmla="*/ 30 w 30"/>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210">
                  <a:moveTo>
                    <a:pt x="0" y="0"/>
                  </a:moveTo>
                  <a:lnTo>
                    <a:pt x="8" y="24"/>
                  </a:lnTo>
                  <a:lnTo>
                    <a:pt x="16" y="49"/>
                  </a:lnTo>
                  <a:lnTo>
                    <a:pt x="22" y="75"/>
                  </a:lnTo>
                  <a:lnTo>
                    <a:pt x="27" y="102"/>
                  </a:lnTo>
                  <a:lnTo>
                    <a:pt x="30" y="129"/>
                  </a:lnTo>
                  <a:lnTo>
                    <a:pt x="30" y="157"/>
                  </a:lnTo>
                  <a:lnTo>
                    <a:pt x="27" y="183"/>
                  </a:lnTo>
                  <a:lnTo>
                    <a:pt x="21" y="210"/>
                  </a:lnTo>
                </a:path>
              </a:pathLst>
            </a:custGeom>
            <a:noFill/>
            <a:ln w="3175">
              <a:solidFill>
                <a:srgbClr val="000000"/>
              </a:solidFill>
              <a:prstDash val="solid"/>
              <a:round/>
              <a:headEnd/>
              <a:tailEnd/>
            </a:ln>
          </p:spPr>
          <p:txBody>
            <a:bodyPr/>
            <a:lstStyle/>
            <a:p>
              <a:endParaRPr lang="sl-SI"/>
            </a:p>
          </p:txBody>
        </p:sp>
        <p:sp>
          <p:nvSpPr>
            <p:cNvPr id="46" name="Freeform 240"/>
            <p:cNvSpPr>
              <a:spLocks/>
            </p:cNvSpPr>
            <p:nvPr/>
          </p:nvSpPr>
          <p:spPr bwMode="auto">
            <a:xfrm>
              <a:off x="2343876" y="4244512"/>
              <a:ext cx="56686" cy="136047"/>
            </a:xfrm>
            <a:custGeom>
              <a:avLst/>
              <a:gdLst>
                <a:gd name="T0" fmla="*/ 0 w 19"/>
                <a:gd name="T1" fmla="*/ 0 h 49"/>
                <a:gd name="T2" fmla="*/ 1 w 19"/>
                <a:gd name="T3" fmla="*/ 0 h 49"/>
                <a:gd name="T4" fmla="*/ 1 w 19"/>
                <a:gd name="T5" fmla="*/ 0 h 49"/>
                <a:gd name="T6" fmla="*/ 1 w 19"/>
                <a:gd name="T7" fmla="*/ 0 h 49"/>
                <a:gd name="T8" fmla="*/ 1 w 19"/>
                <a:gd name="T9" fmla="*/ 0 h 49"/>
                <a:gd name="T10" fmla="*/ 1 w 19"/>
                <a:gd name="T11" fmla="*/ 0 h 49"/>
                <a:gd name="T12" fmla="*/ 0 60000 65536"/>
                <a:gd name="T13" fmla="*/ 0 60000 65536"/>
                <a:gd name="T14" fmla="*/ 0 60000 65536"/>
                <a:gd name="T15" fmla="*/ 0 60000 65536"/>
                <a:gd name="T16" fmla="*/ 0 60000 65536"/>
                <a:gd name="T17" fmla="*/ 0 60000 65536"/>
                <a:gd name="T18" fmla="*/ 0 w 19"/>
                <a:gd name="T19" fmla="*/ 0 h 49"/>
                <a:gd name="T20" fmla="*/ 19 w 19"/>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19" h="49">
                  <a:moveTo>
                    <a:pt x="0" y="49"/>
                  </a:moveTo>
                  <a:lnTo>
                    <a:pt x="5" y="46"/>
                  </a:lnTo>
                  <a:lnTo>
                    <a:pt x="10" y="41"/>
                  </a:lnTo>
                  <a:lnTo>
                    <a:pt x="16" y="37"/>
                  </a:lnTo>
                  <a:lnTo>
                    <a:pt x="19" y="34"/>
                  </a:lnTo>
                  <a:lnTo>
                    <a:pt x="19" y="0"/>
                  </a:lnTo>
                </a:path>
              </a:pathLst>
            </a:custGeom>
            <a:noFill/>
            <a:ln w="3175">
              <a:solidFill>
                <a:srgbClr val="000000"/>
              </a:solidFill>
              <a:prstDash val="solid"/>
              <a:round/>
              <a:headEnd/>
              <a:tailEnd/>
            </a:ln>
          </p:spPr>
          <p:txBody>
            <a:bodyPr/>
            <a:lstStyle/>
            <a:p>
              <a:endParaRPr lang="sl-SI"/>
            </a:p>
          </p:txBody>
        </p:sp>
        <p:sp>
          <p:nvSpPr>
            <p:cNvPr id="47" name="Freeform 241"/>
            <p:cNvSpPr>
              <a:spLocks/>
            </p:cNvSpPr>
            <p:nvPr/>
          </p:nvSpPr>
          <p:spPr bwMode="auto">
            <a:xfrm>
              <a:off x="1952741" y="4295530"/>
              <a:ext cx="838956" cy="170059"/>
            </a:xfrm>
            <a:custGeom>
              <a:avLst/>
              <a:gdLst>
                <a:gd name="T0" fmla="*/ 1 w 296"/>
                <a:gd name="T1" fmla="*/ 0 h 59"/>
                <a:gd name="T2" fmla="*/ 1 w 296"/>
                <a:gd name="T3" fmla="*/ 0 h 59"/>
                <a:gd name="T4" fmla="*/ 1 w 296"/>
                <a:gd name="T5" fmla="*/ 1 h 59"/>
                <a:gd name="T6" fmla="*/ 1 w 296"/>
                <a:gd name="T7" fmla="*/ 1 h 59"/>
                <a:gd name="T8" fmla="*/ 1 w 296"/>
                <a:gd name="T9" fmla="*/ 1 h 59"/>
                <a:gd name="T10" fmla="*/ 1 w 296"/>
                <a:gd name="T11" fmla="*/ 1 h 59"/>
                <a:gd name="T12" fmla="*/ 1 w 296"/>
                <a:gd name="T13" fmla="*/ 1 h 59"/>
                <a:gd name="T14" fmla="*/ 1 w 296"/>
                <a:gd name="T15" fmla="*/ 1 h 59"/>
                <a:gd name="T16" fmla="*/ 1 w 296"/>
                <a:gd name="T17" fmla="*/ 1 h 59"/>
                <a:gd name="T18" fmla="*/ 1 w 296"/>
                <a:gd name="T19" fmla="*/ 1 h 59"/>
                <a:gd name="T20" fmla="*/ 1 w 296"/>
                <a:gd name="T21" fmla="*/ 1 h 59"/>
                <a:gd name="T22" fmla="*/ 1 w 296"/>
                <a:gd name="T23" fmla="*/ 1 h 59"/>
                <a:gd name="T24" fmla="*/ 1 w 296"/>
                <a:gd name="T25" fmla="*/ 1 h 59"/>
                <a:gd name="T26" fmla="*/ 1 w 296"/>
                <a:gd name="T27" fmla="*/ 1 h 59"/>
                <a:gd name="T28" fmla="*/ 1 w 296"/>
                <a:gd name="T29" fmla="*/ 1 h 59"/>
                <a:gd name="T30" fmla="*/ 1 w 296"/>
                <a:gd name="T31" fmla="*/ 1 h 59"/>
                <a:gd name="T32" fmla="*/ 1 w 296"/>
                <a:gd name="T33" fmla="*/ 1 h 59"/>
                <a:gd name="T34" fmla="*/ 1 w 296"/>
                <a:gd name="T35" fmla="*/ 1 h 59"/>
                <a:gd name="T36" fmla="*/ 1 w 296"/>
                <a:gd name="T37" fmla="*/ 1 h 59"/>
                <a:gd name="T38" fmla="*/ 1 w 296"/>
                <a:gd name="T39" fmla="*/ 1 h 59"/>
                <a:gd name="T40" fmla="*/ 1 w 296"/>
                <a:gd name="T41" fmla="*/ 1 h 59"/>
                <a:gd name="T42" fmla="*/ 1 w 296"/>
                <a:gd name="T43" fmla="*/ 1 h 59"/>
                <a:gd name="T44" fmla="*/ 1 w 296"/>
                <a:gd name="T45" fmla="*/ 1 h 59"/>
                <a:gd name="T46" fmla="*/ 1 w 296"/>
                <a:gd name="T47" fmla="*/ 1 h 59"/>
                <a:gd name="T48" fmla="*/ 0 w 296"/>
                <a:gd name="T49" fmla="*/ 1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96"/>
                <a:gd name="T76" fmla="*/ 0 h 59"/>
                <a:gd name="T77" fmla="*/ 296 w 296"/>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96" h="59">
                  <a:moveTo>
                    <a:pt x="296" y="0"/>
                  </a:moveTo>
                  <a:lnTo>
                    <a:pt x="287" y="0"/>
                  </a:lnTo>
                  <a:lnTo>
                    <a:pt x="279" y="3"/>
                  </a:lnTo>
                  <a:lnTo>
                    <a:pt x="270" y="5"/>
                  </a:lnTo>
                  <a:lnTo>
                    <a:pt x="263" y="7"/>
                  </a:lnTo>
                  <a:lnTo>
                    <a:pt x="255" y="12"/>
                  </a:lnTo>
                  <a:lnTo>
                    <a:pt x="249" y="17"/>
                  </a:lnTo>
                  <a:lnTo>
                    <a:pt x="244" y="23"/>
                  </a:lnTo>
                  <a:lnTo>
                    <a:pt x="240" y="30"/>
                  </a:lnTo>
                  <a:lnTo>
                    <a:pt x="227" y="33"/>
                  </a:lnTo>
                  <a:lnTo>
                    <a:pt x="209" y="39"/>
                  </a:lnTo>
                  <a:lnTo>
                    <a:pt x="189" y="46"/>
                  </a:lnTo>
                  <a:lnTo>
                    <a:pt x="167" y="53"/>
                  </a:lnTo>
                  <a:lnTo>
                    <a:pt x="146" y="58"/>
                  </a:lnTo>
                  <a:lnTo>
                    <a:pt x="126" y="59"/>
                  </a:lnTo>
                  <a:lnTo>
                    <a:pt x="109" y="52"/>
                  </a:lnTo>
                  <a:lnTo>
                    <a:pt x="97" y="37"/>
                  </a:lnTo>
                  <a:lnTo>
                    <a:pt x="89" y="36"/>
                  </a:lnTo>
                  <a:lnTo>
                    <a:pt x="76" y="35"/>
                  </a:lnTo>
                  <a:lnTo>
                    <a:pt x="60" y="35"/>
                  </a:lnTo>
                  <a:lnTo>
                    <a:pt x="43" y="35"/>
                  </a:lnTo>
                  <a:lnTo>
                    <a:pt x="26" y="37"/>
                  </a:lnTo>
                  <a:lnTo>
                    <a:pt x="13" y="40"/>
                  </a:lnTo>
                  <a:lnTo>
                    <a:pt x="3" y="45"/>
                  </a:lnTo>
                  <a:lnTo>
                    <a:pt x="0" y="52"/>
                  </a:lnTo>
                </a:path>
              </a:pathLst>
            </a:custGeom>
            <a:noFill/>
            <a:ln w="3175">
              <a:solidFill>
                <a:srgbClr val="000000"/>
              </a:solidFill>
              <a:prstDash val="solid"/>
              <a:round/>
              <a:headEnd/>
              <a:tailEnd/>
            </a:ln>
          </p:spPr>
          <p:txBody>
            <a:bodyPr/>
            <a:lstStyle/>
            <a:p>
              <a:endParaRPr lang="sl-SI"/>
            </a:p>
          </p:txBody>
        </p:sp>
        <p:sp>
          <p:nvSpPr>
            <p:cNvPr id="48" name="Freeform 242"/>
            <p:cNvSpPr>
              <a:spLocks/>
            </p:cNvSpPr>
            <p:nvPr/>
          </p:nvSpPr>
          <p:spPr bwMode="auto">
            <a:xfrm>
              <a:off x="2485592" y="4414571"/>
              <a:ext cx="62355" cy="345786"/>
            </a:xfrm>
            <a:custGeom>
              <a:avLst/>
              <a:gdLst>
                <a:gd name="T0" fmla="*/ 0 w 23"/>
                <a:gd name="T1" fmla="*/ 0 h 124"/>
                <a:gd name="T2" fmla="*/ 0 w 23"/>
                <a:gd name="T3" fmla="*/ 0 h 124"/>
                <a:gd name="T4" fmla="*/ 0 w 23"/>
                <a:gd name="T5" fmla="*/ 0 h 124"/>
                <a:gd name="T6" fmla="*/ 0 w 23"/>
                <a:gd name="T7" fmla="*/ 0 h 124"/>
                <a:gd name="T8" fmla="*/ 0 w 23"/>
                <a:gd name="T9" fmla="*/ 0 h 124"/>
                <a:gd name="T10" fmla="*/ 0 w 23"/>
                <a:gd name="T11" fmla="*/ 0 h 124"/>
                <a:gd name="T12" fmla="*/ 0 w 23"/>
                <a:gd name="T13" fmla="*/ 0 h 124"/>
                <a:gd name="T14" fmla="*/ 0 w 23"/>
                <a:gd name="T15" fmla="*/ 0 h 124"/>
                <a:gd name="T16" fmla="*/ 0 w 23"/>
                <a:gd name="T17" fmla="*/ 0 h 1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124"/>
                <a:gd name="T29" fmla="*/ 23 w 23"/>
                <a:gd name="T30" fmla="*/ 124 h 1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124">
                  <a:moveTo>
                    <a:pt x="23" y="0"/>
                  </a:moveTo>
                  <a:lnTo>
                    <a:pt x="21" y="7"/>
                  </a:lnTo>
                  <a:lnTo>
                    <a:pt x="16" y="23"/>
                  </a:lnTo>
                  <a:lnTo>
                    <a:pt x="10" y="42"/>
                  </a:lnTo>
                  <a:lnTo>
                    <a:pt x="5" y="65"/>
                  </a:lnTo>
                  <a:lnTo>
                    <a:pt x="0" y="86"/>
                  </a:lnTo>
                  <a:lnTo>
                    <a:pt x="0" y="106"/>
                  </a:lnTo>
                  <a:lnTo>
                    <a:pt x="3" y="119"/>
                  </a:lnTo>
                  <a:lnTo>
                    <a:pt x="11" y="124"/>
                  </a:lnTo>
                </a:path>
              </a:pathLst>
            </a:custGeom>
            <a:noFill/>
            <a:ln w="3175">
              <a:solidFill>
                <a:srgbClr val="000000"/>
              </a:solidFill>
              <a:prstDash val="solid"/>
              <a:round/>
              <a:headEnd/>
              <a:tailEnd/>
            </a:ln>
          </p:spPr>
          <p:txBody>
            <a:bodyPr/>
            <a:lstStyle/>
            <a:p>
              <a:endParaRPr lang="sl-SI"/>
            </a:p>
          </p:txBody>
        </p:sp>
        <p:sp>
          <p:nvSpPr>
            <p:cNvPr id="49" name="Freeform 243"/>
            <p:cNvSpPr>
              <a:spLocks/>
            </p:cNvSpPr>
            <p:nvPr/>
          </p:nvSpPr>
          <p:spPr bwMode="auto">
            <a:xfrm>
              <a:off x="1901724" y="4771694"/>
              <a:ext cx="340117" cy="238082"/>
            </a:xfrm>
            <a:custGeom>
              <a:avLst/>
              <a:gdLst>
                <a:gd name="T0" fmla="*/ 0 w 120"/>
                <a:gd name="T1" fmla="*/ 1 h 83"/>
                <a:gd name="T2" fmla="*/ 1 w 120"/>
                <a:gd name="T3" fmla="*/ 1 h 83"/>
                <a:gd name="T4" fmla="*/ 1 w 120"/>
                <a:gd name="T5" fmla="*/ 1 h 83"/>
                <a:gd name="T6" fmla="*/ 1 w 120"/>
                <a:gd name="T7" fmla="*/ 1 h 83"/>
                <a:gd name="T8" fmla="*/ 1 w 120"/>
                <a:gd name="T9" fmla="*/ 1 h 83"/>
                <a:gd name="T10" fmla="*/ 1 w 120"/>
                <a:gd name="T11" fmla="*/ 1 h 83"/>
                <a:gd name="T12" fmla="*/ 1 w 120"/>
                <a:gd name="T13" fmla="*/ 1 h 83"/>
                <a:gd name="T14" fmla="*/ 1 w 120"/>
                <a:gd name="T15" fmla="*/ 1 h 83"/>
                <a:gd name="T16" fmla="*/ 1 w 120"/>
                <a:gd name="T17" fmla="*/ 0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83"/>
                <a:gd name="T29" fmla="*/ 120 w 120"/>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83">
                  <a:moveTo>
                    <a:pt x="0" y="83"/>
                  </a:moveTo>
                  <a:lnTo>
                    <a:pt x="8" y="77"/>
                  </a:lnTo>
                  <a:lnTo>
                    <a:pt x="23" y="67"/>
                  </a:lnTo>
                  <a:lnTo>
                    <a:pt x="42" y="54"/>
                  </a:lnTo>
                  <a:lnTo>
                    <a:pt x="62" y="39"/>
                  </a:lnTo>
                  <a:lnTo>
                    <a:pt x="83" y="24"/>
                  </a:lnTo>
                  <a:lnTo>
                    <a:pt x="101" y="12"/>
                  </a:lnTo>
                  <a:lnTo>
                    <a:pt x="114" y="4"/>
                  </a:lnTo>
                  <a:lnTo>
                    <a:pt x="120" y="0"/>
                  </a:lnTo>
                </a:path>
              </a:pathLst>
            </a:custGeom>
            <a:noFill/>
            <a:ln w="3175">
              <a:solidFill>
                <a:srgbClr val="000000"/>
              </a:solidFill>
              <a:prstDash val="solid"/>
              <a:round/>
              <a:headEnd/>
              <a:tailEnd/>
            </a:ln>
          </p:spPr>
          <p:txBody>
            <a:bodyPr/>
            <a:lstStyle/>
            <a:p>
              <a:endParaRPr lang="sl-SI"/>
            </a:p>
          </p:txBody>
        </p:sp>
        <p:sp>
          <p:nvSpPr>
            <p:cNvPr id="50" name="Line 244"/>
            <p:cNvSpPr>
              <a:spLocks noChangeShapeType="1"/>
            </p:cNvSpPr>
            <p:nvPr/>
          </p:nvSpPr>
          <p:spPr bwMode="auto">
            <a:xfrm flipH="1" flipV="1">
              <a:off x="3120477" y="2396541"/>
              <a:ext cx="969335" cy="28343"/>
            </a:xfrm>
            <a:prstGeom prst="line">
              <a:avLst/>
            </a:prstGeom>
            <a:noFill/>
            <a:ln w="7938">
              <a:solidFill>
                <a:srgbClr val="000000"/>
              </a:solidFill>
              <a:round/>
              <a:headEnd/>
              <a:tailEnd/>
            </a:ln>
          </p:spPr>
          <p:txBody>
            <a:bodyPr/>
            <a:lstStyle/>
            <a:p>
              <a:endParaRPr lang="sl-SI"/>
            </a:p>
          </p:txBody>
        </p:sp>
        <p:sp>
          <p:nvSpPr>
            <p:cNvPr id="51" name="Freeform 245"/>
            <p:cNvSpPr>
              <a:spLocks/>
            </p:cNvSpPr>
            <p:nvPr/>
          </p:nvSpPr>
          <p:spPr bwMode="auto">
            <a:xfrm>
              <a:off x="4157835" y="2107441"/>
              <a:ext cx="277763" cy="742590"/>
            </a:xfrm>
            <a:custGeom>
              <a:avLst/>
              <a:gdLst>
                <a:gd name="T0" fmla="*/ 0 w 97"/>
                <a:gd name="T1" fmla="*/ 0 h 263"/>
                <a:gd name="T2" fmla="*/ 1 w 97"/>
                <a:gd name="T3" fmla="*/ 0 h 263"/>
                <a:gd name="T4" fmla="*/ 1 w 97"/>
                <a:gd name="T5" fmla="*/ 0 h 263"/>
                <a:gd name="T6" fmla="*/ 1 w 97"/>
                <a:gd name="T7" fmla="*/ 0 h 263"/>
                <a:gd name="T8" fmla="*/ 0 60000 65536"/>
                <a:gd name="T9" fmla="*/ 0 60000 65536"/>
                <a:gd name="T10" fmla="*/ 0 60000 65536"/>
                <a:gd name="T11" fmla="*/ 0 60000 65536"/>
                <a:gd name="T12" fmla="*/ 0 w 97"/>
                <a:gd name="T13" fmla="*/ 0 h 263"/>
                <a:gd name="T14" fmla="*/ 97 w 97"/>
                <a:gd name="T15" fmla="*/ 263 h 263"/>
              </a:gdLst>
              <a:ahLst/>
              <a:cxnLst>
                <a:cxn ang="T8">
                  <a:pos x="T0" y="T1"/>
                </a:cxn>
                <a:cxn ang="T9">
                  <a:pos x="T2" y="T3"/>
                </a:cxn>
                <a:cxn ang="T10">
                  <a:pos x="T4" y="T5"/>
                </a:cxn>
                <a:cxn ang="T11">
                  <a:pos x="T6" y="T7"/>
                </a:cxn>
              </a:cxnLst>
              <a:rect l="T12" t="T13" r="T14" b="T15"/>
              <a:pathLst>
                <a:path w="97" h="263">
                  <a:moveTo>
                    <a:pt x="0" y="263"/>
                  </a:moveTo>
                  <a:lnTo>
                    <a:pt x="21" y="27"/>
                  </a:lnTo>
                  <a:lnTo>
                    <a:pt x="97" y="0"/>
                  </a:lnTo>
                  <a:lnTo>
                    <a:pt x="97" y="71"/>
                  </a:lnTo>
                </a:path>
              </a:pathLst>
            </a:custGeom>
            <a:noFill/>
            <a:ln w="7938">
              <a:solidFill>
                <a:srgbClr val="000000"/>
              </a:solidFill>
              <a:prstDash val="solid"/>
              <a:round/>
              <a:headEnd/>
              <a:tailEnd/>
            </a:ln>
          </p:spPr>
          <p:txBody>
            <a:bodyPr/>
            <a:lstStyle/>
            <a:p>
              <a:endParaRPr lang="sl-SI"/>
            </a:p>
          </p:txBody>
        </p:sp>
        <p:sp>
          <p:nvSpPr>
            <p:cNvPr id="52" name="Freeform 246"/>
            <p:cNvSpPr>
              <a:spLocks/>
            </p:cNvSpPr>
            <p:nvPr/>
          </p:nvSpPr>
          <p:spPr bwMode="auto">
            <a:xfrm>
              <a:off x="4503621" y="2022412"/>
              <a:ext cx="158721" cy="368460"/>
            </a:xfrm>
            <a:custGeom>
              <a:avLst/>
              <a:gdLst>
                <a:gd name="T0" fmla="*/ 0 w 57"/>
                <a:gd name="T1" fmla="*/ 0 h 131"/>
                <a:gd name="T2" fmla="*/ 0 w 57"/>
                <a:gd name="T3" fmla="*/ 0 h 131"/>
                <a:gd name="T4" fmla="*/ 0 w 57"/>
                <a:gd name="T5" fmla="*/ 0 h 131"/>
                <a:gd name="T6" fmla="*/ 0 w 57"/>
                <a:gd name="T7" fmla="*/ 0 h 131"/>
                <a:gd name="T8" fmla="*/ 0 60000 65536"/>
                <a:gd name="T9" fmla="*/ 0 60000 65536"/>
                <a:gd name="T10" fmla="*/ 0 60000 65536"/>
                <a:gd name="T11" fmla="*/ 0 60000 65536"/>
                <a:gd name="T12" fmla="*/ 0 w 57"/>
                <a:gd name="T13" fmla="*/ 0 h 131"/>
                <a:gd name="T14" fmla="*/ 57 w 57"/>
                <a:gd name="T15" fmla="*/ 131 h 131"/>
              </a:gdLst>
              <a:ahLst/>
              <a:cxnLst>
                <a:cxn ang="T8">
                  <a:pos x="T0" y="T1"/>
                </a:cxn>
                <a:cxn ang="T9">
                  <a:pos x="T2" y="T3"/>
                </a:cxn>
                <a:cxn ang="T10">
                  <a:pos x="T4" y="T5"/>
                </a:cxn>
                <a:cxn ang="T11">
                  <a:pos x="T6" y="T7"/>
                </a:cxn>
              </a:cxnLst>
              <a:rect l="T12" t="T13" r="T14" b="T15"/>
              <a:pathLst>
                <a:path w="57" h="131">
                  <a:moveTo>
                    <a:pt x="42" y="131"/>
                  </a:moveTo>
                  <a:lnTo>
                    <a:pt x="57" y="0"/>
                  </a:lnTo>
                  <a:lnTo>
                    <a:pt x="0" y="30"/>
                  </a:lnTo>
                  <a:lnTo>
                    <a:pt x="0" y="101"/>
                  </a:lnTo>
                </a:path>
              </a:pathLst>
            </a:custGeom>
            <a:noFill/>
            <a:ln w="7938">
              <a:solidFill>
                <a:srgbClr val="000000"/>
              </a:solidFill>
              <a:prstDash val="solid"/>
              <a:round/>
              <a:headEnd/>
              <a:tailEnd/>
            </a:ln>
          </p:spPr>
          <p:txBody>
            <a:bodyPr/>
            <a:lstStyle/>
            <a:p>
              <a:endParaRPr lang="sl-SI"/>
            </a:p>
          </p:txBody>
        </p:sp>
        <p:sp>
          <p:nvSpPr>
            <p:cNvPr id="53" name="Line 247"/>
            <p:cNvSpPr>
              <a:spLocks noChangeShapeType="1"/>
            </p:cNvSpPr>
            <p:nvPr/>
          </p:nvSpPr>
          <p:spPr bwMode="auto">
            <a:xfrm flipV="1">
              <a:off x="4441267" y="1988400"/>
              <a:ext cx="136047" cy="73692"/>
            </a:xfrm>
            <a:prstGeom prst="line">
              <a:avLst/>
            </a:prstGeom>
            <a:noFill/>
            <a:ln w="7938">
              <a:solidFill>
                <a:srgbClr val="000000"/>
              </a:solidFill>
              <a:round/>
              <a:headEnd/>
              <a:tailEnd/>
            </a:ln>
          </p:spPr>
          <p:txBody>
            <a:bodyPr/>
            <a:lstStyle/>
            <a:p>
              <a:endParaRPr lang="sl-SI"/>
            </a:p>
          </p:txBody>
        </p:sp>
        <p:sp>
          <p:nvSpPr>
            <p:cNvPr id="54" name="Line 248"/>
            <p:cNvSpPr>
              <a:spLocks noChangeShapeType="1"/>
            </p:cNvSpPr>
            <p:nvPr/>
          </p:nvSpPr>
          <p:spPr bwMode="auto">
            <a:xfrm>
              <a:off x="4112486" y="2192471"/>
              <a:ext cx="107704" cy="0"/>
            </a:xfrm>
            <a:prstGeom prst="line">
              <a:avLst/>
            </a:prstGeom>
            <a:noFill/>
            <a:ln w="3175">
              <a:solidFill>
                <a:srgbClr val="000000"/>
              </a:solidFill>
              <a:round/>
              <a:headEnd/>
              <a:tailEnd/>
            </a:ln>
          </p:spPr>
          <p:txBody>
            <a:bodyPr/>
            <a:lstStyle/>
            <a:p>
              <a:endParaRPr lang="sl-SI"/>
            </a:p>
          </p:txBody>
        </p:sp>
        <p:sp>
          <p:nvSpPr>
            <p:cNvPr id="55" name="Freeform 249"/>
            <p:cNvSpPr>
              <a:spLocks/>
            </p:cNvSpPr>
            <p:nvPr/>
          </p:nvSpPr>
          <p:spPr bwMode="auto">
            <a:xfrm>
              <a:off x="4356237" y="2339855"/>
              <a:ext cx="45349" cy="79361"/>
            </a:xfrm>
            <a:custGeom>
              <a:avLst/>
              <a:gdLst>
                <a:gd name="T0" fmla="*/ 1 w 14"/>
                <a:gd name="T1" fmla="*/ 0 h 29"/>
                <a:gd name="T2" fmla="*/ 1 w 14"/>
                <a:gd name="T3" fmla="*/ 0 h 29"/>
                <a:gd name="T4" fmla="*/ 1 w 14"/>
                <a:gd name="T5" fmla="*/ 0 h 29"/>
                <a:gd name="T6" fmla="*/ 1 w 14"/>
                <a:gd name="T7" fmla="*/ 0 h 29"/>
                <a:gd name="T8" fmla="*/ 1 w 14"/>
                <a:gd name="T9" fmla="*/ 0 h 29"/>
                <a:gd name="T10" fmla="*/ 1 w 14"/>
                <a:gd name="T11" fmla="*/ 0 h 29"/>
                <a:gd name="T12" fmla="*/ 1 w 14"/>
                <a:gd name="T13" fmla="*/ 0 h 29"/>
                <a:gd name="T14" fmla="*/ 1 w 14"/>
                <a:gd name="T15" fmla="*/ 0 h 29"/>
                <a:gd name="T16" fmla="*/ 1 w 14"/>
                <a:gd name="T17" fmla="*/ 0 h 29"/>
                <a:gd name="T18" fmla="*/ 1 w 14"/>
                <a:gd name="T19" fmla="*/ 0 h 29"/>
                <a:gd name="T20" fmla="*/ 1 w 14"/>
                <a:gd name="T21" fmla="*/ 0 h 29"/>
                <a:gd name="T22" fmla="*/ 1 w 14"/>
                <a:gd name="T23" fmla="*/ 0 h 29"/>
                <a:gd name="T24" fmla="*/ 0 w 14"/>
                <a:gd name="T25" fmla="*/ 0 h 29"/>
                <a:gd name="T26" fmla="*/ 1 w 14"/>
                <a:gd name="T27" fmla="*/ 0 h 29"/>
                <a:gd name="T28" fmla="*/ 1 w 14"/>
                <a:gd name="T29" fmla="*/ 0 h 29"/>
                <a:gd name="T30" fmla="*/ 1 w 14"/>
                <a:gd name="T31" fmla="*/ 0 h 29"/>
                <a:gd name="T32" fmla="*/ 1 w 14"/>
                <a:gd name="T33" fmla="*/ 0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29"/>
                <a:gd name="T53" fmla="*/ 14 w 14"/>
                <a:gd name="T54" fmla="*/ 29 h 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29">
                  <a:moveTo>
                    <a:pt x="7" y="0"/>
                  </a:moveTo>
                  <a:lnTo>
                    <a:pt x="9" y="1"/>
                  </a:lnTo>
                  <a:lnTo>
                    <a:pt x="12" y="4"/>
                  </a:lnTo>
                  <a:lnTo>
                    <a:pt x="13" y="8"/>
                  </a:lnTo>
                  <a:lnTo>
                    <a:pt x="14" y="14"/>
                  </a:lnTo>
                  <a:lnTo>
                    <a:pt x="13" y="20"/>
                  </a:lnTo>
                  <a:lnTo>
                    <a:pt x="12" y="25"/>
                  </a:lnTo>
                  <a:lnTo>
                    <a:pt x="9" y="28"/>
                  </a:lnTo>
                  <a:lnTo>
                    <a:pt x="7" y="29"/>
                  </a:lnTo>
                  <a:lnTo>
                    <a:pt x="4" y="28"/>
                  </a:lnTo>
                  <a:lnTo>
                    <a:pt x="2" y="25"/>
                  </a:lnTo>
                  <a:lnTo>
                    <a:pt x="1" y="20"/>
                  </a:lnTo>
                  <a:lnTo>
                    <a:pt x="0" y="14"/>
                  </a:lnTo>
                  <a:lnTo>
                    <a:pt x="1" y="8"/>
                  </a:lnTo>
                  <a:lnTo>
                    <a:pt x="2" y="4"/>
                  </a:lnTo>
                  <a:lnTo>
                    <a:pt x="4" y="1"/>
                  </a:lnTo>
                  <a:lnTo>
                    <a:pt x="7" y="0"/>
                  </a:lnTo>
                  <a:close/>
                </a:path>
              </a:pathLst>
            </a:custGeom>
            <a:solidFill>
              <a:srgbClr val="000000"/>
            </a:solidFill>
            <a:ln w="9525">
              <a:noFill/>
              <a:round/>
              <a:headEnd/>
              <a:tailEnd/>
            </a:ln>
          </p:spPr>
          <p:txBody>
            <a:bodyPr/>
            <a:lstStyle/>
            <a:p>
              <a:endParaRPr lang="sl-SI"/>
            </a:p>
          </p:txBody>
        </p:sp>
        <p:sp>
          <p:nvSpPr>
            <p:cNvPr id="56" name="Freeform 250"/>
            <p:cNvSpPr>
              <a:spLocks/>
            </p:cNvSpPr>
            <p:nvPr/>
          </p:nvSpPr>
          <p:spPr bwMode="auto">
            <a:xfrm>
              <a:off x="4520627" y="2294506"/>
              <a:ext cx="39680" cy="85029"/>
            </a:xfrm>
            <a:custGeom>
              <a:avLst/>
              <a:gdLst>
                <a:gd name="T0" fmla="*/ 0 w 15"/>
                <a:gd name="T1" fmla="*/ 0 h 29"/>
                <a:gd name="T2" fmla="*/ 0 w 15"/>
                <a:gd name="T3" fmla="*/ 1 h 29"/>
                <a:gd name="T4" fmla="*/ 0 w 15"/>
                <a:gd name="T5" fmla="*/ 1 h 29"/>
                <a:gd name="T6" fmla="*/ 0 w 15"/>
                <a:gd name="T7" fmla="*/ 1 h 29"/>
                <a:gd name="T8" fmla="*/ 0 w 15"/>
                <a:gd name="T9" fmla="*/ 1 h 29"/>
                <a:gd name="T10" fmla="*/ 0 w 15"/>
                <a:gd name="T11" fmla="*/ 1 h 29"/>
                <a:gd name="T12" fmla="*/ 0 w 15"/>
                <a:gd name="T13" fmla="*/ 1 h 29"/>
                <a:gd name="T14" fmla="*/ 0 w 15"/>
                <a:gd name="T15" fmla="*/ 1 h 29"/>
                <a:gd name="T16" fmla="*/ 0 w 15"/>
                <a:gd name="T17" fmla="*/ 1 h 29"/>
                <a:gd name="T18" fmla="*/ 0 w 15"/>
                <a:gd name="T19" fmla="*/ 1 h 29"/>
                <a:gd name="T20" fmla="*/ 0 w 15"/>
                <a:gd name="T21" fmla="*/ 1 h 29"/>
                <a:gd name="T22" fmla="*/ 0 w 15"/>
                <a:gd name="T23" fmla="*/ 1 h 29"/>
                <a:gd name="T24" fmla="*/ 0 w 15"/>
                <a:gd name="T25" fmla="*/ 1 h 29"/>
                <a:gd name="T26" fmla="*/ 0 w 15"/>
                <a:gd name="T27" fmla="*/ 1 h 29"/>
                <a:gd name="T28" fmla="*/ 0 w 15"/>
                <a:gd name="T29" fmla="*/ 1 h 29"/>
                <a:gd name="T30" fmla="*/ 0 w 15"/>
                <a:gd name="T31" fmla="*/ 1 h 29"/>
                <a:gd name="T32" fmla="*/ 0 w 15"/>
                <a:gd name="T33" fmla="*/ 0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29"/>
                <a:gd name="T53" fmla="*/ 15 w 15"/>
                <a:gd name="T54" fmla="*/ 29 h 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29">
                  <a:moveTo>
                    <a:pt x="7" y="0"/>
                  </a:moveTo>
                  <a:lnTo>
                    <a:pt x="10" y="2"/>
                  </a:lnTo>
                  <a:lnTo>
                    <a:pt x="12" y="4"/>
                  </a:lnTo>
                  <a:lnTo>
                    <a:pt x="13" y="9"/>
                  </a:lnTo>
                  <a:lnTo>
                    <a:pt x="15" y="15"/>
                  </a:lnTo>
                  <a:lnTo>
                    <a:pt x="13" y="21"/>
                  </a:lnTo>
                  <a:lnTo>
                    <a:pt x="12" y="26"/>
                  </a:lnTo>
                  <a:lnTo>
                    <a:pt x="10" y="28"/>
                  </a:lnTo>
                  <a:lnTo>
                    <a:pt x="7" y="29"/>
                  </a:lnTo>
                  <a:lnTo>
                    <a:pt x="5" y="28"/>
                  </a:lnTo>
                  <a:lnTo>
                    <a:pt x="3" y="26"/>
                  </a:lnTo>
                  <a:lnTo>
                    <a:pt x="1" y="21"/>
                  </a:lnTo>
                  <a:lnTo>
                    <a:pt x="0" y="15"/>
                  </a:lnTo>
                  <a:lnTo>
                    <a:pt x="1" y="9"/>
                  </a:lnTo>
                  <a:lnTo>
                    <a:pt x="3" y="4"/>
                  </a:lnTo>
                  <a:lnTo>
                    <a:pt x="5" y="2"/>
                  </a:lnTo>
                  <a:lnTo>
                    <a:pt x="7" y="0"/>
                  </a:lnTo>
                  <a:close/>
                </a:path>
              </a:pathLst>
            </a:custGeom>
            <a:solidFill>
              <a:srgbClr val="000000"/>
            </a:solidFill>
            <a:ln w="9525">
              <a:noFill/>
              <a:round/>
              <a:headEnd/>
              <a:tailEnd/>
            </a:ln>
          </p:spPr>
          <p:txBody>
            <a:bodyPr/>
            <a:lstStyle/>
            <a:p>
              <a:endParaRPr lang="sl-SI"/>
            </a:p>
          </p:txBody>
        </p:sp>
        <p:sp>
          <p:nvSpPr>
            <p:cNvPr id="57" name="Freeform 251"/>
            <p:cNvSpPr>
              <a:spLocks/>
            </p:cNvSpPr>
            <p:nvPr/>
          </p:nvSpPr>
          <p:spPr bwMode="auto">
            <a:xfrm>
              <a:off x="3109140" y="2538257"/>
              <a:ext cx="119041" cy="79361"/>
            </a:xfrm>
            <a:custGeom>
              <a:avLst/>
              <a:gdLst>
                <a:gd name="T0" fmla="*/ 0 w 40"/>
                <a:gd name="T1" fmla="*/ 1 h 26"/>
                <a:gd name="T2" fmla="*/ 1 w 40"/>
                <a:gd name="T3" fmla="*/ 1 h 26"/>
                <a:gd name="T4" fmla="*/ 1 w 40"/>
                <a:gd name="T5" fmla="*/ 1 h 26"/>
                <a:gd name="T6" fmla="*/ 1 w 40"/>
                <a:gd name="T7" fmla="*/ 1 h 26"/>
                <a:gd name="T8" fmla="*/ 1 w 40"/>
                <a:gd name="T9" fmla="*/ 1 h 26"/>
                <a:gd name="T10" fmla="*/ 1 w 40"/>
                <a:gd name="T11" fmla="*/ 0 h 26"/>
                <a:gd name="T12" fmla="*/ 0 60000 65536"/>
                <a:gd name="T13" fmla="*/ 0 60000 65536"/>
                <a:gd name="T14" fmla="*/ 0 60000 65536"/>
                <a:gd name="T15" fmla="*/ 0 60000 65536"/>
                <a:gd name="T16" fmla="*/ 0 60000 65536"/>
                <a:gd name="T17" fmla="*/ 0 60000 65536"/>
                <a:gd name="T18" fmla="*/ 0 w 40"/>
                <a:gd name="T19" fmla="*/ 0 h 26"/>
                <a:gd name="T20" fmla="*/ 40 w 40"/>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40" h="26">
                  <a:moveTo>
                    <a:pt x="0" y="26"/>
                  </a:moveTo>
                  <a:lnTo>
                    <a:pt x="10" y="24"/>
                  </a:lnTo>
                  <a:lnTo>
                    <a:pt x="22" y="19"/>
                  </a:lnTo>
                  <a:lnTo>
                    <a:pt x="30" y="13"/>
                  </a:lnTo>
                  <a:lnTo>
                    <a:pt x="33" y="3"/>
                  </a:lnTo>
                  <a:lnTo>
                    <a:pt x="40" y="0"/>
                  </a:lnTo>
                </a:path>
              </a:pathLst>
            </a:custGeom>
            <a:noFill/>
            <a:ln w="3175">
              <a:solidFill>
                <a:srgbClr val="000000"/>
              </a:solidFill>
              <a:prstDash val="solid"/>
              <a:round/>
              <a:headEnd/>
              <a:tailEnd/>
            </a:ln>
          </p:spPr>
          <p:txBody>
            <a:bodyPr/>
            <a:lstStyle/>
            <a:p>
              <a:endParaRPr lang="sl-SI"/>
            </a:p>
          </p:txBody>
        </p:sp>
        <p:sp>
          <p:nvSpPr>
            <p:cNvPr id="58" name="Freeform 252"/>
            <p:cNvSpPr>
              <a:spLocks/>
            </p:cNvSpPr>
            <p:nvPr/>
          </p:nvSpPr>
          <p:spPr bwMode="auto">
            <a:xfrm>
              <a:off x="3154489" y="2424884"/>
              <a:ext cx="51018" cy="22674"/>
            </a:xfrm>
            <a:custGeom>
              <a:avLst/>
              <a:gdLst>
                <a:gd name="T0" fmla="*/ 0 w 19"/>
                <a:gd name="T1" fmla="*/ 0 h 7"/>
                <a:gd name="T2" fmla="*/ 0 w 19"/>
                <a:gd name="T3" fmla="*/ 0 h 7"/>
                <a:gd name="T4" fmla="*/ 0 w 19"/>
                <a:gd name="T5" fmla="*/ 1 h 7"/>
                <a:gd name="T6" fmla="*/ 0 w 19"/>
                <a:gd name="T7" fmla="*/ 1 h 7"/>
                <a:gd name="T8" fmla="*/ 0 w 19"/>
                <a:gd name="T9" fmla="*/ 1 h 7"/>
                <a:gd name="T10" fmla="*/ 0 60000 65536"/>
                <a:gd name="T11" fmla="*/ 0 60000 65536"/>
                <a:gd name="T12" fmla="*/ 0 60000 65536"/>
                <a:gd name="T13" fmla="*/ 0 60000 65536"/>
                <a:gd name="T14" fmla="*/ 0 60000 65536"/>
                <a:gd name="T15" fmla="*/ 0 w 19"/>
                <a:gd name="T16" fmla="*/ 0 h 7"/>
                <a:gd name="T17" fmla="*/ 19 w 19"/>
                <a:gd name="T18" fmla="*/ 7 h 7"/>
              </a:gdLst>
              <a:ahLst/>
              <a:cxnLst>
                <a:cxn ang="T10">
                  <a:pos x="T0" y="T1"/>
                </a:cxn>
                <a:cxn ang="T11">
                  <a:pos x="T2" y="T3"/>
                </a:cxn>
                <a:cxn ang="T12">
                  <a:pos x="T4" y="T5"/>
                </a:cxn>
                <a:cxn ang="T13">
                  <a:pos x="T6" y="T7"/>
                </a:cxn>
                <a:cxn ang="T14">
                  <a:pos x="T8" y="T9"/>
                </a:cxn>
              </a:cxnLst>
              <a:rect l="T15" t="T16" r="T17" b="T18"/>
              <a:pathLst>
                <a:path w="19" h="7">
                  <a:moveTo>
                    <a:pt x="0" y="0"/>
                  </a:moveTo>
                  <a:lnTo>
                    <a:pt x="6" y="0"/>
                  </a:lnTo>
                  <a:lnTo>
                    <a:pt x="11" y="1"/>
                  </a:lnTo>
                  <a:lnTo>
                    <a:pt x="14" y="4"/>
                  </a:lnTo>
                  <a:lnTo>
                    <a:pt x="19" y="7"/>
                  </a:lnTo>
                </a:path>
              </a:pathLst>
            </a:custGeom>
            <a:noFill/>
            <a:ln w="3175">
              <a:solidFill>
                <a:srgbClr val="000000"/>
              </a:solidFill>
              <a:prstDash val="solid"/>
              <a:round/>
              <a:headEnd/>
              <a:tailEnd/>
            </a:ln>
          </p:spPr>
          <p:txBody>
            <a:bodyPr/>
            <a:lstStyle/>
            <a:p>
              <a:endParaRPr lang="sl-SI"/>
            </a:p>
          </p:txBody>
        </p:sp>
        <p:sp>
          <p:nvSpPr>
            <p:cNvPr id="59" name="Freeform 253"/>
            <p:cNvSpPr>
              <a:spLocks/>
            </p:cNvSpPr>
            <p:nvPr/>
          </p:nvSpPr>
          <p:spPr bwMode="auto">
            <a:xfrm>
              <a:off x="2683994" y="4743351"/>
              <a:ext cx="22674" cy="317443"/>
            </a:xfrm>
            <a:custGeom>
              <a:avLst/>
              <a:gdLst>
                <a:gd name="T0" fmla="*/ 1 w 8"/>
                <a:gd name="T1" fmla="*/ 0 h 113"/>
                <a:gd name="T2" fmla="*/ 1 w 8"/>
                <a:gd name="T3" fmla="*/ 0 h 113"/>
                <a:gd name="T4" fmla="*/ 1 w 8"/>
                <a:gd name="T5" fmla="*/ 0 h 113"/>
                <a:gd name="T6" fmla="*/ 1 w 8"/>
                <a:gd name="T7" fmla="*/ 0 h 113"/>
                <a:gd name="T8" fmla="*/ 0 w 8"/>
                <a:gd name="T9" fmla="*/ 0 h 113"/>
                <a:gd name="T10" fmla="*/ 0 60000 65536"/>
                <a:gd name="T11" fmla="*/ 0 60000 65536"/>
                <a:gd name="T12" fmla="*/ 0 60000 65536"/>
                <a:gd name="T13" fmla="*/ 0 60000 65536"/>
                <a:gd name="T14" fmla="*/ 0 60000 65536"/>
                <a:gd name="T15" fmla="*/ 0 w 8"/>
                <a:gd name="T16" fmla="*/ 0 h 113"/>
                <a:gd name="T17" fmla="*/ 8 w 8"/>
                <a:gd name="T18" fmla="*/ 113 h 113"/>
              </a:gdLst>
              <a:ahLst/>
              <a:cxnLst>
                <a:cxn ang="T10">
                  <a:pos x="T0" y="T1"/>
                </a:cxn>
                <a:cxn ang="T11">
                  <a:pos x="T2" y="T3"/>
                </a:cxn>
                <a:cxn ang="T12">
                  <a:pos x="T4" y="T5"/>
                </a:cxn>
                <a:cxn ang="T13">
                  <a:pos x="T6" y="T7"/>
                </a:cxn>
                <a:cxn ang="T14">
                  <a:pos x="T8" y="T9"/>
                </a:cxn>
              </a:cxnLst>
              <a:rect l="T15" t="T16" r="T17" b="T18"/>
              <a:pathLst>
                <a:path w="8" h="113">
                  <a:moveTo>
                    <a:pt x="8" y="0"/>
                  </a:moveTo>
                  <a:lnTo>
                    <a:pt x="8" y="17"/>
                  </a:lnTo>
                  <a:lnTo>
                    <a:pt x="6" y="45"/>
                  </a:lnTo>
                  <a:lnTo>
                    <a:pt x="4" y="78"/>
                  </a:lnTo>
                  <a:lnTo>
                    <a:pt x="0" y="113"/>
                  </a:lnTo>
                </a:path>
              </a:pathLst>
            </a:custGeom>
            <a:noFill/>
            <a:ln w="3175">
              <a:solidFill>
                <a:srgbClr val="000000"/>
              </a:solidFill>
              <a:prstDash val="solid"/>
              <a:round/>
              <a:headEnd/>
              <a:tailEnd/>
            </a:ln>
          </p:spPr>
          <p:txBody>
            <a:bodyPr/>
            <a:lstStyle/>
            <a:p>
              <a:endParaRPr lang="sl-SI"/>
            </a:p>
          </p:txBody>
        </p:sp>
        <p:sp>
          <p:nvSpPr>
            <p:cNvPr id="60" name="Freeform 254"/>
            <p:cNvSpPr>
              <a:spLocks/>
            </p:cNvSpPr>
            <p:nvPr/>
          </p:nvSpPr>
          <p:spPr bwMode="auto">
            <a:xfrm>
              <a:off x="3715683" y="3654975"/>
              <a:ext cx="73692" cy="85029"/>
            </a:xfrm>
            <a:custGeom>
              <a:avLst/>
              <a:gdLst>
                <a:gd name="T0" fmla="*/ 0 w 27"/>
                <a:gd name="T1" fmla="*/ 0 h 30"/>
                <a:gd name="T2" fmla="*/ 0 w 27"/>
                <a:gd name="T3" fmla="*/ 1 h 30"/>
                <a:gd name="T4" fmla="*/ 0 w 27"/>
                <a:gd name="T5" fmla="*/ 1 h 30"/>
                <a:gd name="T6" fmla="*/ 0 w 27"/>
                <a:gd name="T7" fmla="*/ 1 h 30"/>
                <a:gd name="T8" fmla="*/ 0 w 27"/>
                <a:gd name="T9" fmla="*/ 1 h 30"/>
                <a:gd name="T10" fmla="*/ 0 60000 65536"/>
                <a:gd name="T11" fmla="*/ 0 60000 65536"/>
                <a:gd name="T12" fmla="*/ 0 60000 65536"/>
                <a:gd name="T13" fmla="*/ 0 60000 65536"/>
                <a:gd name="T14" fmla="*/ 0 60000 65536"/>
                <a:gd name="T15" fmla="*/ 0 w 27"/>
                <a:gd name="T16" fmla="*/ 0 h 30"/>
                <a:gd name="T17" fmla="*/ 27 w 27"/>
                <a:gd name="T18" fmla="*/ 30 h 30"/>
              </a:gdLst>
              <a:ahLst/>
              <a:cxnLst>
                <a:cxn ang="T10">
                  <a:pos x="T0" y="T1"/>
                </a:cxn>
                <a:cxn ang="T11">
                  <a:pos x="T2" y="T3"/>
                </a:cxn>
                <a:cxn ang="T12">
                  <a:pos x="T4" y="T5"/>
                </a:cxn>
                <a:cxn ang="T13">
                  <a:pos x="T6" y="T7"/>
                </a:cxn>
                <a:cxn ang="T14">
                  <a:pos x="T8" y="T9"/>
                </a:cxn>
              </a:cxnLst>
              <a:rect l="T15" t="T16" r="T17" b="T18"/>
              <a:pathLst>
                <a:path w="27" h="30">
                  <a:moveTo>
                    <a:pt x="0" y="0"/>
                  </a:moveTo>
                  <a:lnTo>
                    <a:pt x="4" y="9"/>
                  </a:lnTo>
                  <a:lnTo>
                    <a:pt x="9" y="19"/>
                  </a:lnTo>
                  <a:lnTo>
                    <a:pt x="17" y="26"/>
                  </a:lnTo>
                  <a:lnTo>
                    <a:pt x="27" y="30"/>
                  </a:lnTo>
                </a:path>
              </a:pathLst>
            </a:custGeom>
            <a:noFill/>
            <a:ln w="3175">
              <a:solidFill>
                <a:srgbClr val="000000"/>
              </a:solidFill>
              <a:prstDash val="solid"/>
              <a:round/>
              <a:headEnd/>
              <a:tailEnd/>
            </a:ln>
          </p:spPr>
          <p:txBody>
            <a:bodyPr/>
            <a:lstStyle/>
            <a:p>
              <a:endParaRPr lang="sl-SI"/>
            </a:p>
          </p:txBody>
        </p:sp>
        <p:sp>
          <p:nvSpPr>
            <p:cNvPr id="61" name="Freeform 255"/>
            <p:cNvSpPr>
              <a:spLocks/>
            </p:cNvSpPr>
            <p:nvPr/>
          </p:nvSpPr>
          <p:spPr bwMode="auto">
            <a:xfrm>
              <a:off x="3579636" y="4199163"/>
              <a:ext cx="283431" cy="51018"/>
            </a:xfrm>
            <a:custGeom>
              <a:avLst/>
              <a:gdLst>
                <a:gd name="T0" fmla="*/ 0 w 101"/>
                <a:gd name="T1" fmla="*/ 1 h 18"/>
                <a:gd name="T2" fmla="*/ 0 w 101"/>
                <a:gd name="T3" fmla="*/ 1 h 18"/>
                <a:gd name="T4" fmla="*/ 0 w 101"/>
                <a:gd name="T5" fmla="*/ 1 h 18"/>
                <a:gd name="T6" fmla="*/ 0 w 101"/>
                <a:gd name="T7" fmla="*/ 1 h 18"/>
                <a:gd name="T8" fmla="*/ 0 w 101"/>
                <a:gd name="T9" fmla="*/ 1 h 18"/>
                <a:gd name="T10" fmla="*/ 0 w 101"/>
                <a:gd name="T11" fmla="*/ 1 h 18"/>
                <a:gd name="T12" fmla="*/ 0 w 101"/>
                <a:gd name="T13" fmla="*/ 1 h 18"/>
                <a:gd name="T14" fmla="*/ 0 w 101"/>
                <a:gd name="T15" fmla="*/ 1 h 18"/>
                <a:gd name="T16" fmla="*/ 0 w 101"/>
                <a:gd name="T17" fmla="*/ 0 h 18"/>
                <a:gd name="T18" fmla="*/ 0 w 101"/>
                <a:gd name="T19" fmla="*/ 0 h 18"/>
                <a:gd name="T20" fmla="*/ 0 w 101"/>
                <a:gd name="T21" fmla="*/ 0 h 18"/>
                <a:gd name="T22" fmla="*/ 0 w 101"/>
                <a:gd name="T23" fmla="*/ 0 h 18"/>
                <a:gd name="T24" fmla="*/ 0 w 101"/>
                <a:gd name="T25" fmla="*/ 0 h 18"/>
                <a:gd name="T26" fmla="*/ 0 w 101"/>
                <a:gd name="T27" fmla="*/ 1 h 18"/>
                <a:gd name="T28" fmla="*/ 0 w 101"/>
                <a:gd name="T29" fmla="*/ 1 h 18"/>
                <a:gd name="T30" fmla="*/ 0 w 101"/>
                <a:gd name="T31" fmla="*/ 1 h 18"/>
                <a:gd name="T32" fmla="*/ 0 w 101"/>
                <a:gd name="T33" fmla="*/ 1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8"/>
                <a:gd name="T53" fmla="*/ 101 w 101"/>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8">
                  <a:moveTo>
                    <a:pt x="101" y="18"/>
                  </a:moveTo>
                  <a:lnTo>
                    <a:pt x="95" y="18"/>
                  </a:lnTo>
                  <a:lnTo>
                    <a:pt x="88" y="15"/>
                  </a:lnTo>
                  <a:lnTo>
                    <a:pt x="81" y="14"/>
                  </a:lnTo>
                  <a:lnTo>
                    <a:pt x="74" y="12"/>
                  </a:lnTo>
                  <a:lnTo>
                    <a:pt x="66" y="8"/>
                  </a:lnTo>
                  <a:lnTo>
                    <a:pt x="60" y="6"/>
                  </a:lnTo>
                  <a:lnTo>
                    <a:pt x="56" y="2"/>
                  </a:lnTo>
                  <a:lnTo>
                    <a:pt x="52" y="0"/>
                  </a:lnTo>
                  <a:lnTo>
                    <a:pt x="45" y="0"/>
                  </a:lnTo>
                  <a:lnTo>
                    <a:pt x="38" y="0"/>
                  </a:lnTo>
                  <a:lnTo>
                    <a:pt x="30" y="0"/>
                  </a:lnTo>
                  <a:lnTo>
                    <a:pt x="24" y="0"/>
                  </a:lnTo>
                  <a:lnTo>
                    <a:pt x="18" y="1"/>
                  </a:lnTo>
                  <a:lnTo>
                    <a:pt x="14" y="1"/>
                  </a:lnTo>
                  <a:lnTo>
                    <a:pt x="6" y="2"/>
                  </a:lnTo>
                  <a:lnTo>
                    <a:pt x="0" y="3"/>
                  </a:lnTo>
                </a:path>
              </a:pathLst>
            </a:custGeom>
            <a:noFill/>
            <a:ln w="3175">
              <a:solidFill>
                <a:srgbClr val="000000"/>
              </a:solidFill>
              <a:prstDash val="solid"/>
              <a:round/>
              <a:headEnd/>
              <a:tailEnd/>
            </a:ln>
          </p:spPr>
          <p:txBody>
            <a:bodyPr/>
            <a:lstStyle/>
            <a:p>
              <a:endParaRPr lang="sl-SI"/>
            </a:p>
          </p:txBody>
        </p:sp>
        <p:sp>
          <p:nvSpPr>
            <p:cNvPr id="62" name="Freeform 256"/>
            <p:cNvSpPr>
              <a:spLocks/>
            </p:cNvSpPr>
            <p:nvPr/>
          </p:nvSpPr>
          <p:spPr bwMode="auto">
            <a:xfrm>
              <a:off x="3619316" y="4040442"/>
              <a:ext cx="294768" cy="73692"/>
            </a:xfrm>
            <a:custGeom>
              <a:avLst/>
              <a:gdLst>
                <a:gd name="T0" fmla="*/ 1 w 103"/>
                <a:gd name="T1" fmla="*/ 0 h 27"/>
                <a:gd name="T2" fmla="*/ 1 w 103"/>
                <a:gd name="T3" fmla="*/ 0 h 27"/>
                <a:gd name="T4" fmla="*/ 1 w 103"/>
                <a:gd name="T5" fmla="*/ 0 h 27"/>
                <a:gd name="T6" fmla="*/ 1 w 103"/>
                <a:gd name="T7" fmla="*/ 0 h 27"/>
                <a:gd name="T8" fmla="*/ 1 w 103"/>
                <a:gd name="T9" fmla="*/ 0 h 27"/>
                <a:gd name="T10" fmla="*/ 1 w 103"/>
                <a:gd name="T11" fmla="*/ 0 h 27"/>
                <a:gd name="T12" fmla="*/ 1 w 103"/>
                <a:gd name="T13" fmla="*/ 0 h 27"/>
                <a:gd name="T14" fmla="*/ 1 w 103"/>
                <a:gd name="T15" fmla="*/ 0 h 27"/>
                <a:gd name="T16" fmla="*/ 1 w 103"/>
                <a:gd name="T17" fmla="*/ 0 h 27"/>
                <a:gd name="T18" fmla="*/ 1 w 103"/>
                <a:gd name="T19" fmla="*/ 0 h 27"/>
                <a:gd name="T20" fmla="*/ 1 w 103"/>
                <a:gd name="T21" fmla="*/ 0 h 27"/>
                <a:gd name="T22" fmla="*/ 1 w 103"/>
                <a:gd name="T23" fmla="*/ 0 h 27"/>
                <a:gd name="T24" fmla="*/ 0 w 103"/>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
                <a:gd name="T40" fmla="*/ 0 h 27"/>
                <a:gd name="T41" fmla="*/ 103 w 103"/>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 h="27">
                  <a:moveTo>
                    <a:pt x="103" y="27"/>
                  </a:moveTo>
                  <a:lnTo>
                    <a:pt x="96" y="23"/>
                  </a:lnTo>
                  <a:lnTo>
                    <a:pt x="86" y="19"/>
                  </a:lnTo>
                  <a:lnTo>
                    <a:pt x="77" y="15"/>
                  </a:lnTo>
                  <a:lnTo>
                    <a:pt x="66" y="10"/>
                  </a:lnTo>
                  <a:lnTo>
                    <a:pt x="56" y="6"/>
                  </a:lnTo>
                  <a:lnTo>
                    <a:pt x="45" y="3"/>
                  </a:lnTo>
                  <a:lnTo>
                    <a:pt x="36" y="1"/>
                  </a:lnTo>
                  <a:lnTo>
                    <a:pt x="26" y="0"/>
                  </a:lnTo>
                  <a:lnTo>
                    <a:pt x="21" y="6"/>
                  </a:lnTo>
                  <a:lnTo>
                    <a:pt x="14" y="12"/>
                  </a:lnTo>
                  <a:lnTo>
                    <a:pt x="7" y="18"/>
                  </a:lnTo>
                  <a:lnTo>
                    <a:pt x="0" y="22"/>
                  </a:lnTo>
                </a:path>
              </a:pathLst>
            </a:custGeom>
            <a:noFill/>
            <a:ln w="3175">
              <a:solidFill>
                <a:srgbClr val="000000"/>
              </a:solidFill>
              <a:prstDash val="solid"/>
              <a:round/>
              <a:headEnd/>
              <a:tailEnd/>
            </a:ln>
          </p:spPr>
          <p:txBody>
            <a:bodyPr/>
            <a:lstStyle/>
            <a:p>
              <a:endParaRPr lang="sl-SI"/>
            </a:p>
          </p:txBody>
        </p:sp>
        <p:sp>
          <p:nvSpPr>
            <p:cNvPr id="63" name="Freeform 257"/>
            <p:cNvSpPr>
              <a:spLocks/>
            </p:cNvSpPr>
            <p:nvPr/>
          </p:nvSpPr>
          <p:spPr bwMode="auto">
            <a:xfrm>
              <a:off x="3534287" y="3904395"/>
              <a:ext cx="277763" cy="62355"/>
            </a:xfrm>
            <a:custGeom>
              <a:avLst/>
              <a:gdLst>
                <a:gd name="T0" fmla="*/ 1 w 97"/>
                <a:gd name="T1" fmla="*/ 0 h 23"/>
                <a:gd name="T2" fmla="*/ 1 w 97"/>
                <a:gd name="T3" fmla="*/ 0 h 23"/>
                <a:gd name="T4" fmla="*/ 1 w 97"/>
                <a:gd name="T5" fmla="*/ 0 h 23"/>
                <a:gd name="T6" fmla="*/ 1 w 97"/>
                <a:gd name="T7" fmla="*/ 0 h 23"/>
                <a:gd name="T8" fmla="*/ 1 w 97"/>
                <a:gd name="T9" fmla="*/ 0 h 23"/>
                <a:gd name="T10" fmla="*/ 1 w 97"/>
                <a:gd name="T11" fmla="*/ 0 h 23"/>
                <a:gd name="T12" fmla="*/ 1 w 97"/>
                <a:gd name="T13" fmla="*/ 0 h 23"/>
                <a:gd name="T14" fmla="*/ 1 w 97"/>
                <a:gd name="T15" fmla="*/ 0 h 23"/>
                <a:gd name="T16" fmla="*/ 1 w 97"/>
                <a:gd name="T17" fmla="*/ 0 h 23"/>
                <a:gd name="T18" fmla="*/ 1 w 97"/>
                <a:gd name="T19" fmla="*/ 0 h 23"/>
                <a:gd name="T20" fmla="*/ 1 w 97"/>
                <a:gd name="T21" fmla="*/ 0 h 23"/>
                <a:gd name="T22" fmla="*/ 1 w 97"/>
                <a:gd name="T23" fmla="*/ 0 h 23"/>
                <a:gd name="T24" fmla="*/ 1 w 97"/>
                <a:gd name="T25" fmla="*/ 0 h 23"/>
                <a:gd name="T26" fmla="*/ 1 w 97"/>
                <a:gd name="T27" fmla="*/ 0 h 23"/>
                <a:gd name="T28" fmla="*/ 1 w 97"/>
                <a:gd name="T29" fmla="*/ 0 h 23"/>
                <a:gd name="T30" fmla="*/ 1 w 97"/>
                <a:gd name="T31" fmla="*/ 0 h 23"/>
                <a:gd name="T32" fmla="*/ 0 w 97"/>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7"/>
                <a:gd name="T52" fmla="*/ 0 h 23"/>
                <a:gd name="T53" fmla="*/ 97 w 97"/>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7" h="23">
                  <a:moveTo>
                    <a:pt x="97" y="23"/>
                  </a:moveTo>
                  <a:lnTo>
                    <a:pt x="92" y="23"/>
                  </a:lnTo>
                  <a:lnTo>
                    <a:pt x="87" y="23"/>
                  </a:lnTo>
                  <a:lnTo>
                    <a:pt x="83" y="22"/>
                  </a:lnTo>
                  <a:lnTo>
                    <a:pt x="77" y="20"/>
                  </a:lnTo>
                  <a:lnTo>
                    <a:pt x="71" y="20"/>
                  </a:lnTo>
                  <a:lnTo>
                    <a:pt x="66" y="19"/>
                  </a:lnTo>
                  <a:lnTo>
                    <a:pt x="61" y="19"/>
                  </a:lnTo>
                  <a:lnTo>
                    <a:pt x="56" y="19"/>
                  </a:lnTo>
                  <a:lnTo>
                    <a:pt x="53" y="16"/>
                  </a:lnTo>
                  <a:lnTo>
                    <a:pt x="45" y="10"/>
                  </a:lnTo>
                  <a:lnTo>
                    <a:pt x="37" y="4"/>
                  </a:lnTo>
                  <a:lnTo>
                    <a:pt x="33" y="0"/>
                  </a:lnTo>
                  <a:lnTo>
                    <a:pt x="24" y="2"/>
                  </a:lnTo>
                  <a:lnTo>
                    <a:pt x="15" y="8"/>
                  </a:lnTo>
                  <a:lnTo>
                    <a:pt x="7" y="14"/>
                  </a:lnTo>
                  <a:lnTo>
                    <a:pt x="0" y="19"/>
                  </a:lnTo>
                </a:path>
              </a:pathLst>
            </a:custGeom>
            <a:noFill/>
            <a:ln w="3175">
              <a:solidFill>
                <a:srgbClr val="000000"/>
              </a:solidFill>
              <a:prstDash val="solid"/>
              <a:round/>
              <a:headEnd/>
              <a:tailEnd/>
            </a:ln>
          </p:spPr>
          <p:txBody>
            <a:bodyPr/>
            <a:lstStyle/>
            <a:p>
              <a:endParaRPr lang="sl-SI"/>
            </a:p>
          </p:txBody>
        </p:sp>
        <p:sp>
          <p:nvSpPr>
            <p:cNvPr id="64" name="Freeform 258"/>
            <p:cNvSpPr>
              <a:spLocks/>
            </p:cNvSpPr>
            <p:nvPr/>
          </p:nvSpPr>
          <p:spPr bwMode="auto">
            <a:xfrm>
              <a:off x="4208853" y="2872705"/>
              <a:ext cx="62355" cy="51018"/>
            </a:xfrm>
            <a:custGeom>
              <a:avLst/>
              <a:gdLst>
                <a:gd name="T0" fmla="*/ 0 w 23"/>
                <a:gd name="T1" fmla="*/ 0 h 20"/>
                <a:gd name="T2" fmla="*/ 0 w 23"/>
                <a:gd name="T3" fmla="*/ 0 h 20"/>
                <a:gd name="T4" fmla="*/ 0 w 23"/>
                <a:gd name="T5" fmla="*/ 0 h 20"/>
                <a:gd name="T6" fmla="*/ 0 w 23"/>
                <a:gd name="T7" fmla="*/ 0 h 20"/>
                <a:gd name="T8" fmla="*/ 0 w 23"/>
                <a:gd name="T9" fmla="*/ 0 h 20"/>
                <a:gd name="T10" fmla="*/ 0 w 23"/>
                <a:gd name="T11" fmla="*/ 0 h 20"/>
                <a:gd name="T12" fmla="*/ 0 60000 65536"/>
                <a:gd name="T13" fmla="*/ 0 60000 65536"/>
                <a:gd name="T14" fmla="*/ 0 60000 65536"/>
                <a:gd name="T15" fmla="*/ 0 60000 65536"/>
                <a:gd name="T16" fmla="*/ 0 60000 65536"/>
                <a:gd name="T17" fmla="*/ 0 60000 65536"/>
                <a:gd name="T18" fmla="*/ 0 w 23"/>
                <a:gd name="T19" fmla="*/ 0 h 20"/>
                <a:gd name="T20" fmla="*/ 23 w 2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23" h="20">
                  <a:moveTo>
                    <a:pt x="23" y="20"/>
                  </a:moveTo>
                  <a:lnTo>
                    <a:pt x="17" y="17"/>
                  </a:lnTo>
                  <a:lnTo>
                    <a:pt x="12" y="14"/>
                  </a:lnTo>
                  <a:lnTo>
                    <a:pt x="8" y="10"/>
                  </a:lnTo>
                  <a:lnTo>
                    <a:pt x="7" y="4"/>
                  </a:lnTo>
                  <a:lnTo>
                    <a:pt x="0" y="0"/>
                  </a:lnTo>
                </a:path>
              </a:pathLst>
            </a:custGeom>
            <a:noFill/>
            <a:ln w="3175">
              <a:solidFill>
                <a:srgbClr val="000000"/>
              </a:solidFill>
              <a:prstDash val="solid"/>
              <a:round/>
              <a:headEnd/>
              <a:tailEnd/>
            </a:ln>
          </p:spPr>
          <p:txBody>
            <a:bodyPr/>
            <a:lstStyle/>
            <a:p>
              <a:endParaRPr lang="sl-SI"/>
            </a:p>
          </p:txBody>
        </p:sp>
        <p:sp>
          <p:nvSpPr>
            <p:cNvPr id="65" name="Freeform 259"/>
            <p:cNvSpPr>
              <a:spLocks/>
            </p:cNvSpPr>
            <p:nvPr/>
          </p:nvSpPr>
          <p:spPr bwMode="auto">
            <a:xfrm>
              <a:off x="4622663" y="3116456"/>
              <a:ext cx="73692" cy="351455"/>
            </a:xfrm>
            <a:custGeom>
              <a:avLst/>
              <a:gdLst>
                <a:gd name="T0" fmla="*/ 0 w 27"/>
                <a:gd name="T1" fmla="*/ 1 h 124"/>
                <a:gd name="T2" fmla="*/ 0 w 27"/>
                <a:gd name="T3" fmla="*/ 1 h 124"/>
                <a:gd name="T4" fmla="*/ 0 w 27"/>
                <a:gd name="T5" fmla="*/ 1 h 124"/>
                <a:gd name="T6" fmla="*/ 0 w 27"/>
                <a:gd name="T7" fmla="*/ 1 h 124"/>
                <a:gd name="T8" fmla="*/ 0 w 27"/>
                <a:gd name="T9" fmla="*/ 1 h 124"/>
                <a:gd name="T10" fmla="*/ 0 w 27"/>
                <a:gd name="T11" fmla="*/ 1 h 124"/>
                <a:gd name="T12" fmla="*/ 0 w 27"/>
                <a:gd name="T13" fmla="*/ 1 h 124"/>
                <a:gd name="T14" fmla="*/ 0 w 27"/>
                <a:gd name="T15" fmla="*/ 1 h 124"/>
                <a:gd name="T16" fmla="*/ 0 w 27"/>
                <a:gd name="T17" fmla="*/ 1 h 124"/>
                <a:gd name="T18" fmla="*/ 0 w 27"/>
                <a:gd name="T19" fmla="*/ 1 h 124"/>
                <a:gd name="T20" fmla="*/ 0 w 27"/>
                <a:gd name="T21" fmla="*/ 1 h 124"/>
                <a:gd name="T22" fmla="*/ 0 w 27"/>
                <a:gd name="T23" fmla="*/ 1 h 124"/>
                <a:gd name="T24" fmla="*/ 0 w 27"/>
                <a:gd name="T25" fmla="*/ 0 h 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124"/>
                <a:gd name="T41" fmla="*/ 27 w 27"/>
                <a:gd name="T42" fmla="*/ 124 h 1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124">
                  <a:moveTo>
                    <a:pt x="27" y="124"/>
                  </a:moveTo>
                  <a:lnTo>
                    <a:pt x="23" y="121"/>
                  </a:lnTo>
                  <a:lnTo>
                    <a:pt x="18" y="118"/>
                  </a:lnTo>
                  <a:lnTo>
                    <a:pt x="13" y="114"/>
                  </a:lnTo>
                  <a:lnTo>
                    <a:pt x="10" y="110"/>
                  </a:lnTo>
                  <a:lnTo>
                    <a:pt x="3" y="88"/>
                  </a:lnTo>
                  <a:lnTo>
                    <a:pt x="4" y="61"/>
                  </a:lnTo>
                  <a:lnTo>
                    <a:pt x="6" y="36"/>
                  </a:lnTo>
                  <a:lnTo>
                    <a:pt x="5" y="12"/>
                  </a:lnTo>
                  <a:lnTo>
                    <a:pt x="4" y="10"/>
                  </a:lnTo>
                  <a:lnTo>
                    <a:pt x="3" y="6"/>
                  </a:lnTo>
                  <a:lnTo>
                    <a:pt x="1" y="4"/>
                  </a:lnTo>
                  <a:lnTo>
                    <a:pt x="0" y="0"/>
                  </a:lnTo>
                </a:path>
              </a:pathLst>
            </a:custGeom>
            <a:noFill/>
            <a:ln w="3175">
              <a:solidFill>
                <a:srgbClr val="000000"/>
              </a:solidFill>
              <a:prstDash val="solid"/>
              <a:round/>
              <a:headEnd/>
              <a:tailEnd/>
            </a:ln>
          </p:spPr>
          <p:txBody>
            <a:bodyPr/>
            <a:lstStyle/>
            <a:p>
              <a:endParaRPr lang="sl-SI"/>
            </a:p>
          </p:txBody>
        </p:sp>
        <p:sp>
          <p:nvSpPr>
            <p:cNvPr id="66" name="Freeform 260"/>
            <p:cNvSpPr>
              <a:spLocks/>
            </p:cNvSpPr>
            <p:nvPr/>
          </p:nvSpPr>
          <p:spPr bwMode="auto">
            <a:xfrm>
              <a:off x="4628331" y="3150468"/>
              <a:ext cx="96367" cy="238082"/>
            </a:xfrm>
            <a:custGeom>
              <a:avLst/>
              <a:gdLst>
                <a:gd name="T0" fmla="*/ 0 w 34"/>
                <a:gd name="T1" fmla="*/ 1 h 84"/>
                <a:gd name="T2" fmla="*/ 1 w 34"/>
                <a:gd name="T3" fmla="*/ 1 h 84"/>
                <a:gd name="T4" fmla="*/ 1 w 34"/>
                <a:gd name="T5" fmla="*/ 1 h 84"/>
                <a:gd name="T6" fmla="*/ 1 w 34"/>
                <a:gd name="T7" fmla="*/ 1 h 84"/>
                <a:gd name="T8" fmla="*/ 1 w 34"/>
                <a:gd name="T9" fmla="*/ 1 h 84"/>
                <a:gd name="T10" fmla="*/ 1 w 34"/>
                <a:gd name="T11" fmla="*/ 1 h 84"/>
                <a:gd name="T12" fmla="*/ 1 w 34"/>
                <a:gd name="T13" fmla="*/ 1 h 84"/>
                <a:gd name="T14" fmla="*/ 1 w 34"/>
                <a:gd name="T15" fmla="*/ 1 h 84"/>
                <a:gd name="T16" fmla="*/ 1 w 34"/>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84"/>
                <a:gd name="T29" fmla="*/ 34 w 34"/>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84">
                  <a:moveTo>
                    <a:pt x="0" y="84"/>
                  </a:moveTo>
                  <a:lnTo>
                    <a:pt x="12" y="79"/>
                  </a:lnTo>
                  <a:lnTo>
                    <a:pt x="21" y="71"/>
                  </a:lnTo>
                  <a:lnTo>
                    <a:pt x="29" y="60"/>
                  </a:lnTo>
                  <a:lnTo>
                    <a:pt x="32" y="48"/>
                  </a:lnTo>
                  <a:lnTo>
                    <a:pt x="34" y="35"/>
                  </a:lnTo>
                  <a:lnTo>
                    <a:pt x="32" y="22"/>
                  </a:lnTo>
                  <a:lnTo>
                    <a:pt x="28" y="10"/>
                  </a:lnTo>
                  <a:lnTo>
                    <a:pt x="19" y="0"/>
                  </a:lnTo>
                </a:path>
              </a:pathLst>
            </a:custGeom>
            <a:noFill/>
            <a:ln w="3175">
              <a:solidFill>
                <a:srgbClr val="000000"/>
              </a:solidFill>
              <a:prstDash val="solid"/>
              <a:round/>
              <a:headEnd/>
              <a:tailEnd/>
            </a:ln>
          </p:spPr>
          <p:txBody>
            <a:bodyPr/>
            <a:lstStyle/>
            <a:p>
              <a:endParaRPr lang="sl-SI"/>
            </a:p>
          </p:txBody>
        </p:sp>
        <p:sp>
          <p:nvSpPr>
            <p:cNvPr id="67" name="Freeform 261"/>
            <p:cNvSpPr>
              <a:spLocks/>
            </p:cNvSpPr>
            <p:nvPr/>
          </p:nvSpPr>
          <p:spPr bwMode="auto">
            <a:xfrm>
              <a:off x="4639668" y="3348870"/>
              <a:ext cx="124710" cy="68023"/>
            </a:xfrm>
            <a:custGeom>
              <a:avLst/>
              <a:gdLst>
                <a:gd name="T0" fmla="*/ 1 w 44"/>
                <a:gd name="T1" fmla="*/ 0 h 22"/>
                <a:gd name="T2" fmla="*/ 1 w 44"/>
                <a:gd name="T3" fmla="*/ 1 h 22"/>
                <a:gd name="T4" fmla="*/ 1 w 44"/>
                <a:gd name="T5" fmla="*/ 1 h 22"/>
                <a:gd name="T6" fmla="*/ 1 w 44"/>
                <a:gd name="T7" fmla="*/ 1 h 22"/>
                <a:gd name="T8" fmla="*/ 1 w 44"/>
                <a:gd name="T9" fmla="*/ 1 h 22"/>
                <a:gd name="T10" fmla="*/ 1 w 44"/>
                <a:gd name="T11" fmla="*/ 1 h 22"/>
                <a:gd name="T12" fmla="*/ 1 w 44"/>
                <a:gd name="T13" fmla="*/ 1 h 22"/>
                <a:gd name="T14" fmla="*/ 1 w 44"/>
                <a:gd name="T15" fmla="*/ 1 h 22"/>
                <a:gd name="T16" fmla="*/ 0 w 44"/>
                <a:gd name="T17" fmla="*/ 1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2"/>
                <a:gd name="T29" fmla="*/ 44 w 4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2">
                  <a:moveTo>
                    <a:pt x="44" y="0"/>
                  </a:moveTo>
                  <a:lnTo>
                    <a:pt x="41" y="6"/>
                  </a:lnTo>
                  <a:lnTo>
                    <a:pt x="37" y="10"/>
                  </a:lnTo>
                  <a:lnTo>
                    <a:pt x="32" y="14"/>
                  </a:lnTo>
                  <a:lnTo>
                    <a:pt x="26" y="18"/>
                  </a:lnTo>
                  <a:lnTo>
                    <a:pt x="20" y="20"/>
                  </a:lnTo>
                  <a:lnTo>
                    <a:pt x="14" y="21"/>
                  </a:lnTo>
                  <a:lnTo>
                    <a:pt x="6" y="22"/>
                  </a:lnTo>
                  <a:lnTo>
                    <a:pt x="0" y="22"/>
                  </a:lnTo>
                </a:path>
              </a:pathLst>
            </a:custGeom>
            <a:noFill/>
            <a:ln w="3175">
              <a:solidFill>
                <a:srgbClr val="000000"/>
              </a:solidFill>
              <a:prstDash val="solid"/>
              <a:round/>
              <a:headEnd/>
              <a:tailEnd/>
            </a:ln>
          </p:spPr>
          <p:txBody>
            <a:bodyPr/>
            <a:lstStyle/>
            <a:p>
              <a:endParaRPr lang="sl-SI"/>
            </a:p>
          </p:txBody>
        </p:sp>
        <p:sp>
          <p:nvSpPr>
            <p:cNvPr id="68" name="Freeform 262"/>
            <p:cNvSpPr>
              <a:spLocks/>
            </p:cNvSpPr>
            <p:nvPr/>
          </p:nvSpPr>
          <p:spPr bwMode="auto">
            <a:xfrm>
              <a:off x="4367574" y="3416893"/>
              <a:ext cx="136047" cy="45349"/>
            </a:xfrm>
            <a:custGeom>
              <a:avLst/>
              <a:gdLst>
                <a:gd name="T0" fmla="*/ 1 w 48"/>
                <a:gd name="T1" fmla="*/ 1 h 15"/>
                <a:gd name="T2" fmla="*/ 0 w 48"/>
                <a:gd name="T3" fmla="*/ 1 h 15"/>
                <a:gd name="T4" fmla="*/ 1 w 48"/>
                <a:gd name="T5" fmla="*/ 1 h 15"/>
                <a:gd name="T6" fmla="*/ 1 w 48"/>
                <a:gd name="T7" fmla="*/ 1 h 15"/>
                <a:gd name="T8" fmla="*/ 1 w 48"/>
                <a:gd name="T9" fmla="*/ 1 h 15"/>
                <a:gd name="T10" fmla="*/ 1 w 48"/>
                <a:gd name="T11" fmla="*/ 1 h 15"/>
                <a:gd name="T12" fmla="*/ 1 w 48"/>
                <a:gd name="T13" fmla="*/ 0 h 15"/>
                <a:gd name="T14" fmla="*/ 1 w 48"/>
                <a:gd name="T15" fmla="*/ 0 h 15"/>
                <a:gd name="T16" fmla="*/ 1 w 48"/>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5"/>
                <a:gd name="T29" fmla="*/ 48 w 4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5">
                  <a:moveTo>
                    <a:pt x="1" y="15"/>
                  </a:moveTo>
                  <a:lnTo>
                    <a:pt x="0" y="9"/>
                  </a:lnTo>
                  <a:lnTo>
                    <a:pt x="1" y="6"/>
                  </a:lnTo>
                  <a:lnTo>
                    <a:pt x="6" y="3"/>
                  </a:lnTo>
                  <a:lnTo>
                    <a:pt x="13" y="1"/>
                  </a:lnTo>
                  <a:lnTo>
                    <a:pt x="22" y="1"/>
                  </a:lnTo>
                  <a:lnTo>
                    <a:pt x="31" y="0"/>
                  </a:lnTo>
                  <a:lnTo>
                    <a:pt x="40" y="0"/>
                  </a:lnTo>
                  <a:lnTo>
                    <a:pt x="48" y="0"/>
                  </a:lnTo>
                </a:path>
              </a:pathLst>
            </a:custGeom>
            <a:noFill/>
            <a:ln w="3175">
              <a:solidFill>
                <a:srgbClr val="000000"/>
              </a:solidFill>
              <a:prstDash val="solid"/>
              <a:round/>
              <a:headEnd/>
              <a:tailEnd/>
            </a:ln>
          </p:spPr>
          <p:txBody>
            <a:bodyPr/>
            <a:lstStyle/>
            <a:p>
              <a:endParaRPr lang="sl-SI"/>
            </a:p>
          </p:txBody>
        </p:sp>
        <p:sp>
          <p:nvSpPr>
            <p:cNvPr id="69" name="Freeform 263"/>
            <p:cNvSpPr>
              <a:spLocks/>
            </p:cNvSpPr>
            <p:nvPr/>
          </p:nvSpPr>
          <p:spPr bwMode="auto">
            <a:xfrm>
              <a:off x="4412923" y="3320527"/>
              <a:ext cx="96367" cy="96367"/>
            </a:xfrm>
            <a:custGeom>
              <a:avLst/>
              <a:gdLst>
                <a:gd name="T0" fmla="*/ 0 w 35"/>
                <a:gd name="T1" fmla="*/ 1 h 34"/>
                <a:gd name="T2" fmla="*/ 0 w 35"/>
                <a:gd name="T3" fmla="*/ 1 h 34"/>
                <a:gd name="T4" fmla="*/ 0 w 35"/>
                <a:gd name="T5" fmla="*/ 1 h 34"/>
                <a:gd name="T6" fmla="*/ 0 w 35"/>
                <a:gd name="T7" fmla="*/ 1 h 34"/>
                <a:gd name="T8" fmla="*/ 0 w 35"/>
                <a:gd name="T9" fmla="*/ 0 h 34"/>
                <a:gd name="T10" fmla="*/ 0 w 35"/>
                <a:gd name="T11" fmla="*/ 0 h 34"/>
                <a:gd name="T12" fmla="*/ 0 60000 65536"/>
                <a:gd name="T13" fmla="*/ 0 60000 65536"/>
                <a:gd name="T14" fmla="*/ 0 60000 65536"/>
                <a:gd name="T15" fmla="*/ 0 60000 65536"/>
                <a:gd name="T16" fmla="*/ 0 60000 65536"/>
                <a:gd name="T17" fmla="*/ 0 60000 65536"/>
                <a:gd name="T18" fmla="*/ 0 w 35"/>
                <a:gd name="T19" fmla="*/ 0 h 34"/>
                <a:gd name="T20" fmla="*/ 35 w 3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5" h="34">
                  <a:moveTo>
                    <a:pt x="0" y="34"/>
                  </a:moveTo>
                  <a:lnTo>
                    <a:pt x="0" y="19"/>
                  </a:lnTo>
                  <a:lnTo>
                    <a:pt x="4" y="11"/>
                  </a:lnTo>
                  <a:lnTo>
                    <a:pt x="12" y="5"/>
                  </a:lnTo>
                  <a:lnTo>
                    <a:pt x="26" y="0"/>
                  </a:lnTo>
                  <a:lnTo>
                    <a:pt x="35" y="0"/>
                  </a:lnTo>
                </a:path>
              </a:pathLst>
            </a:custGeom>
            <a:noFill/>
            <a:ln w="3175">
              <a:solidFill>
                <a:srgbClr val="000000"/>
              </a:solidFill>
              <a:prstDash val="solid"/>
              <a:round/>
              <a:headEnd/>
              <a:tailEnd/>
            </a:ln>
          </p:spPr>
          <p:txBody>
            <a:bodyPr/>
            <a:lstStyle/>
            <a:p>
              <a:endParaRPr lang="sl-SI"/>
            </a:p>
          </p:txBody>
        </p:sp>
        <p:sp>
          <p:nvSpPr>
            <p:cNvPr id="70" name="Freeform 264"/>
            <p:cNvSpPr>
              <a:spLocks/>
            </p:cNvSpPr>
            <p:nvPr/>
          </p:nvSpPr>
          <p:spPr bwMode="auto">
            <a:xfrm>
              <a:off x="4225859" y="3235497"/>
              <a:ext cx="73692" cy="141716"/>
            </a:xfrm>
            <a:custGeom>
              <a:avLst/>
              <a:gdLst>
                <a:gd name="T0" fmla="*/ 0 w 26"/>
                <a:gd name="T1" fmla="*/ 1 h 49"/>
                <a:gd name="T2" fmla="*/ 1 w 26"/>
                <a:gd name="T3" fmla="*/ 1 h 49"/>
                <a:gd name="T4" fmla="*/ 1 w 26"/>
                <a:gd name="T5" fmla="*/ 0 h 49"/>
                <a:gd name="T6" fmla="*/ 1 w 26"/>
                <a:gd name="T7" fmla="*/ 1 h 49"/>
                <a:gd name="T8" fmla="*/ 1 w 26"/>
                <a:gd name="T9" fmla="*/ 1 h 49"/>
                <a:gd name="T10" fmla="*/ 1 w 26"/>
                <a:gd name="T11" fmla="*/ 1 h 49"/>
                <a:gd name="T12" fmla="*/ 1 w 26"/>
                <a:gd name="T13" fmla="*/ 1 h 49"/>
                <a:gd name="T14" fmla="*/ 1 w 26"/>
                <a:gd name="T15" fmla="*/ 1 h 49"/>
                <a:gd name="T16" fmla="*/ 1 w 26"/>
                <a:gd name="T17" fmla="*/ 1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49"/>
                <a:gd name="T29" fmla="*/ 26 w 26"/>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49">
                  <a:moveTo>
                    <a:pt x="0" y="4"/>
                  </a:moveTo>
                  <a:lnTo>
                    <a:pt x="6" y="1"/>
                  </a:lnTo>
                  <a:lnTo>
                    <a:pt x="13" y="0"/>
                  </a:lnTo>
                  <a:lnTo>
                    <a:pt x="19" y="2"/>
                  </a:lnTo>
                  <a:lnTo>
                    <a:pt x="23" y="7"/>
                  </a:lnTo>
                  <a:lnTo>
                    <a:pt x="25" y="16"/>
                  </a:lnTo>
                  <a:lnTo>
                    <a:pt x="26" y="28"/>
                  </a:lnTo>
                  <a:lnTo>
                    <a:pt x="25" y="40"/>
                  </a:lnTo>
                  <a:lnTo>
                    <a:pt x="20" y="49"/>
                  </a:lnTo>
                </a:path>
              </a:pathLst>
            </a:custGeom>
            <a:noFill/>
            <a:ln w="3175">
              <a:solidFill>
                <a:srgbClr val="000000"/>
              </a:solidFill>
              <a:prstDash val="solid"/>
              <a:round/>
              <a:headEnd/>
              <a:tailEnd/>
            </a:ln>
          </p:spPr>
          <p:txBody>
            <a:bodyPr/>
            <a:lstStyle/>
            <a:p>
              <a:endParaRPr lang="sl-SI"/>
            </a:p>
          </p:txBody>
        </p:sp>
        <p:sp>
          <p:nvSpPr>
            <p:cNvPr id="71" name="Freeform 265"/>
            <p:cNvSpPr>
              <a:spLocks/>
            </p:cNvSpPr>
            <p:nvPr/>
          </p:nvSpPr>
          <p:spPr bwMode="auto">
            <a:xfrm>
              <a:off x="4611325" y="3467911"/>
              <a:ext cx="85029" cy="204070"/>
            </a:xfrm>
            <a:custGeom>
              <a:avLst/>
              <a:gdLst>
                <a:gd name="T0" fmla="*/ 1 w 30"/>
                <a:gd name="T1" fmla="*/ 0 h 72"/>
                <a:gd name="T2" fmla="*/ 1 w 30"/>
                <a:gd name="T3" fmla="*/ 0 h 72"/>
                <a:gd name="T4" fmla="*/ 1 w 30"/>
                <a:gd name="T5" fmla="*/ 0 h 72"/>
                <a:gd name="T6" fmla="*/ 1 w 30"/>
                <a:gd name="T7" fmla="*/ 0 h 72"/>
                <a:gd name="T8" fmla="*/ 1 w 30"/>
                <a:gd name="T9" fmla="*/ 1 h 72"/>
                <a:gd name="T10" fmla="*/ 0 w 30"/>
                <a:gd name="T11" fmla="*/ 1 h 72"/>
                <a:gd name="T12" fmla="*/ 1 w 30"/>
                <a:gd name="T13" fmla="*/ 1 h 72"/>
                <a:gd name="T14" fmla="*/ 1 w 30"/>
                <a:gd name="T15" fmla="*/ 1 h 72"/>
                <a:gd name="T16" fmla="*/ 1 w 30"/>
                <a:gd name="T17" fmla="*/ 1 h 72"/>
                <a:gd name="T18" fmla="*/ 1 w 30"/>
                <a:gd name="T19" fmla="*/ 1 h 72"/>
                <a:gd name="T20" fmla="*/ 1 w 30"/>
                <a:gd name="T21" fmla="*/ 1 h 72"/>
                <a:gd name="T22" fmla="*/ 1 w 30"/>
                <a:gd name="T23" fmla="*/ 1 h 72"/>
                <a:gd name="T24" fmla="*/ 1 w 30"/>
                <a:gd name="T25" fmla="*/ 1 h 72"/>
                <a:gd name="T26" fmla="*/ 1 w 30"/>
                <a:gd name="T27" fmla="*/ 1 h 72"/>
                <a:gd name="T28" fmla="*/ 1 w 30"/>
                <a:gd name="T29" fmla="*/ 1 h 72"/>
                <a:gd name="T30" fmla="*/ 1 w 30"/>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72"/>
                <a:gd name="T50" fmla="*/ 30 w 30"/>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72">
                  <a:moveTo>
                    <a:pt x="30" y="0"/>
                  </a:moveTo>
                  <a:lnTo>
                    <a:pt x="24" y="0"/>
                  </a:lnTo>
                  <a:lnTo>
                    <a:pt x="16" y="0"/>
                  </a:lnTo>
                  <a:lnTo>
                    <a:pt x="10" y="0"/>
                  </a:lnTo>
                  <a:lnTo>
                    <a:pt x="4" y="3"/>
                  </a:lnTo>
                  <a:lnTo>
                    <a:pt x="0" y="16"/>
                  </a:lnTo>
                  <a:lnTo>
                    <a:pt x="1" y="36"/>
                  </a:lnTo>
                  <a:lnTo>
                    <a:pt x="6" y="55"/>
                  </a:lnTo>
                  <a:lnTo>
                    <a:pt x="13" y="67"/>
                  </a:lnTo>
                  <a:lnTo>
                    <a:pt x="14" y="68"/>
                  </a:lnTo>
                  <a:lnTo>
                    <a:pt x="16" y="68"/>
                  </a:lnTo>
                  <a:lnTo>
                    <a:pt x="18" y="69"/>
                  </a:lnTo>
                  <a:lnTo>
                    <a:pt x="19" y="69"/>
                  </a:lnTo>
                  <a:lnTo>
                    <a:pt x="19" y="70"/>
                  </a:lnTo>
                  <a:lnTo>
                    <a:pt x="20" y="70"/>
                  </a:lnTo>
                  <a:lnTo>
                    <a:pt x="20" y="72"/>
                  </a:lnTo>
                </a:path>
              </a:pathLst>
            </a:custGeom>
            <a:noFill/>
            <a:ln w="3175">
              <a:solidFill>
                <a:srgbClr val="000000"/>
              </a:solidFill>
              <a:prstDash val="solid"/>
              <a:round/>
              <a:headEnd/>
              <a:tailEnd/>
            </a:ln>
          </p:spPr>
          <p:txBody>
            <a:bodyPr/>
            <a:lstStyle/>
            <a:p>
              <a:endParaRPr lang="sl-SI"/>
            </a:p>
          </p:txBody>
        </p:sp>
        <p:sp>
          <p:nvSpPr>
            <p:cNvPr id="72" name="Line 266"/>
            <p:cNvSpPr>
              <a:spLocks noChangeShapeType="1"/>
            </p:cNvSpPr>
            <p:nvPr/>
          </p:nvSpPr>
          <p:spPr bwMode="auto">
            <a:xfrm flipH="1">
              <a:off x="3755363" y="4335210"/>
              <a:ext cx="1133725" cy="844625"/>
            </a:xfrm>
            <a:prstGeom prst="line">
              <a:avLst/>
            </a:prstGeom>
            <a:noFill/>
            <a:ln w="3175">
              <a:solidFill>
                <a:srgbClr val="000000"/>
              </a:solidFill>
              <a:round/>
              <a:headEnd/>
              <a:tailEnd/>
            </a:ln>
          </p:spPr>
          <p:txBody>
            <a:bodyPr/>
            <a:lstStyle/>
            <a:p>
              <a:endParaRPr lang="sl-SI"/>
            </a:p>
          </p:txBody>
        </p:sp>
        <p:sp>
          <p:nvSpPr>
            <p:cNvPr id="73" name="Freeform 267"/>
            <p:cNvSpPr>
              <a:spLocks/>
            </p:cNvSpPr>
            <p:nvPr/>
          </p:nvSpPr>
          <p:spPr bwMode="auto">
            <a:xfrm>
              <a:off x="2769023" y="4879398"/>
              <a:ext cx="1819628" cy="436484"/>
            </a:xfrm>
            <a:custGeom>
              <a:avLst/>
              <a:gdLst>
                <a:gd name="T0" fmla="*/ 0 w 642"/>
                <a:gd name="T1" fmla="*/ 0 h 155"/>
                <a:gd name="T2" fmla="*/ 1 w 642"/>
                <a:gd name="T3" fmla="*/ 0 h 155"/>
                <a:gd name="T4" fmla="*/ 1 w 642"/>
                <a:gd name="T5" fmla="*/ 0 h 155"/>
                <a:gd name="T6" fmla="*/ 1 w 642"/>
                <a:gd name="T7" fmla="*/ 0 h 155"/>
                <a:gd name="T8" fmla="*/ 0 60000 65536"/>
                <a:gd name="T9" fmla="*/ 0 60000 65536"/>
                <a:gd name="T10" fmla="*/ 0 60000 65536"/>
                <a:gd name="T11" fmla="*/ 0 60000 65536"/>
                <a:gd name="T12" fmla="*/ 0 w 642"/>
                <a:gd name="T13" fmla="*/ 0 h 155"/>
                <a:gd name="T14" fmla="*/ 642 w 642"/>
                <a:gd name="T15" fmla="*/ 155 h 155"/>
              </a:gdLst>
              <a:ahLst/>
              <a:cxnLst>
                <a:cxn ang="T8">
                  <a:pos x="T0" y="T1"/>
                </a:cxn>
                <a:cxn ang="T9">
                  <a:pos x="T2" y="T3"/>
                </a:cxn>
                <a:cxn ang="T10">
                  <a:pos x="T4" y="T5"/>
                </a:cxn>
                <a:cxn ang="T11">
                  <a:pos x="T6" y="T7"/>
                </a:cxn>
              </a:cxnLst>
              <a:rect l="T12" t="T13" r="T14" b="T15"/>
              <a:pathLst>
                <a:path w="642" h="155">
                  <a:moveTo>
                    <a:pt x="0" y="155"/>
                  </a:moveTo>
                  <a:lnTo>
                    <a:pt x="367" y="106"/>
                  </a:lnTo>
                  <a:lnTo>
                    <a:pt x="474" y="117"/>
                  </a:lnTo>
                  <a:lnTo>
                    <a:pt x="642" y="0"/>
                  </a:lnTo>
                </a:path>
              </a:pathLst>
            </a:custGeom>
            <a:noFill/>
            <a:ln w="7938">
              <a:solidFill>
                <a:srgbClr val="000000"/>
              </a:solidFill>
              <a:prstDash val="solid"/>
              <a:round/>
              <a:headEnd/>
              <a:tailEnd/>
            </a:ln>
          </p:spPr>
          <p:txBody>
            <a:bodyPr/>
            <a:lstStyle/>
            <a:p>
              <a:endParaRPr lang="sl-SI"/>
            </a:p>
          </p:txBody>
        </p:sp>
        <p:sp>
          <p:nvSpPr>
            <p:cNvPr id="74" name="Line 268"/>
            <p:cNvSpPr>
              <a:spLocks noChangeShapeType="1"/>
            </p:cNvSpPr>
            <p:nvPr/>
          </p:nvSpPr>
          <p:spPr bwMode="auto">
            <a:xfrm flipH="1">
              <a:off x="4072806" y="5208178"/>
              <a:ext cx="28343" cy="226745"/>
            </a:xfrm>
            <a:prstGeom prst="line">
              <a:avLst/>
            </a:prstGeom>
            <a:noFill/>
            <a:ln w="3175">
              <a:solidFill>
                <a:srgbClr val="000000"/>
              </a:solidFill>
              <a:round/>
              <a:headEnd/>
              <a:tailEnd/>
            </a:ln>
          </p:spPr>
          <p:txBody>
            <a:bodyPr/>
            <a:lstStyle/>
            <a:p>
              <a:endParaRPr lang="sl-SI"/>
            </a:p>
          </p:txBody>
        </p:sp>
        <p:sp>
          <p:nvSpPr>
            <p:cNvPr id="80" name="Freeform 274"/>
            <p:cNvSpPr>
              <a:spLocks/>
            </p:cNvSpPr>
            <p:nvPr/>
          </p:nvSpPr>
          <p:spPr bwMode="auto">
            <a:xfrm>
              <a:off x="3126146" y="5066462"/>
              <a:ext cx="79361" cy="79361"/>
            </a:xfrm>
            <a:custGeom>
              <a:avLst/>
              <a:gdLst>
                <a:gd name="T0" fmla="*/ 0 w 27"/>
                <a:gd name="T1" fmla="*/ 1 h 27"/>
                <a:gd name="T2" fmla="*/ 1 w 27"/>
                <a:gd name="T3" fmla="*/ 1 h 27"/>
                <a:gd name="T4" fmla="*/ 1 w 27"/>
                <a:gd name="T5" fmla="*/ 1 h 27"/>
                <a:gd name="T6" fmla="*/ 1 w 27"/>
                <a:gd name="T7" fmla="*/ 1 h 27"/>
                <a:gd name="T8" fmla="*/ 1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0" y="27"/>
                  </a:moveTo>
                  <a:lnTo>
                    <a:pt x="4" y="23"/>
                  </a:lnTo>
                  <a:lnTo>
                    <a:pt x="14" y="14"/>
                  </a:lnTo>
                  <a:lnTo>
                    <a:pt x="24" y="6"/>
                  </a:lnTo>
                  <a:lnTo>
                    <a:pt x="27" y="0"/>
                  </a:lnTo>
                </a:path>
              </a:pathLst>
            </a:custGeom>
            <a:noFill/>
            <a:ln w="3175">
              <a:solidFill>
                <a:srgbClr val="000000"/>
              </a:solidFill>
              <a:prstDash val="solid"/>
              <a:round/>
              <a:headEnd/>
              <a:tailEnd/>
            </a:ln>
          </p:spPr>
          <p:txBody>
            <a:bodyPr/>
            <a:lstStyle/>
            <a:p>
              <a:endParaRPr lang="sl-SI"/>
            </a:p>
          </p:txBody>
        </p:sp>
        <p:sp>
          <p:nvSpPr>
            <p:cNvPr id="81" name="Freeform 275"/>
            <p:cNvSpPr>
              <a:spLocks/>
            </p:cNvSpPr>
            <p:nvPr/>
          </p:nvSpPr>
          <p:spPr bwMode="auto">
            <a:xfrm>
              <a:off x="3347222" y="5066462"/>
              <a:ext cx="39680" cy="62355"/>
            </a:xfrm>
            <a:custGeom>
              <a:avLst/>
              <a:gdLst>
                <a:gd name="T0" fmla="*/ 0 w 14"/>
                <a:gd name="T1" fmla="*/ 1 h 21"/>
                <a:gd name="T2" fmla="*/ 1 w 14"/>
                <a:gd name="T3" fmla="*/ 1 h 21"/>
                <a:gd name="T4" fmla="*/ 1 w 14"/>
                <a:gd name="T5" fmla="*/ 1 h 21"/>
                <a:gd name="T6" fmla="*/ 1 w 14"/>
                <a:gd name="T7" fmla="*/ 1 h 21"/>
                <a:gd name="T8" fmla="*/ 1 w 14"/>
                <a:gd name="T9" fmla="*/ 0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0" y="21"/>
                  </a:moveTo>
                  <a:lnTo>
                    <a:pt x="2" y="17"/>
                  </a:lnTo>
                  <a:lnTo>
                    <a:pt x="7" y="11"/>
                  </a:lnTo>
                  <a:lnTo>
                    <a:pt x="12" y="5"/>
                  </a:lnTo>
                  <a:lnTo>
                    <a:pt x="14" y="0"/>
                  </a:lnTo>
                </a:path>
              </a:pathLst>
            </a:custGeom>
            <a:noFill/>
            <a:ln w="3175">
              <a:solidFill>
                <a:srgbClr val="000000"/>
              </a:solidFill>
              <a:prstDash val="solid"/>
              <a:round/>
              <a:headEnd/>
              <a:tailEnd/>
            </a:ln>
          </p:spPr>
          <p:txBody>
            <a:bodyPr/>
            <a:lstStyle/>
            <a:p>
              <a:endParaRPr lang="sl-SI"/>
            </a:p>
          </p:txBody>
        </p:sp>
        <p:sp>
          <p:nvSpPr>
            <p:cNvPr id="82" name="Freeform 276"/>
            <p:cNvSpPr>
              <a:spLocks/>
            </p:cNvSpPr>
            <p:nvPr/>
          </p:nvSpPr>
          <p:spPr bwMode="auto">
            <a:xfrm>
              <a:off x="3528618" y="5060794"/>
              <a:ext cx="45349" cy="51018"/>
            </a:xfrm>
            <a:custGeom>
              <a:avLst/>
              <a:gdLst>
                <a:gd name="T0" fmla="*/ 0 w 17"/>
                <a:gd name="T1" fmla="*/ 1 h 18"/>
                <a:gd name="T2" fmla="*/ 0 w 17"/>
                <a:gd name="T3" fmla="*/ 1 h 18"/>
                <a:gd name="T4" fmla="*/ 0 w 17"/>
                <a:gd name="T5" fmla="*/ 1 h 18"/>
                <a:gd name="T6" fmla="*/ 0 w 17"/>
                <a:gd name="T7" fmla="*/ 1 h 18"/>
                <a:gd name="T8" fmla="*/ 0 w 17"/>
                <a:gd name="T9" fmla="*/ 0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0" y="18"/>
                  </a:moveTo>
                  <a:lnTo>
                    <a:pt x="3" y="12"/>
                  </a:lnTo>
                  <a:lnTo>
                    <a:pt x="5" y="6"/>
                  </a:lnTo>
                  <a:lnTo>
                    <a:pt x="10" y="1"/>
                  </a:lnTo>
                  <a:lnTo>
                    <a:pt x="17" y="0"/>
                  </a:lnTo>
                </a:path>
              </a:pathLst>
            </a:custGeom>
            <a:noFill/>
            <a:ln w="3175">
              <a:solidFill>
                <a:srgbClr val="000000"/>
              </a:solidFill>
              <a:prstDash val="solid"/>
              <a:round/>
              <a:headEnd/>
              <a:tailEnd/>
            </a:ln>
          </p:spPr>
          <p:txBody>
            <a:bodyPr/>
            <a:lstStyle/>
            <a:p>
              <a:endParaRPr lang="sl-SI"/>
            </a:p>
          </p:txBody>
        </p:sp>
        <p:sp>
          <p:nvSpPr>
            <p:cNvPr id="83" name="Freeform 277"/>
            <p:cNvSpPr>
              <a:spLocks/>
            </p:cNvSpPr>
            <p:nvPr/>
          </p:nvSpPr>
          <p:spPr bwMode="auto">
            <a:xfrm>
              <a:off x="3715683" y="5060794"/>
              <a:ext cx="62355" cy="51018"/>
            </a:xfrm>
            <a:custGeom>
              <a:avLst/>
              <a:gdLst>
                <a:gd name="T0" fmla="*/ 0 w 22"/>
                <a:gd name="T1" fmla="*/ 1 h 18"/>
                <a:gd name="T2" fmla="*/ 1 w 22"/>
                <a:gd name="T3" fmla="*/ 1 h 18"/>
                <a:gd name="T4" fmla="*/ 1 w 22"/>
                <a:gd name="T5" fmla="*/ 1 h 18"/>
                <a:gd name="T6" fmla="*/ 1 w 22"/>
                <a:gd name="T7" fmla="*/ 1 h 18"/>
                <a:gd name="T8" fmla="*/ 1 w 22"/>
                <a:gd name="T9" fmla="*/ 0 h 18"/>
                <a:gd name="T10" fmla="*/ 0 60000 65536"/>
                <a:gd name="T11" fmla="*/ 0 60000 65536"/>
                <a:gd name="T12" fmla="*/ 0 60000 65536"/>
                <a:gd name="T13" fmla="*/ 0 60000 65536"/>
                <a:gd name="T14" fmla="*/ 0 60000 65536"/>
                <a:gd name="T15" fmla="*/ 0 w 22"/>
                <a:gd name="T16" fmla="*/ 0 h 18"/>
                <a:gd name="T17" fmla="*/ 22 w 22"/>
                <a:gd name="T18" fmla="*/ 18 h 18"/>
              </a:gdLst>
              <a:ahLst/>
              <a:cxnLst>
                <a:cxn ang="T10">
                  <a:pos x="T0" y="T1"/>
                </a:cxn>
                <a:cxn ang="T11">
                  <a:pos x="T2" y="T3"/>
                </a:cxn>
                <a:cxn ang="T12">
                  <a:pos x="T4" y="T5"/>
                </a:cxn>
                <a:cxn ang="T13">
                  <a:pos x="T6" y="T7"/>
                </a:cxn>
                <a:cxn ang="T14">
                  <a:pos x="T8" y="T9"/>
                </a:cxn>
              </a:cxnLst>
              <a:rect l="T15" t="T16" r="T17" b="T18"/>
              <a:pathLst>
                <a:path w="22" h="18">
                  <a:moveTo>
                    <a:pt x="0" y="18"/>
                  </a:moveTo>
                  <a:lnTo>
                    <a:pt x="5" y="16"/>
                  </a:lnTo>
                  <a:lnTo>
                    <a:pt x="12" y="11"/>
                  </a:lnTo>
                  <a:lnTo>
                    <a:pt x="20" y="5"/>
                  </a:lnTo>
                  <a:lnTo>
                    <a:pt x="22" y="0"/>
                  </a:lnTo>
                </a:path>
              </a:pathLst>
            </a:custGeom>
            <a:noFill/>
            <a:ln w="3175">
              <a:solidFill>
                <a:srgbClr val="000000"/>
              </a:solidFill>
              <a:prstDash val="solid"/>
              <a:round/>
              <a:headEnd/>
              <a:tailEnd/>
            </a:ln>
          </p:spPr>
          <p:txBody>
            <a:bodyPr/>
            <a:lstStyle/>
            <a:p>
              <a:endParaRPr lang="sl-SI"/>
            </a:p>
          </p:txBody>
        </p:sp>
        <p:sp>
          <p:nvSpPr>
            <p:cNvPr id="84" name="Freeform 278"/>
            <p:cNvSpPr>
              <a:spLocks/>
            </p:cNvSpPr>
            <p:nvPr/>
          </p:nvSpPr>
          <p:spPr bwMode="auto">
            <a:xfrm>
              <a:off x="3885742" y="4919078"/>
              <a:ext cx="34012" cy="62355"/>
            </a:xfrm>
            <a:custGeom>
              <a:avLst/>
              <a:gdLst>
                <a:gd name="T0" fmla="*/ 0 w 12"/>
                <a:gd name="T1" fmla="*/ 1 h 22"/>
                <a:gd name="T2" fmla="*/ 1 w 12"/>
                <a:gd name="T3" fmla="*/ 1 h 22"/>
                <a:gd name="T4" fmla="*/ 1 w 12"/>
                <a:gd name="T5" fmla="*/ 1 h 22"/>
                <a:gd name="T6" fmla="*/ 1 w 12"/>
                <a:gd name="T7" fmla="*/ 1 h 22"/>
                <a:gd name="T8" fmla="*/ 1 w 12"/>
                <a:gd name="T9" fmla="*/ 0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0" y="22"/>
                  </a:moveTo>
                  <a:lnTo>
                    <a:pt x="2" y="17"/>
                  </a:lnTo>
                  <a:lnTo>
                    <a:pt x="7" y="11"/>
                  </a:lnTo>
                  <a:lnTo>
                    <a:pt x="9" y="5"/>
                  </a:lnTo>
                  <a:lnTo>
                    <a:pt x="12" y="0"/>
                  </a:lnTo>
                </a:path>
              </a:pathLst>
            </a:custGeom>
            <a:noFill/>
            <a:ln w="3175">
              <a:solidFill>
                <a:srgbClr val="000000"/>
              </a:solidFill>
              <a:prstDash val="solid"/>
              <a:round/>
              <a:headEnd/>
              <a:tailEnd/>
            </a:ln>
          </p:spPr>
          <p:txBody>
            <a:bodyPr/>
            <a:lstStyle/>
            <a:p>
              <a:endParaRPr lang="sl-SI"/>
            </a:p>
          </p:txBody>
        </p:sp>
        <p:sp>
          <p:nvSpPr>
            <p:cNvPr id="85" name="Line 279"/>
            <p:cNvSpPr>
              <a:spLocks noChangeShapeType="1"/>
            </p:cNvSpPr>
            <p:nvPr/>
          </p:nvSpPr>
          <p:spPr bwMode="auto">
            <a:xfrm flipV="1">
              <a:off x="3783706" y="4879398"/>
              <a:ext cx="51018" cy="39680"/>
            </a:xfrm>
            <a:prstGeom prst="line">
              <a:avLst/>
            </a:prstGeom>
            <a:noFill/>
            <a:ln w="3175">
              <a:solidFill>
                <a:srgbClr val="000000"/>
              </a:solidFill>
              <a:round/>
              <a:headEnd/>
              <a:tailEnd/>
            </a:ln>
          </p:spPr>
          <p:txBody>
            <a:bodyPr/>
            <a:lstStyle/>
            <a:p>
              <a:endParaRPr lang="sl-SI"/>
            </a:p>
          </p:txBody>
        </p:sp>
        <p:sp>
          <p:nvSpPr>
            <p:cNvPr id="86" name="Freeform 280"/>
            <p:cNvSpPr>
              <a:spLocks/>
            </p:cNvSpPr>
            <p:nvPr/>
          </p:nvSpPr>
          <p:spPr bwMode="auto">
            <a:xfrm>
              <a:off x="3641991" y="4868061"/>
              <a:ext cx="62355" cy="51018"/>
            </a:xfrm>
            <a:custGeom>
              <a:avLst/>
              <a:gdLst>
                <a:gd name="T0" fmla="*/ 0 w 22"/>
                <a:gd name="T1" fmla="*/ 1 h 18"/>
                <a:gd name="T2" fmla="*/ 1 w 22"/>
                <a:gd name="T3" fmla="*/ 1 h 18"/>
                <a:gd name="T4" fmla="*/ 1 w 22"/>
                <a:gd name="T5" fmla="*/ 1 h 18"/>
                <a:gd name="T6" fmla="*/ 1 w 22"/>
                <a:gd name="T7" fmla="*/ 1 h 18"/>
                <a:gd name="T8" fmla="*/ 1 w 22"/>
                <a:gd name="T9" fmla="*/ 0 h 18"/>
                <a:gd name="T10" fmla="*/ 0 60000 65536"/>
                <a:gd name="T11" fmla="*/ 0 60000 65536"/>
                <a:gd name="T12" fmla="*/ 0 60000 65536"/>
                <a:gd name="T13" fmla="*/ 0 60000 65536"/>
                <a:gd name="T14" fmla="*/ 0 60000 65536"/>
                <a:gd name="T15" fmla="*/ 0 w 22"/>
                <a:gd name="T16" fmla="*/ 0 h 18"/>
                <a:gd name="T17" fmla="*/ 22 w 22"/>
                <a:gd name="T18" fmla="*/ 18 h 18"/>
              </a:gdLst>
              <a:ahLst/>
              <a:cxnLst>
                <a:cxn ang="T10">
                  <a:pos x="T0" y="T1"/>
                </a:cxn>
                <a:cxn ang="T11">
                  <a:pos x="T2" y="T3"/>
                </a:cxn>
                <a:cxn ang="T12">
                  <a:pos x="T4" y="T5"/>
                </a:cxn>
                <a:cxn ang="T13">
                  <a:pos x="T6" y="T7"/>
                </a:cxn>
                <a:cxn ang="T14">
                  <a:pos x="T8" y="T9"/>
                </a:cxn>
              </a:cxnLst>
              <a:rect l="T15" t="T16" r="T17" b="T18"/>
              <a:pathLst>
                <a:path w="22" h="18">
                  <a:moveTo>
                    <a:pt x="0" y="18"/>
                  </a:moveTo>
                  <a:lnTo>
                    <a:pt x="4" y="13"/>
                  </a:lnTo>
                  <a:lnTo>
                    <a:pt x="10" y="7"/>
                  </a:lnTo>
                  <a:lnTo>
                    <a:pt x="16" y="2"/>
                  </a:lnTo>
                  <a:lnTo>
                    <a:pt x="22" y="0"/>
                  </a:lnTo>
                </a:path>
              </a:pathLst>
            </a:custGeom>
            <a:noFill/>
            <a:ln w="3175">
              <a:solidFill>
                <a:srgbClr val="000000"/>
              </a:solidFill>
              <a:prstDash val="solid"/>
              <a:round/>
              <a:headEnd/>
              <a:tailEnd/>
            </a:ln>
          </p:spPr>
          <p:txBody>
            <a:bodyPr/>
            <a:lstStyle/>
            <a:p>
              <a:endParaRPr lang="sl-SI"/>
            </a:p>
          </p:txBody>
        </p:sp>
        <p:sp>
          <p:nvSpPr>
            <p:cNvPr id="87" name="Freeform 281"/>
            <p:cNvSpPr>
              <a:spLocks/>
            </p:cNvSpPr>
            <p:nvPr/>
          </p:nvSpPr>
          <p:spPr bwMode="auto">
            <a:xfrm>
              <a:off x="3517281" y="4890735"/>
              <a:ext cx="68023" cy="56686"/>
            </a:xfrm>
            <a:custGeom>
              <a:avLst/>
              <a:gdLst>
                <a:gd name="T0" fmla="*/ 0 w 24"/>
                <a:gd name="T1" fmla="*/ 0 h 22"/>
                <a:gd name="T2" fmla="*/ 1 w 24"/>
                <a:gd name="T3" fmla="*/ 0 h 22"/>
                <a:gd name="T4" fmla="*/ 1 w 24"/>
                <a:gd name="T5" fmla="*/ 0 h 22"/>
                <a:gd name="T6" fmla="*/ 1 w 24"/>
                <a:gd name="T7" fmla="*/ 0 h 22"/>
                <a:gd name="T8" fmla="*/ 1 w 24"/>
                <a:gd name="T9" fmla="*/ 0 h 22"/>
                <a:gd name="T10" fmla="*/ 0 60000 65536"/>
                <a:gd name="T11" fmla="*/ 0 60000 65536"/>
                <a:gd name="T12" fmla="*/ 0 60000 65536"/>
                <a:gd name="T13" fmla="*/ 0 60000 65536"/>
                <a:gd name="T14" fmla="*/ 0 60000 65536"/>
                <a:gd name="T15" fmla="*/ 0 w 24"/>
                <a:gd name="T16" fmla="*/ 0 h 22"/>
                <a:gd name="T17" fmla="*/ 24 w 24"/>
                <a:gd name="T18" fmla="*/ 22 h 22"/>
              </a:gdLst>
              <a:ahLst/>
              <a:cxnLst>
                <a:cxn ang="T10">
                  <a:pos x="T0" y="T1"/>
                </a:cxn>
                <a:cxn ang="T11">
                  <a:pos x="T2" y="T3"/>
                </a:cxn>
                <a:cxn ang="T12">
                  <a:pos x="T4" y="T5"/>
                </a:cxn>
                <a:cxn ang="T13">
                  <a:pos x="T6" y="T7"/>
                </a:cxn>
                <a:cxn ang="T14">
                  <a:pos x="T8" y="T9"/>
                </a:cxn>
              </a:cxnLst>
              <a:rect l="T15" t="T16" r="T17" b="T18"/>
              <a:pathLst>
                <a:path w="24" h="22">
                  <a:moveTo>
                    <a:pt x="0" y="22"/>
                  </a:moveTo>
                  <a:lnTo>
                    <a:pt x="4" y="17"/>
                  </a:lnTo>
                  <a:lnTo>
                    <a:pt x="12" y="10"/>
                  </a:lnTo>
                  <a:lnTo>
                    <a:pt x="19" y="2"/>
                  </a:lnTo>
                  <a:lnTo>
                    <a:pt x="24" y="0"/>
                  </a:lnTo>
                </a:path>
              </a:pathLst>
            </a:custGeom>
            <a:noFill/>
            <a:ln w="3175">
              <a:solidFill>
                <a:srgbClr val="000000"/>
              </a:solidFill>
              <a:prstDash val="solid"/>
              <a:round/>
              <a:headEnd/>
              <a:tailEnd/>
            </a:ln>
          </p:spPr>
          <p:txBody>
            <a:bodyPr/>
            <a:lstStyle/>
            <a:p>
              <a:endParaRPr lang="sl-SI"/>
            </a:p>
          </p:txBody>
        </p:sp>
        <p:sp>
          <p:nvSpPr>
            <p:cNvPr id="88" name="Freeform 282"/>
            <p:cNvSpPr>
              <a:spLocks/>
            </p:cNvSpPr>
            <p:nvPr/>
          </p:nvSpPr>
          <p:spPr bwMode="auto">
            <a:xfrm>
              <a:off x="3403909" y="4879398"/>
              <a:ext cx="62355" cy="51018"/>
            </a:xfrm>
            <a:custGeom>
              <a:avLst/>
              <a:gdLst>
                <a:gd name="T0" fmla="*/ 0 w 22"/>
                <a:gd name="T1" fmla="*/ 1 h 18"/>
                <a:gd name="T2" fmla="*/ 1 w 22"/>
                <a:gd name="T3" fmla="*/ 1 h 18"/>
                <a:gd name="T4" fmla="*/ 1 w 22"/>
                <a:gd name="T5" fmla="*/ 1 h 18"/>
                <a:gd name="T6" fmla="*/ 1 w 22"/>
                <a:gd name="T7" fmla="*/ 1 h 18"/>
                <a:gd name="T8" fmla="*/ 1 w 22"/>
                <a:gd name="T9" fmla="*/ 0 h 18"/>
                <a:gd name="T10" fmla="*/ 0 60000 65536"/>
                <a:gd name="T11" fmla="*/ 0 60000 65536"/>
                <a:gd name="T12" fmla="*/ 0 60000 65536"/>
                <a:gd name="T13" fmla="*/ 0 60000 65536"/>
                <a:gd name="T14" fmla="*/ 0 60000 65536"/>
                <a:gd name="T15" fmla="*/ 0 w 22"/>
                <a:gd name="T16" fmla="*/ 0 h 18"/>
                <a:gd name="T17" fmla="*/ 22 w 22"/>
                <a:gd name="T18" fmla="*/ 18 h 18"/>
              </a:gdLst>
              <a:ahLst/>
              <a:cxnLst>
                <a:cxn ang="T10">
                  <a:pos x="T0" y="T1"/>
                </a:cxn>
                <a:cxn ang="T11">
                  <a:pos x="T2" y="T3"/>
                </a:cxn>
                <a:cxn ang="T12">
                  <a:pos x="T4" y="T5"/>
                </a:cxn>
                <a:cxn ang="T13">
                  <a:pos x="T6" y="T7"/>
                </a:cxn>
                <a:cxn ang="T14">
                  <a:pos x="T8" y="T9"/>
                </a:cxn>
              </a:cxnLst>
              <a:rect l="T15" t="T16" r="T17" b="T18"/>
              <a:pathLst>
                <a:path w="22" h="18">
                  <a:moveTo>
                    <a:pt x="0" y="18"/>
                  </a:moveTo>
                  <a:lnTo>
                    <a:pt x="5" y="14"/>
                  </a:lnTo>
                  <a:lnTo>
                    <a:pt x="11" y="8"/>
                  </a:lnTo>
                  <a:lnTo>
                    <a:pt x="17" y="3"/>
                  </a:lnTo>
                  <a:lnTo>
                    <a:pt x="22" y="0"/>
                  </a:lnTo>
                </a:path>
              </a:pathLst>
            </a:custGeom>
            <a:noFill/>
            <a:ln w="3175">
              <a:solidFill>
                <a:srgbClr val="000000"/>
              </a:solidFill>
              <a:prstDash val="solid"/>
              <a:round/>
              <a:headEnd/>
              <a:tailEnd/>
            </a:ln>
          </p:spPr>
          <p:txBody>
            <a:bodyPr/>
            <a:lstStyle/>
            <a:p>
              <a:endParaRPr lang="sl-SI"/>
            </a:p>
          </p:txBody>
        </p:sp>
        <p:sp>
          <p:nvSpPr>
            <p:cNvPr id="89" name="Freeform 283"/>
            <p:cNvSpPr>
              <a:spLocks/>
            </p:cNvSpPr>
            <p:nvPr/>
          </p:nvSpPr>
          <p:spPr bwMode="auto">
            <a:xfrm>
              <a:off x="3613648" y="4737682"/>
              <a:ext cx="51018" cy="51018"/>
            </a:xfrm>
            <a:custGeom>
              <a:avLst/>
              <a:gdLst>
                <a:gd name="T0" fmla="*/ 0 w 16"/>
                <a:gd name="T1" fmla="*/ 1 h 18"/>
                <a:gd name="T2" fmla="*/ 1 w 16"/>
                <a:gd name="T3" fmla="*/ 1 h 18"/>
                <a:gd name="T4" fmla="*/ 1 w 16"/>
                <a:gd name="T5" fmla="*/ 1 h 18"/>
                <a:gd name="T6" fmla="*/ 1 w 16"/>
                <a:gd name="T7" fmla="*/ 1 h 18"/>
                <a:gd name="T8" fmla="*/ 1 w 16"/>
                <a:gd name="T9" fmla="*/ 0 h 18"/>
                <a:gd name="T10" fmla="*/ 0 60000 65536"/>
                <a:gd name="T11" fmla="*/ 0 60000 65536"/>
                <a:gd name="T12" fmla="*/ 0 60000 65536"/>
                <a:gd name="T13" fmla="*/ 0 60000 65536"/>
                <a:gd name="T14" fmla="*/ 0 60000 65536"/>
                <a:gd name="T15" fmla="*/ 0 w 16"/>
                <a:gd name="T16" fmla="*/ 0 h 18"/>
                <a:gd name="T17" fmla="*/ 16 w 16"/>
                <a:gd name="T18" fmla="*/ 18 h 18"/>
              </a:gdLst>
              <a:ahLst/>
              <a:cxnLst>
                <a:cxn ang="T10">
                  <a:pos x="T0" y="T1"/>
                </a:cxn>
                <a:cxn ang="T11">
                  <a:pos x="T2" y="T3"/>
                </a:cxn>
                <a:cxn ang="T12">
                  <a:pos x="T4" y="T5"/>
                </a:cxn>
                <a:cxn ang="T13">
                  <a:pos x="T6" y="T7"/>
                </a:cxn>
                <a:cxn ang="T14">
                  <a:pos x="T8" y="T9"/>
                </a:cxn>
              </a:cxnLst>
              <a:rect l="T15" t="T16" r="T17" b="T18"/>
              <a:pathLst>
                <a:path w="16" h="18">
                  <a:moveTo>
                    <a:pt x="0" y="18"/>
                  </a:moveTo>
                  <a:lnTo>
                    <a:pt x="3" y="15"/>
                  </a:lnTo>
                  <a:lnTo>
                    <a:pt x="9" y="9"/>
                  </a:lnTo>
                  <a:lnTo>
                    <a:pt x="14" y="4"/>
                  </a:lnTo>
                  <a:lnTo>
                    <a:pt x="16" y="0"/>
                  </a:lnTo>
                </a:path>
              </a:pathLst>
            </a:custGeom>
            <a:noFill/>
            <a:ln w="3175">
              <a:solidFill>
                <a:srgbClr val="000000"/>
              </a:solidFill>
              <a:prstDash val="solid"/>
              <a:round/>
              <a:headEnd/>
              <a:tailEnd/>
            </a:ln>
          </p:spPr>
          <p:txBody>
            <a:bodyPr/>
            <a:lstStyle/>
            <a:p>
              <a:endParaRPr lang="sl-SI"/>
            </a:p>
          </p:txBody>
        </p:sp>
        <p:sp>
          <p:nvSpPr>
            <p:cNvPr id="90" name="Freeform 284"/>
            <p:cNvSpPr>
              <a:spLocks/>
            </p:cNvSpPr>
            <p:nvPr/>
          </p:nvSpPr>
          <p:spPr bwMode="auto">
            <a:xfrm>
              <a:off x="3795044" y="4669659"/>
              <a:ext cx="68023" cy="68023"/>
            </a:xfrm>
            <a:custGeom>
              <a:avLst/>
              <a:gdLst>
                <a:gd name="T0" fmla="*/ 0 w 25"/>
                <a:gd name="T1" fmla="*/ 1 h 24"/>
                <a:gd name="T2" fmla="*/ 0 w 25"/>
                <a:gd name="T3" fmla="*/ 1 h 24"/>
                <a:gd name="T4" fmla="*/ 0 w 25"/>
                <a:gd name="T5" fmla="*/ 1 h 24"/>
                <a:gd name="T6" fmla="*/ 0 w 25"/>
                <a:gd name="T7" fmla="*/ 1 h 24"/>
                <a:gd name="T8" fmla="*/ 0 w 25"/>
                <a:gd name="T9" fmla="*/ 0 h 24"/>
                <a:gd name="T10" fmla="*/ 0 60000 65536"/>
                <a:gd name="T11" fmla="*/ 0 60000 65536"/>
                <a:gd name="T12" fmla="*/ 0 60000 65536"/>
                <a:gd name="T13" fmla="*/ 0 60000 65536"/>
                <a:gd name="T14" fmla="*/ 0 60000 65536"/>
                <a:gd name="T15" fmla="*/ 0 w 25"/>
                <a:gd name="T16" fmla="*/ 0 h 24"/>
                <a:gd name="T17" fmla="*/ 25 w 25"/>
                <a:gd name="T18" fmla="*/ 24 h 24"/>
              </a:gdLst>
              <a:ahLst/>
              <a:cxnLst>
                <a:cxn ang="T10">
                  <a:pos x="T0" y="T1"/>
                </a:cxn>
                <a:cxn ang="T11">
                  <a:pos x="T2" y="T3"/>
                </a:cxn>
                <a:cxn ang="T12">
                  <a:pos x="T4" y="T5"/>
                </a:cxn>
                <a:cxn ang="T13">
                  <a:pos x="T6" y="T7"/>
                </a:cxn>
                <a:cxn ang="T14">
                  <a:pos x="T8" y="T9"/>
                </a:cxn>
              </a:cxnLst>
              <a:rect l="T15" t="T16" r="T17" b="T18"/>
              <a:pathLst>
                <a:path w="25" h="24">
                  <a:moveTo>
                    <a:pt x="0" y="24"/>
                  </a:moveTo>
                  <a:lnTo>
                    <a:pt x="5" y="17"/>
                  </a:lnTo>
                  <a:lnTo>
                    <a:pt x="11" y="10"/>
                  </a:lnTo>
                  <a:lnTo>
                    <a:pt x="19" y="3"/>
                  </a:lnTo>
                  <a:lnTo>
                    <a:pt x="25" y="0"/>
                  </a:lnTo>
                </a:path>
              </a:pathLst>
            </a:custGeom>
            <a:noFill/>
            <a:ln w="3175">
              <a:solidFill>
                <a:srgbClr val="000000"/>
              </a:solidFill>
              <a:prstDash val="solid"/>
              <a:round/>
              <a:headEnd/>
              <a:tailEnd/>
            </a:ln>
          </p:spPr>
          <p:txBody>
            <a:bodyPr/>
            <a:lstStyle/>
            <a:p>
              <a:endParaRPr lang="sl-SI"/>
            </a:p>
          </p:txBody>
        </p:sp>
        <p:sp>
          <p:nvSpPr>
            <p:cNvPr id="91" name="Line 285"/>
            <p:cNvSpPr>
              <a:spLocks noChangeShapeType="1"/>
            </p:cNvSpPr>
            <p:nvPr/>
          </p:nvSpPr>
          <p:spPr bwMode="auto">
            <a:xfrm flipV="1">
              <a:off x="3936759" y="4680996"/>
              <a:ext cx="62355" cy="56686"/>
            </a:xfrm>
            <a:prstGeom prst="line">
              <a:avLst/>
            </a:prstGeom>
            <a:noFill/>
            <a:ln w="3175">
              <a:solidFill>
                <a:srgbClr val="000000"/>
              </a:solidFill>
              <a:round/>
              <a:headEnd/>
              <a:tailEnd/>
            </a:ln>
          </p:spPr>
          <p:txBody>
            <a:bodyPr/>
            <a:lstStyle/>
            <a:p>
              <a:endParaRPr lang="sl-SI"/>
            </a:p>
          </p:txBody>
        </p:sp>
        <p:sp>
          <p:nvSpPr>
            <p:cNvPr id="92" name="Freeform 286"/>
            <p:cNvSpPr>
              <a:spLocks/>
            </p:cNvSpPr>
            <p:nvPr/>
          </p:nvSpPr>
          <p:spPr bwMode="auto">
            <a:xfrm>
              <a:off x="4038794" y="4709339"/>
              <a:ext cx="62355" cy="39680"/>
            </a:xfrm>
            <a:custGeom>
              <a:avLst/>
              <a:gdLst>
                <a:gd name="T0" fmla="*/ 0 w 21"/>
                <a:gd name="T1" fmla="*/ 0 h 15"/>
                <a:gd name="T2" fmla="*/ 1 w 21"/>
                <a:gd name="T3" fmla="*/ 0 h 15"/>
                <a:gd name="T4" fmla="*/ 1 w 21"/>
                <a:gd name="T5" fmla="*/ 0 h 15"/>
                <a:gd name="T6" fmla="*/ 1 w 21"/>
                <a:gd name="T7" fmla="*/ 0 h 15"/>
                <a:gd name="T8" fmla="*/ 1 w 21"/>
                <a:gd name="T9" fmla="*/ 0 h 15"/>
                <a:gd name="T10" fmla="*/ 0 60000 65536"/>
                <a:gd name="T11" fmla="*/ 0 60000 65536"/>
                <a:gd name="T12" fmla="*/ 0 60000 65536"/>
                <a:gd name="T13" fmla="*/ 0 60000 65536"/>
                <a:gd name="T14" fmla="*/ 0 60000 65536"/>
                <a:gd name="T15" fmla="*/ 0 w 21"/>
                <a:gd name="T16" fmla="*/ 0 h 15"/>
                <a:gd name="T17" fmla="*/ 21 w 21"/>
                <a:gd name="T18" fmla="*/ 15 h 15"/>
              </a:gdLst>
              <a:ahLst/>
              <a:cxnLst>
                <a:cxn ang="T10">
                  <a:pos x="T0" y="T1"/>
                </a:cxn>
                <a:cxn ang="T11">
                  <a:pos x="T2" y="T3"/>
                </a:cxn>
                <a:cxn ang="T12">
                  <a:pos x="T4" y="T5"/>
                </a:cxn>
                <a:cxn ang="T13">
                  <a:pos x="T6" y="T7"/>
                </a:cxn>
                <a:cxn ang="T14">
                  <a:pos x="T8" y="T9"/>
                </a:cxn>
              </a:cxnLst>
              <a:rect l="T15" t="T16" r="T17" b="T18"/>
              <a:pathLst>
                <a:path w="21" h="15">
                  <a:moveTo>
                    <a:pt x="0" y="15"/>
                  </a:moveTo>
                  <a:lnTo>
                    <a:pt x="6" y="12"/>
                  </a:lnTo>
                  <a:lnTo>
                    <a:pt x="10" y="8"/>
                  </a:lnTo>
                  <a:lnTo>
                    <a:pt x="16" y="3"/>
                  </a:lnTo>
                  <a:lnTo>
                    <a:pt x="21" y="0"/>
                  </a:lnTo>
                </a:path>
              </a:pathLst>
            </a:custGeom>
            <a:noFill/>
            <a:ln w="3175">
              <a:solidFill>
                <a:srgbClr val="000000"/>
              </a:solidFill>
              <a:prstDash val="solid"/>
              <a:round/>
              <a:headEnd/>
              <a:tailEnd/>
            </a:ln>
          </p:spPr>
          <p:txBody>
            <a:bodyPr/>
            <a:lstStyle/>
            <a:p>
              <a:endParaRPr lang="sl-SI"/>
            </a:p>
          </p:txBody>
        </p:sp>
        <p:sp>
          <p:nvSpPr>
            <p:cNvPr id="93" name="Freeform 287"/>
            <p:cNvSpPr>
              <a:spLocks/>
            </p:cNvSpPr>
            <p:nvPr/>
          </p:nvSpPr>
          <p:spPr bwMode="auto">
            <a:xfrm>
              <a:off x="4248533" y="4510937"/>
              <a:ext cx="51018" cy="45349"/>
            </a:xfrm>
            <a:custGeom>
              <a:avLst/>
              <a:gdLst>
                <a:gd name="T0" fmla="*/ 0 w 17"/>
                <a:gd name="T1" fmla="*/ 0 h 17"/>
                <a:gd name="T2" fmla="*/ 1 w 17"/>
                <a:gd name="T3" fmla="*/ 0 h 17"/>
                <a:gd name="T4" fmla="*/ 1 w 17"/>
                <a:gd name="T5" fmla="*/ 0 h 17"/>
                <a:gd name="T6" fmla="*/ 1 w 17"/>
                <a:gd name="T7" fmla="*/ 0 h 17"/>
                <a:gd name="T8" fmla="*/ 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17"/>
                  </a:moveTo>
                  <a:lnTo>
                    <a:pt x="5" y="14"/>
                  </a:lnTo>
                  <a:lnTo>
                    <a:pt x="11" y="9"/>
                  </a:lnTo>
                  <a:lnTo>
                    <a:pt x="15" y="5"/>
                  </a:lnTo>
                  <a:lnTo>
                    <a:pt x="17" y="0"/>
                  </a:lnTo>
                </a:path>
              </a:pathLst>
            </a:custGeom>
            <a:noFill/>
            <a:ln w="3175">
              <a:solidFill>
                <a:srgbClr val="000000"/>
              </a:solidFill>
              <a:prstDash val="solid"/>
              <a:round/>
              <a:headEnd/>
              <a:tailEnd/>
            </a:ln>
          </p:spPr>
          <p:txBody>
            <a:bodyPr/>
            <a:lstStyle/>
            <a:p>
              <a:endParaRPr lang="sl-SI"/>
            </a:p>
          </p:txBody>
        </p:sp>
        <p:sp>
          <p:nvSpPr>
            <p:cNvPr id="94" name="Freeform 288"/>
            <p:cNvSpPr>
              <a:spLocks/>
            </p:cNvSpPr>
            <p:nvPr/>
          </p:nvSpPr>
          <p:spPr bwMode="auto">
            <a:xfrm>
              <a:off x="4140830" y="4471257"/>
              <a:ext cx="68023" cy="51018"/>
            </a:xfrm>
            <a:custGeom>
              <a:avLst/>
              <a:gdLst>
                <a:gd name="T0" fmla="*/ 0 w 24"/>
                <a:gd name="T1" fmla="*/ 1 h 18"/>
                <a:gd name="T2" fmla="*/ 1 w 24"/>
                <a:gd name="T3" fmla="*/ 1 h 18"/>
                <a:gd name="T4" fmla="*/ 1 w 24"/>
                <a:gd name="T5" fmla="*/ 1 h 18"/>
                <a:gd name="T6" fmla="*/ 1 w 24"/>
                <a:gd name="T7" fmla="*/ 1 h 18"/>
                <a:gd name="T8" fmla="*/ 1 w 24"/>
                <a:gd name="T9" fmla="*/ 0 h 18"/>
                <a:gd name="T10" fmla="*/ 0 60000 65536"/>
                <a:gd name="T11" fmla="*/ 0 60000 65536"/>
                <a:gd name="T12" fmla="*/ 0 60000 65536"/>
                <a:gd name="T13" fmla="*/ 0 60000 65536"/>
                <a:gd name="T14" fmla="*/ 0 60000 65536"/>
                <a:gd name="T15" fmla="*/ 0 w 24"/>
                <a:gd name="T16" fmla="*/ 0 h 18"/>
                <a:gd name="T17" fmla="*/ 24 w 24"/>
                <a:gd name="T18" fmla="*/ 18 h 18"/>
              </a:gdLst>
              <a:ahLst/>
              <a:cxnLst>
                <a:cxn ang="T10">
                  <a:pos x="T0" y="T1"/>
                </a:cxn>
                <a:cxn ang="T11">
                  <a:pos x="T2" y="T3"/>
                </a:cxn>
                <a:cxn ang="T12">
                  <a:pos x="T4" y="T5"/>
                </a:cxn>
                <a:cxn ang="T13">
                  <a:pos x="T6" y="T7"/>
                </a:cxn>
                <a:cxn ang="T14">
                  <a:pos x="T8" y="T9"/>
                </a:cxn>
              </a:cxnLst>
              <a:rect l="T15" t="T16" r="T17" b="T18"/>
              <a:pathLst>
                <a:path w="24" h="18">
                  <a:moveTo>
                    <a:pt x="0" y="18"/>
                  </a:moveTo>
                  <a:lnTo>
                    <a:pt x="6" y="16"/>
                  </a:lnTo>
                  <a:lnTo>
                    <a:pt x="14" y="12"/>
                  </a:lnTo>
                  <a:lnTo>
                    <a:pt x="21" y="6"/>
                  </a:lnTo>
                  <a:lnTo>
                    <a:pt x="24" y="0"/>
                  </a:lnTo>
                </a:path>
              </a:pathLst>
            </a:custGeom>
            <a:noFill/>
            <a:ln w="3175">
              <a:solidFill>
                <a:srgbClr val="000000"/>
              </a:solidFill>
              <a:prstDash val="solid"/>
              <a:round/>
              <a:headEnd/>
              <a:tailEnd/>
            </a:ln>
          </p:spPr>
          <p:txBody>
            <a:bodyPr/>
            <a:lstStyle/>
            <a:p>
              <a:endParaRPr lang="sl-SI"/>
            </a:p>
          </p:txBody>
        </p:sp>
        <p:sp>
          <p:nvSpPr>
            <p:cNvPr id="95" name="Freeform 289"/>
            <p:cNvSpPr>
              <a:spLocks/>
            </p:cNvSpPr>
            <p:nvPr/>
          </p:nvSpPr>
          <p:spPr bwMode="auto">
            <a:xfrm>
              <a:off x="4101149" y="4420239"/>
              <a:ext cx="39680" cy="39680"/>
            </a:xfrm>
            <a:custGeom>
              <a:avLst/>
              <a:gdLst>
                <a:gd name="T0" fmla="*/ 0 w 15"/>
                <a:gd name="T1" fmla="*/ 0 h 15"/>
                <a:gd name="T2" fmla="*/ 0 w 15"/>
                <a:gd name="T3" fmla="*/ 0 h 15"/>
                <a:gd name="T4" fmla="*/ 0 w 15"/>
                <a:gd name="T5" fmla="*/ 0 h 15"/>
                <a:gd name="T6" fmla="*/ 0 w 15"/>
                <a:gd name="T7" fmla="*/ 0 h 15"/>
                <a:gd name="T8" fmla="*/ 0 w 15"/>
                <a:gd name="T9" fmla="*/ 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0" y="15"/>
                  </a:moveTo>
                  <a:lnTo>
                    <a:pt x="3" y="10"/>
                  </a:lnTo>
                  <a:lnTo>
                    <a:pt x="6" y="6"/>
                  </a:lnTo>
                  <a:lnTo>
                    <a:pt x="10" y="3"/>
                  </a:lnTo>
                  <a:lnTo>
                    <a:pt x="15" y="0"/>
                  </a:lnTo>
                </a:path>
              </a:pathLst>
            </a:custGeom>
            <a:noFill/>
            <a:ln w="3175">
              <a:solidFill>
                <a:srgbClr val="000000"/>
              </a:solidFill>
              <a:prstDash val="solid"/>
              <a:round/>
              <a:headEnd/>
              <a:tailEnd/>
            </a:ln>
          </p:spPr>
          <p:txBody>
            <a:bodyPr/>
            <a:lstStyle/>
            <a:p>
              <a:endParaRPr lang="sl-SI"/>
            </a:p>
          </p:txBody>
        </p:sp>
        <p:sp>
          <p:nvSpPr>
            <p:cNvPr id="96" name="Line 290"/>
            <p:cNvSpPr>
              <a:spLocks noChangeShapeType="1"/>
            </p:cNvSpPr>
            <p:nvPr/>
          </p:nvSpPr>
          <p:spPr bwMode="auto">
            <a:xfrm flipV="1">
              <a:off x="3919753" y="4533612"/>
              <a:ext cx="68023" cy="34012"/>
            </a:xfrm>
            <a:prstGeom prst="line">
              <a:avLst/>
            </a:prstGeom>
            <a:noFill/>
            <a:ln w="3175">
              <a:solidFill>
                <a:srgbClr val="000000"/>
              </a:solidFill>
              <a:round/>
              <a:headEnd/>
              <a:tailEnd/>
            </a:ln>
          </p:spPr>
          <p:txBody>
            <a:bodyPr/>
            <a:lstStyle/>
            <a:p>
              <a:endParaRPr lang="sl-SI"/>
            </a:p>
          </p:txBody>
        </p:sp>
        <p:sp>
          <p:nvSpPr>
            <p:cNvPr id="97" name="Prostoročno 96"/>
            <p:cNvSpPr/>
            <p:nvPr/>
          </p:nvSpPr>
          <p:spPr>
            <a:xfrm>
              <a:off x="4982308" y="1570892"/>
              <a:ext cx="1348154" cy="2930770"/>
            </a:xfrm>
            <a:custGeom>
              <a:avLst/>
              <a:gdLst>
                <a:gd name="connsiteX0" fmla="*/ 0 w 1348154"/>
                <a:gd name="connsiteY0" fmla="*/ 2930770 h 2930770"/>
                <a:gd name="connsiteX1" fmla="*/ 23446 w 1348154"/>
                <a:gd name="connsiteY1" fmla="*/ 633046 h 2930770"/>
                <a:gd name="connsiteX2" fmla="*/ 1148861 w 1348154"/>
                <a:gd name="connsiteY2" fmla="*/ 0 h 2930770"/>
                <a:gd name="connsiteX3" fmla="*/ 1348154 w 1348154"/>
                <a:gd name="connsiteY3" fmla="*/ 0 h 2930770"/>
                <a:gd name="connsiteX4" fmla="*/ 152400 w 1348154"/>
                <a:gd name="connsiteY4" fmla="*/ 656493 h 2930770"/>
                <a:gd name="connsiteX5" fmla="*/ 93784 w 1348154"/>
                <a:gd name="connsiteY5" fmla="*/ 2930770 h 2930770"/>
                <a:gd name="connsiteX6" fmla="*/ 0 w 1348154"/>
                <a:gd name="connsiteY6" fmla="*/ 2930770 h 293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154" h="2930770">
                  <a:moveTo>
                    <a:pt x="0" y="2930770"/>
                  </a:moveTo>
                  <a:lnTo>
                    <a:pt x="23446" y="633046"/>
                  </a:lnTo>
                  <a:lnTo>
                    <a:pt x="1148861" y="0"/>
                  </a:lnTo>
                  <a:lnTo>
                    <a:pt x="1348154" y="0"/>
                  </a:lnTo>
                  <a:lnTo>
                    <a:pt x="152400" y="656493"/>
                  </a:lnTo>
                  <a:lnTo>
                    <a:pt x="93784" y="2930770"/>
                  </a:lnTo>
                  <a:lnTo>
                    <a:pt x="0" y="2930770"/>
                  </a:lnTo>
                  <a:close/>
                </a:path>
              </a:pathLst>
            </a:cu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8" name="Prostoročno 97"/>
            <p:cNvSpPr/>
            <p:nvPr/>
          </p:nvSpPr>
          <p:spPr>
            <a:xfrm>
              <a:off x="5087815" y="1559169"/>
              <a:ext cx="1254370" cy="2942493"/>
            </a:xfrm>
            <a:custGeom>
              <a:avLst/>
              <a:gdLst>
                <a:gd name="connsiteX0" fmla="*/ 1254370 w 1254370"/>
                <a:gd name="connsiteY0" fmla="*/ 0 h 2942493"/>
                <a:gd name="connsiteX1" fmla="*/ 1230923 w 1254370"/>
                <a:gd name="connsiteY1" fmla="*/ 2344616 h 2942493"/>
                <a:gd name="connsiteX2" fmla="*/ 0 w 1254370"/>
                <a:gd name="connsiteY2" fmla="*/ 2942493 h 2942493"/>
                <a:gd name="connsiteX3" fmla="*/ 35170 w 1254370"/>
                <a:gd name="connsiteY3" fmla="*/ 668216 h 2942493"/>
                <a:gd name="connsiteX4" fmla="*/ 1254370 w 1254370"/>
                <a:gd name="connsiteY4" fmla="*/ 0 h 294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370" h="2942493">
                  <a:moveTo>
                    <a:pt x="1254370" y="0"/>
                  </a:moveTo>
                  <a:lnTo>
                    <a:pt x="1230923" y="2344616"/>
                  </a:lnTo>
                  <a:lnTo>
                    <a:pt x="0" y="2942493"/>
                  </a:lnTo>
                  <a:lnTo>
                    <a:pt x="35170" y="668216"/>
                  </a:lnTo>
                  <a:lnTo>
                    <a:pt x="1254370" y="0"/>
                  </a:lnTo>
                  <a:close/>
                </a:path>
              </a:pathLst>
            </a:cu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9" name="Prostoročno 98"/>
            <p:cNvSpPr/>
            <p:nvPr/>
          </p:nvSpPr>
          <p:spPr>
            <a:xfrm>
              <a:off x="4876800" y="2602523"/>
              <a:ext cx="1770185" cy="2825262"/>
            </a:xfrm>
            <a:custGeom>
              <a:avLst/>
              <a:gdLst>
                <a:gd name="connsiteX0" fmla="*/ 1078523 w 1770185"/>
                <a:gd name="connsiteY0" fmla="*/ 0 h 2825262"/>
                <a:gd name="connsiteX1" fmla="*/ 679938 w 1770185"/>
                <a:gd name="connsiteY1" fmla="*/ 222739 h 2825262"/>
                <a:gd name="connsiteX2" fmla="*/ 679938 w 1770185"/>
                <a:gd name="connsiteY2" fmla="*/ 867508 h 2825262"/>
                <a:gd name="connsiteX3" fmla="*/ 984738 w 1770185"/>
                <a:gd name="connsiteY3" fmla="*/ 890954 h 2825262"/>
                <a:gd name="connsiteX4" fmla="*/ 1055077 w 1770185"/>
                <a:gd name="connsiteY4" fmla="*/ 2250831 h 2825262"/>
                <a:gd name="connsiteX5" fmla="*/ 11723 w 1770185"/>
                <a:gd name="connsiteY5" fmla="*/ 2508739 h 2825262"/>
                <a:gd name="connsiteX6" fmla="*/ 0 w 1770185"/>
                <a:gd name="connsiteY6" fmla="*/ 2696308 h 2825262"/>
                <a:gd name="connsiteX7" fmla="*/ 1219200 w 1770185"/>
                <a:gd name="connsiteY7" fmla="*/ 2825262 h 2825262"/>
                <a:gd name="connsiteX8" fmla="*/ 1770185 w 1770185"/>
                <a:gd name="connsiteY8" fmla="*/ 2473569 h 2825262"/>
                <a:gd name="connsiteX9" fmla="*/ 1512277 w 1770185"/>
                <a:gd name="connsiteY9" fmla="*/ 2098431 h 2825262"/>
                <a:gd name="connsiteX10" fmla="*/ 1312985 w 1770185"/>
                <a:gd name="connsiteY10" fmla="*/ 2168769 h 2825262"/>
                <a:gd name="connsiteX11" fmla="*/ 1230923 w 1770185"/>
                <a:gd name="connsiteY11" fmla="*/ 234462 h 2825262"/>
                <a:gd name="connsiteX12" fmla="*/ 1078523 w 1770185"/>
                <a:gd name="connsiteY12" fmla="*/ 0 h 282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185" h="2825262">
                  <a:moveTo>
                    <a:pt x="1078523" y="0"/>
                  </a:moveTo>
                  <a:lnTo>
                    <a:pt x="679938" y="222739"/>
                  </a:lnTo>
                  <a:lnTo>
                    <a:pt x="679938" y="867508"/>
                  </a:lnTo>
                  <a:lnTo>
                    <a:pt x="984738" y="890954"/>
                  </a:lnTo>
                  <a:lnTo>
                    <a:pt x="1055077" y="2250831"/>
                  </a:lnTo>
                  <a:lnTo>
                    <a:pt x="11723" y="2508739"/>
                  </a:lnTo>
                  <a:lnTo>
                    <a:pt x="0" y="2696308"/>
                  </a:lnTo>
                  <a:lnTo>
                    <a:pt x="1219200" y="2825262"/>
                  </a:lnTo>
                  <a:lnTo>
                    <a:pt x="1770185" y="2473569"/>
                  </a:lnTo>
                  <a:lnTo>
                    <a:pt x="1512277" y="2098431"/>
                  </a:lnTo>
                  <a:lnTo>
                    <a:pt x="1312985" y="2168769"/>
                  </a:lnTo>
                  <a:lnTo>
                    <a:pt x="1230923" y="234462"/>
                  </a:lnTo>
                  <a:lnTo>
                    <a:pt x="1078523" y="0"/>
                  </a:lnTo>
                  <a:close/>
                </a:path>
              </a:pathLst>
            </a:cu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sp>
        <p:nvSpPr>
          <p:cNvPr id="102" name="PoljeZBesedilom 101"/>
          <p:cNvSpPr txBox="1"/>
          <p:nvPr/>
        </p:nvSpPr>
        <p:spPr>
          <a:xfrm>
            <a:off x="5675435" y="2111619"/>
            <a:ext cx="3468565" cy="4154984"/>
          </a:xfrm>
          <a:prstGeom prst="rect">
            <a:avLst/>
          </a:prstGeom>
          <a:noFill/>
        </p:spPr>
        <p:txBody>
          <a:bodyPr wrap="square" rtlCol="0">
            <a:spAutoFit/>
          </a:bodyPr>
          <a:lstStyle/>
          <a:p>
            <a:r>
              <a:rPr lang="en-US" sz="2400" dirty="0" smtClean="0"/>
              <a:t>As mentioned before, to master TRIZ it takes more than listening to two hours lecture. In fact it takes several months of study training materials, theoretical background of TRIZ and a lot of case studies (starting with very simple and proceeding to more complex ones. </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en-US" dirty="0" smtClean="0"/>
              <a:t>Roadmap of TRIZ Problem Solving Process</a:t>
            </a:r>
            <a:endParaRPr lang="en-US" dirty="0"/>
          </a:p>
        </p:txBody>
      </p:sp>
      <p:pic>
        <p:nvPicPr>
          <p:cNvPr id="1026" name="Picture 2" descr="f1"/>
          <p:cNvPicPr>
            <a:picLocks noChangeAspect="1" noChangeArrowheads="1"/>
          </p:cNvPicPr>
          <p:nvPr/>
        </p:nvPicPr>
        <p:blipFill>
          <a:blip r:embed="rId3" cstate="print"/>
          <a:srcRect/>
          <a:stretch>
            <a:fillRect/>
          </a:stretch>
        </p:blipFill>
        <p:spPr bwMode="auto">
          <a:xfrm>
            <a:off x="648870" y="1466849"/>
            <a:ext cx="6894930" cy="531968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en-US" dirty="0" smtClean="0"/>
              <a:t>Tools of TRIZ crossover QMS Application accessible by TRIZ menu</a:t>
            </a:r>
            <a:endParaRPr lang="en-US" dirty="0"/>
          </a:p>
        </p:txBody>
      </p:sp>
      <p:pic>
        <p:nvPicPr>
          <p:cNvPr id="1026" name="Picture 2" descr="f1"/>
          <p:cNvPicPr>
            <a:picLocks noChangeAspect="1" noChangeArrowheads="1"/>
          </p:cNvPicPr>
          <p:nvPr/>
        </p:nvPicPr>
        <p:blipFill>
          <a:blip r:embed="rId3" cstate="print"/>
          <a:srcRect/>
          <a:stretch>
            <a:fillRect/>
          </a:stretch>
        </p:blipFill>
        <p:spPr bwMode="auto">
          <a:xfrm>
            <a:off x="-12890" y="1466849"/>
            <a:ext cx="6894930" cy="5319685"/>
          </a:xfrm>
          <a:prstGeom prst="rect">
            <a:avLst/>
          </a:prstGeom>
          <a:noFill/>
        </p:spPr>
      </p:pic>
      <p:pic>
        <p:nvPicPr>
          <p:cNvPr id="18" name="Slika 17" descr="Screenshot_2015-03-02-17-04-01.png"/>
          <p:cNvPicPr>
            <a:picLocks noChangeAspect="1"/>
          </p:cNvPicPr>
          <p:nvPr/>
        </p:nvPicPr>
        <p:blipFill>
          <a:blip r:embed="rId4" cstate="print"/>
          <a:stretch>
            <a:fillRect/>
          </a:stretch>
        </p:blipFill>
        <p:spPr>
          <a:xfrm>
            <a:off x="6850479" y="3176336"/>
            <a:ext cx="2293520" cy="3669631"/>
          </a:xfrm>
          <a:prstGeom prst="rect">
            <a:avLst/>
          </a:prstGeom>
        </p:spPr>
      </p:pic>
      <p:sp>
        <p:nvSpPr>
          <p:cNvPr id="19" name="Prostoročno 18"/>
          <p:cNvSpPr/>
          <p:nvPr/>
        </p:nvSpPr>
        <p:spPr>
          <a:xfrm>
            <a:off x="2887579" y="4211053"/>
            <a:ext cx="4307305" cy="525379"/>
          </a:xfrm>
          <a:custGeom>
            <a:avLst/>
            <a:gdLst>
              <a:gd name="connsiteX0" fmla="*/ 0 w 4307305"/>
              <a:gd name="connsiteY0" fmla="*/ 0 h 525379"/>
              <a:gd name="connsiteX1" fmla="*/ 120316 w 4307305"/>
              <a:gd name="connsiteY1" fmla="*/ 312821 h 525379"/>
              <a:gd name="connsiteX2" fmla="*/ 433137 w 4307305"/>
              <a:gd name="connsiteY2" fmla="*/ 469231 h 525379"/>
              <a:gd name="connsiteX3" fmla="*/ 938463 w 4307305"/>
              <a:gd name="connsiteY3" fmla="*/ 517358 h 525379"/>
              <a:gd name="connsiteX4" fmla="*/ 2045368 w 4307305"/>
              <a:gd name="connsiteY4" fmla="*/ 517358 h 525379"/>
              <a:gd name="connsiteX5" fmla="*/ 2995863 w 4307305"/>
              <a:gd name="connsiteY5" fmla="*/ 481263 h 525379"/>
              <a:gd name="connsiteX6" fmla="*/ 4307305 w 4307305"/>
              <a:gd name="connsiteY6" fmla="*/ 348915 h 52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7305" h="525379">
                <a:moveTo>
                  <a:pt x="0" y="0"/>
                </a:moveTo>
                <a:cubicBezTo>
                  <a:pt x="24063" y="117308"/>
                  <a:pt x="48127" y="234616"/>
                  <a:pt x="120316" y="312821"/>
                </a:cubicBezTo>
                <a:cubicBezTo>
                  <a:pt x="192506" y="391026"/>
                  <a:pt x="296779" y="435142"/>
                  <a:pt x="433137" y="469231"/>
                </a:cubicBezTo>
                <a:cubicBezTo>
                  <a:pt x="569495" y="503320"/>
                  <a:pt x="669758" y="509337"/>
                  <a:pt x="938463" y="517358"/>
                </a:cubicBezTo>
                <a:cubicBezTo>
                  <a:pt x="1207168" y="525379"/>
                  <a:pt x="1702468" y="523374"/>
                  <a:pt x="2045368" y="517358"/>
                </a:cubicBezTo>
                <a:cubicBezTo>
                  <a:pt x="2388268" y="511342"/>
                  <a:pt x="2618874" y="509337"/>
                  <a:pt x="2995863" y="481263"/>
                </a:cubicBezTo>
                <a:cubicBezTo>
                  <a:pt x="3372852" y="453189"/>
                  <a:pt x="4116805" y="383005"/>
                  <a:pt x="4307305" y="348915"/>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0" name="Prostoročno 19"/>
          <p:cNvSpPr/>
          <p:nvPr/>
        </p:nvSpPr>
        <p:spPr>
          <a:xfrm>
            <a:off x="2322095" y="4096752"/>
            <a:ext cx="4848726" cy="778043"/>
          </a:xfrm>
          <a:custGeom>
            <a:avLst/>
            <a:gdLst>
              <a:gd name="connsiteX0" fmla="*/ 0 w 4848726"/>
              <a:gd name="connsiteY0" fmla="*/ 126332 h 778043"/>
              <a:gd name="connsiteX1" fmla="*/ 324852 w 4848726"/>
              <a:gd name="connsiteY1" fmla="*/ 451185 h 778043"/>
              <a:gd name="connsiteX2" fmla="*/ 709863 w 4848726"/>
              <a:gd name="connsiteY2" fmla="*/ 655722 h 778043"/>
              <a:gd name="connsiteX3" fmla="*/ 1419726 w 4848726"/>
              <a:gd name="connsiteY3" fmla="*/ 751974 h 778043"/>
              <a:gd name="connsiteX4" fmla="*/ 2310063 w 4848726"/>
              <a:gd name="connsiteY4" fmla="*/ 764006 h 778043"/>
              <a:gd name="connsiteX5" fmla="*/ 3056021 w 4848726"/>
              <a:gd name="connsiteY5" fmla="*/ 727911 h 778043"/>
              <a:gd name="connsiteX6" fmla="*/ 3441031 w 4848726"/>
              <a:gd name="connsiteY6" fmla="*/ 463216 h 778043"/>
              <a:gd name="connsiteX7" fmla="*/ 3645568 w 4848726"/>
              <a:gd name="connsiteY7" fmla="*/ 210553 h 778043"/>
              <a:gd name="connsiteX8" fmla="*/ 3910263 w 4848726"/>
              <a:gd name="connsiteY8" fmla="*/ 42111 h 778043"/>
              <a:gd name="connsiteX9" fmla="*/ 4283242 w 4848726"/>
              <a:gd name="connsiteY9" fmla="*/ 6016 h 778043"/>
              <a:gd name="connsiteX10" fmla="*/ 4848726 w 4848726"/>
              <a:gd name="connsiteY10" fmla="*/ 6016 h 77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48726" h="778043">
                <a:moveTo>
                  <a:pt x="0" y="126332"/>
                </a:moveTo>
                <a:cubicBezTo>
                  <a:pt x="103271" y="244642"/>
                  <a:pt x="206542" y="362953"/>
                  <a:pt x="324852" y="451185"/>
                </a:cubicBezTo>
                <a:cubicBezTo>
                  <a:pt x="443162" y="539417"/>
                  <a:pt x="527384" y="605591"/>
                  <a:pt x="709863" y="655722"/>
                </a:cubicBezTo>
                <a:cubicBezTo>
                  <a:pt x="892342" y="705853"/>
                  <a:pt x="1153026" y="733927"/>
                  <a:pt x="1419726" y="751974"/>
                </a:cubicBezTo>
                <a:cubicBezTo>
                  <a:pt x="1686426" y="770021"/>
                  <a:pt x="2037347" y="768016"/>
                  <a:pt x="2310063" y="764006"/>
                </a:cubicBezTo>
                <a:cubicBezTo>
                  <a:pt x="2582779" y="759996"/>
                  <a:pt x="2867527" y="778043"/>
                  <a:pt x="3056021" y="727911"/>
                </a:cubicBezTo>
                <a:cubicBezTo>
                  <a:pt x="3244515" y="677779"/>
                  <a:pt x="3342773" y="549442"/>
                  <a:pt x="3441031" y="463216"/>
                </a:cubicBezTo>
                <a:cubicBezTo>
                  <a:pt x="3539289" y="376990"/>
                  <a:pt x="3567363" y="280737"/>
                  <a:pt x="3645568" y="210553"/>
                </a:cubicBezTo>
                <a:cubicBezTo>
                  <a:pt x="3723773" y="140369"/>
                  <a:pt x="3803984" y="76200"/>
                  <a:pt x="3910263" y="42111"/>
                </a:cubicBezTo>
                <a:cubicBezTo>
                  <a:pt x="4016542" y="8022"/>
                  <a:pt x="4126832" y="12032"/>
                  <a:pt x="4283242" y="6016"/>
                </a:cubicBezTo>
                <a:cubicBezTo>
                  <a:pt x="4439652" y="0"/>
                  <a:pt x="4760495" y="2005"/>
                  <a:pt x="4848726" y="6016"/>
                </a:cubicBezTo>
              </a:path>
            </a:pathLst>
          </a:cu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1" name="Prostoročno 20"/>
          <p:cNvSpPr/>
          <p:nvPr/>
        </p:nvSpPr>
        <p:spPr>
          <a:xfrm>
            <a:off x="4469731" y="3765884"/>
            <a:ext cx="2640932" cy="1161047"/>
          </a:xfrm>
          <a:custGeom>
            <a:avLst/>
            <a:gdLst>
              <a:gd name="connsiteX0" fmla="*/ 6016 w 2640932"/>
              <a:gd name="connsiteY0" fmla="*/ 0 h 1161047"/>
              <a:gd name="connsiteX1" fmla="*/ 6016 w 2640932"/>
              <a:gd name="connsiteY1" fmla="*/ 336884 h 1161047"/>
              <a:gd name="connsiteX2" fmla="*/ 42111 w 2640932"/>
              <a:gd name="connsiteY2" fmla="*/ 637674 h 1161047"/>
              <a:gd name="connsiteX3" fmla="*/ 186490 w 2640932"/>
              <a:gd name="connsiteY3" fmla="*/ 890337 h 1161047"/>
              <a:gd name="connsiteX4" fmla="*/ 451185 w 2640932"/>
              <a:gd name="connsiteY4" fmla="*/ 1046748 h 1161047"/>
              <a:gd name="connsiteX5" fmla="*/ 932448 w 2640932"/>
              <a:gd name="connsiteY5" fmla="*/ 1143000 h 1161047"/>
              <a:gd name="connsiteX6" fmla="*/ 1967164 w 2640932"/>
              <a:gd name="connsiteY6" fmla="*/ 1155032 h 1161047"/>
              <a:gd name="connsiteX7" fmla="*/ 2640932 w 2640932"/>
              <a:gd name="connsiteY7" fmla="*/ 1155032 h 1161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932" h="1161047">
                <a:moveTo>
                  <a:pt x="6016" y="0"/>
                </a:moveTo>
                <a:cubicBezTo>
                  <a:pt x="3008" y="115302"/>
                  <a:pt x="0" y="230605"/>
                  <a:pt x="6016" y="336884"/>
                </a:cubicBezTo>
                <a:cubicBezTo>
                  <a:pt x="12032" y="443163"/>
                  <a:pt x="12032" y="545432"/>
                  <a:pt x="42111" y="637674"/>
                </a:cubicBezTo>
                <a:cubicBezTo>
                  <a:pt x="72190" y="729916"/>
                  <a:pt x="118311" y="822158"/>
                  <a:pt x="186490" y="890337"/>
                </a:cubicBezTo>
                <a:cubicBezTo>
                  <a:pt x="254669" y="958516"/>
                  <a:pt x="326859" y="1004638"/>
                  <a:pt x="451185" y="1046748"/>
                </a:cubicBezTo>
                <a:cubicBezTo>
                  <a:pt x="575511" y="1088858"/>
                  <a:pt x="679785" y="1124953"/>
                  <a:pt x="932448" y="1143000"/>
                </a:cubicBezTo>
                <a:cubicBezTo>
                  <a:pt x="1185111" y="1161047"/>
                  <a:pt x="1967164" y="1155032"/>
                  <a:pt x="1967164" y="1155032"/>
                </a:cubicBezTo>
                <a:lnTo>
                  <a:pt x="2640932" y="1155032"/>
                </a:lnTo>
              </a:path>
            </a:pathLst>
          </a:custGeom>
          <a:ln w="38100">
            <a:solidFill>
              <a:srgbClr val="0070C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2" name="Prostoročno 21"/>
          <p:cNvSpPr/>
          <p:nvPr/>
        </p:nvSpPr>
        <p:spPr>
          <a:xfrm>
            <a:off x="5642810" y="3777916"/>
            <a:ext cx="1696453" cy="1540042"/>
          </a:xfrm>
          <a:custGeom>
            <a:avLst/>
            <a:gdLst>
              <a:gd name="connsiteX0" fmla="*/ 12032 w 1696453"/>
              <a:gd name="connsiteY0" fmla="*/ 0 h 1540042"/>
              <a:gd name="connsiteX1" fmla="*/ 12032 w 1696453"/>
              <a:gd name="connsiteY1" fmla="*/ 625642 h 1540042"/>
              <a:gd name="connsiteX2" fmla="*/ 84222 w 1696453"/>
              <a:gd name="connsiteY2" fmla="*/ 890337 h 1540042"/>
              <a:gd name="connsiteX3" fmla="*/ 240632 w 1696453"/>
              <a:gd name="connsiteY3" fmla="*/ 1070810 h 1540042"/>
              <a:gd name="connsiteX4" fmla="*/ 601579 w 1696453"/>
              <a:gd name="connsiteY4" fmla="*/ 1263316 h 1540042"/>
              <a:gd name="connsiteX5" fmla="*/ 1155032 w 1696453"/>
              <a:gd name="connsiteY5" fmla="*/ 1455821 h 1540042"/>
              <a:gd name="connsiteX6" fmla="*/ 1696453 w 1696453"/>
              <a:gd name="connsiteY6" fmla="*/ 1540042 h 154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6453" h="1540042">
                <a:moveTo>
                  <a:pt x="12032" y="0"/>
                </a:moveTo>
                <a:cubicBezTo>
                  <a:pt x="6016" y="238626"/>
                  <a:pt x="0" y="477252"/>
                  <a:pt x="12032" y="625642"/>
                </a:cubicBezTo>
                <a:cubicBezTo>
                  <a:pt x="24064" y="774032"/>
                  <a:pt x="46122" y="816142"/>
                  <a:pt x="84222" y="890337"/>
                </a:cubicBezTo>
                <a:cubicBezTo>
                  <a:pt x="122322" y="964532"/>
                  <a:pt x="154406" y="1008647"/>
                  <a:pt x="240632" y="1070810"/>
                </a:cubicBezTo>
                <a:cubicBezTo>
                  <a:pt x="326858" y="1132973"/>
                  <a:pt x="449179" y="1199148"/>
                  <a:pt x="601579" y="1263316"/>
                </a:cubicBezTo>
                <a:cubicBezTo>
                  <a:pt x="753979" y="1327484"/>
                  <a:pt x="972553" y="1409700"/>
                  <a:pt x="1155032" y="1455821"/>
                </a:cubicBezTo>
                <a:cubicBezTo>
                  <a:pt x="1337511" y="1501942"/>
                  <a:pt x="1630279" y="1524000"/>
                  <a:pt x="1696453" y="1540042"/>
                </a:cubicBezTo>
              </a:path>
            </a:pathLst>
          </a:cu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5" name="Prostoročno 24"/>
          <p:cNvSpPr/>
          <p:nvPr/>
        </p:nvSpPr>
        <p:spPr>
          <a:xfrm>
            <a:off x="1646321" y="3172327"/>
            <a:ext cx="5356058" cy="3176336"/>
          </a:xfrm>
          <a:custGeom>
            <a:avLst/>
            <a:gdLst>
              <a:gd name="connsiteX0" fmla="*/ 374984 w 5356058"/>
              <a:gd name="connsiteY0" fmla="*/ 4010 h 3176336"/>
              <a:gd name="connsiteX1" fmla="*/ 242637 w 5356058"/>
              <a:gd name="connsiteY1" fmla="*/ 4010 h 3176336"/>
              <a:gd name="connsiteX2" fmla="*/ 110290 w 5356058"/>
              <a:gd name="connsiteY2" fmla="*/ 28073 h 3176336"/>
              <a:gd name="connsiteX3" fmla="*/ 26068 w 5356058"/>
              <a:gd name="connsiteY3" fmla="*/ 112294 h 3176336"/>
              <a:gd name="connsiteX4" fmla="*/ 2005 w 5356058"/>
              <a:gd name="connsiteY4" fmla="*/ 328862 h 3176336"/>
              <a:gd name="connsiteX5" fmla="*/ 14037 w 5356058"/>
              <a:gd name="connsiteY5" fmla="*/ 1580147 h 3176336"/>
              <a:gd name="connsiteX6" fmla="*/ 26068 w 5356058"/>
              <a:gd name="connsiteY6" fmla="*/ 2049378 h 3176336"/>
              <a:gd name="connsiteX7" fmla="*/ 122321 w 5356058"/>
              <a:gd name="connsiteY7" fmla="*/ 2434389 h 3176336"/>
              <a:gd name="connsiteX8" fmla="*/ 326858 w 5356058"/>
              <a:gd name="connsiteY8" fmla="*/ 2723147 h 3176336"/>
              <a:gd name="connsiteX9" fmla="*/ 663742 w 5356058"/>
              <a:gd name="connsiteY9" fmla="*/ 2927684 h 3176336"/>
              <a:gd name="connsiteX10" fmla="*/ 1084847 w 5356058"/>
              <a:gd name="connsiteY10" fmla="*/ 3035968 h 3176336"/>
              <a:gd name="connsiteX11" fmla="*/ 1842837 w 5356058"/>
              <a:gd name="connsiteY11" fmla="*/ 3108157 h 3176336"/>
              <a:gd name="connsiteX12" fmla="*/ 2841458 w 5356058"/>
              <a:gd name="connsiteY12" fmla="*/ 3120189 h 3176336"/>
              <a:gd name="connsiteX13" fmla="*/ 5356058 w 5356058"/>
              <a:gd name="connsiteY13" fmla="*/ 3120189 h 3176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6058" h="3176336">
                <a:moveTo>
                  <a:pt x="374984" y="4010"/>
                </a:moveTo>
                <a:cubicBezTo>
                  <a:pt x="330868" y="2005"/>
                  <a:pt x="286753" y="0"/>
                  <a:pt x="242637" y="4010"/>
                </a:cubicBezTo>
                <a:cubicBezTo>
                  <a:pt x="198521" y="8021"/>
                  <a:pt x="146385" y="10026"/>
                  <a:pt x="110290" y="28073"/>
                </a:cubicBezTo>
                <a:cubicBezTo>
                  <a:pt x="74195" y="46120"/>
                  <a:pt x="44115" y="62163"/>
                  <a:pt x="26068" y="112294"/>
                </a:cubicBezTo>
                <a:cubicBezTo>
                  <a:pt x="8021" y="162425"/>
                  <a:pt x="4010" y="84220"/>
                  <a:pt x="2005" y="328862"/>
                </a:cubicBezTo>
                <a:cubicBezTo>
                  <a:pt x="0" y="573504"/>
                  <a:pt x="10027" y="1293394"/>
                  <a:pt x="14037" y="1580147"/>
                </a:cubicBezTo>
                <a:cubicBezTo>
                  <a:pt x="18048" y="1866900"/>
                  <a:pt x="8021" y="1907004"/>
                  <a:pt x="26068" y="2049378"/>
                </a:cubicBezTo>
                <a:cubicBezTo>
                  <a:pt x="44115" y="2191752"/>
                  <a:pt x="72189" y="2322094"/>
                  <a:pt x="122321" y="2434389"/>
                </a:cubicBezTo>
                <a:cubicBezTo>
                  <a:pt x="172453" y="2546684"/>
                  <a:pt x="236621" y="2640931"/>
                  <a:pt x="326858" y="2723147"/>
                </a:cubicBezTo>
                <a:cubicBezTo>
                  <a:pt x="417095" y="2805363"/>
                  <a:pt x="537410" y="2875547"/>
                  <a:pt x="663742" y="2927684"/>
                </a:cubicBezTo>
                <a:cubicBezTo>
                  <a:pt x="790074" y="2979821"/>
                  <a:pt x="888331" y="3005889"/>
                  <a:pt x="1084847" y="3035968"/>
                </a:cubicBezTo>
                <a:cubicBezTo>
                  <a:pt x="1281363" y="3066047"/>
                  <a:pt x="1550069" y="3094120"/>
                  <a:pt x="1842837" y="3108157"/>
                </a:cubicBezTo>
                <a:cubicBezTo>
                  <a:pt x="2135605" y="3122194"/>
                  <a:pt x="2841458" y="3120189"/>
                  <a:pt x="2841458" y="3120189"/>
                </a:cubicBezTo>
                <a:cubicBezTo>
                  <a:pt x="3426995" y="3122194"/>
                  <a:pt x="4896853" y="3176336"/>
                  <a:pt x="5356058" y="3120189"/>
                </a:cubicBezTo>
              </a:path>
            </a:pathLst>
          </a:custGeom>
          <a:ln w="38100">
            <a:solidFill>
              <a:srgbClr val="7030A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en-US" sz="3600" dirty="0" smtClean="0"/>
              <a:t>Inventive problem </a:t>
            </a:r>
            <a:br>
              <a:rPr lang="en-US" sz="3600" dirty="0" smtClean="0"/>
            </a:br>
            <a:r>
              <a:rPr lang="en-US" sz="3600" dirty="0" smtClean="0"/>
              <a:t>solving algorithm</a:t>
            </a:r>
            <a:endParaRPr lang="en-US" sz="3600" dirty="0"/>
          </a:p>
        </p:txBody>
      </p:sp>
      <p:pic>
        <p:nvPicPr>
          <p:cNvPr id="1026" name="Picture 2" descr="f1"/>
          <p:cNvPicPr>
            <a:picLocks noChangeAspect="1" noChangeArrowheads="1"/>
          </p:cNvPicPr>
          <p:nvPr/>
        </p:nvPicPr>
        <p:blipFill>
          <a:blip r:embed="rId3" cstate="print"/>
          <a:srcRect/>
          <a:stretch>
            <a:fillRect/>
          </a:stretch>
        </p:blipFill>
        <p:spPr bwMode="auto">
          <a:xfrm>
            <a:off x="-12890" y="1466849"/>
            <a:ext cx="6894930" cy="5319685"/>
          </a:xfrm>
          <a:prstGeom prst="rect">
            <a:avLst/>
          </a:prstGeom>
          <a:noFill/>
        </p:spPr>
      </p:pic>
      <p:pic>
        <p:nvPicPr>
          <p:cNvPr id="11" name="Slika 10" descr="K3_Screenshot_2015-07-10-14-27-50.png"/>
          <p:cNvPicPr>
            <a:picLocks noChangeAspect="1"/>
          </p:cNvPicPr>
          <p:nvPr/>
        </p:nvPicPr>
        <p:blipFill>
          <a:blip r:embed="rId4" cstate="print"/>
          <a:stretch>
            <a:fillRect/>
          </a:stretch>
        </p:blipFill>
        <p:spPr>
          <a:xfrm>
            <a:off x="7000874" y="1"/>
            <a:ext cx="2143125" cy="3429000"/>
          </a:xfrm>
          <a:prstGeom prst="rect">
            <a:avLst/>
          </a:prstGeom>
        </p:spPr>
      </p:pic>
      <p:pic>
        <p:nvPicPr>
          <p:cNvPr id="12" name="Slika 11" descr="K4_Screenshot_2015-07-10-14-28-04.png"/>
          <p:cNvPicPr>
            <a:picLocks noChangeAspect="1"/>
          </p:cNvPicPr>
          <p:nvPr/>
        </p:nvPicPr>
        <p:blipFill>
          <a:blip r:embed="rId5" cstate="print"/>
          <a:stretch>
            <a:fillRect/>
          </a:stretch>
        </p:blipFill>
        <p:spPr>
          <a:xfrm>
            <a:off x="7098632" y="3573384"/>
            <a:ext cx="2045368" cy="3272589"/>
          </a:xfrm>
          <a:prstGeom prst="rect">
            <a:avLst/>
          </a:prstGeom>
        </p:spPr>
      </p:pic>
      <p:sp>
        <p:nvSpPr>
          <p:cNvPr id="13" name="Prostoročno 12"/>
          <p:cNvSpPr/>
          <p:nvPr/>
        </p:nvSpPr>
        <p:spPr>
          <a:xfrm>
            <a:off x="2683042" y="3898232"/>
            <a:ext cx="4584032" cy="798094"/>
          </a:xfrm>
          <a:custGeom>
            <a:avLst/>
            <a:gdLst>
              <a:gd name="connsiteX0" fmla="*/ 0 w 4584032"/>
              <a:gd name="connsiteY0" fmla="*/ 782052 h 798094"/>
              <a:gd name="connsiteX1" fmla="*/ 661737 w 4584032"/>
              <a:gd name="connsiteY1" fmla="*/ 782052 h 798094"/>
              <a:gd name="connsiteX2" fmla="*/ 2298032 w 4584032"/>
              <a:gd name="connsiteY2" fmla="*/ 782052 h 798094"/>
              <a:gd name="connsiteX3" fmla="*/ 3188369 w 4584032"/>
              <a:gd name="connsiteY3" fmla="*/ 782052 h 798094"/>
              <a:gd name="connsiteX4" fmla="*/ 3765884 w 4584032"/>
              <a:gd name="connsiteY4" fmla="*/ 685800 h 798094"/>
              <a:gd name="connsiteX5" fmla="*/ 4235116 w 4584032"/>
              <a:gd name="connsiteY5" fmla="*/ 348915 h 798094"/>
              <a:gd name="connsiteX6" fmla="*/ 4584032 w 4584032"/>
              <a:gd name="connsiteY6" fmla="*/ 0 h 7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4032" h="798094">
                <a:moveTo>
                  <a:pt x="0" y="782052"/>
                </a:moveTo>
                <a:lnTo>
                  <a:pt x="661737" y="782052"/>
                </a:lnTo>
                <a:lnTo>
                  <a:pt x="2298032" y="782052"/>
                </a:lnTo>
                <a:cubicBezTo>
                  <a:pt x="2719137" y="782052"/>
                  <a:pt x="2943727" y="798094"/>
                  <a:pt x="3188369" y="782052"/>
                </a:cubicBezTo>
                <a:cubicBezTo>
                  <a:pt x="3433011" y="766010"/>
                  <a:pt x="3591426" y="757989"/>
                  <a:pt x="3765884" y="685800"/>
                </a:cubicBezTo>
                <a:cubicBezTo>
                  <a:pt x="3940342" y="613611"/>
                  <a:pt x="4098758" y="463215"/>
                  <a:pt x="4235116" y="348915"/>
                </a:cubicBezTo>
                <a:cubicBezTo>
                  <a:pt x="4371474" y="234615"/>
                  <a:pt x="4535906" y="58153"/>
                  <a:pt x="4584032" y="0"/>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 name="Prostoročno 13"/>
          <p:cNvSpPr/>
          <p:nvPr/>
        </p:nvSpPr>
        <p:spPr>
          <a:xfrm>
            <a:off x="2719137" y="372979"/>
            <a:ext cx="4439652" cy="4634163"/>
          </a:xfrm>
          <a:custGeom>
            <a:avLst/>
            <a:gdLst>
              <a:gd name="connsiteX0" fmla="*/ 0 w 4439652"/>
              <a:gd name="connsiteY0" fmla="*/ 4596063 h 4634163"/>
              <a:gd name="connsiteX1" fmla="*/ 1479884 w 4439652"/>
              <a:gd name="connsiteY1" fmla="*/ 4596063 h 4634163"/>
              <a:gd name="connsiteX2" fmla="*/ 2911642 w 4439652"/>
              <a:gd name="connsiteY2" fmla="*/ 4596063 h 4634163"/>
              <a:gd name="connsiteX3" fmla="*/ 3729789 w 4439652"/>
              <a:gd name="connsiteY3" fmla="*/ 4596063 h 4634163"/>
              <a:gd name="connsiteX4" fmla="*/ 4090737 w 4439652"/>
              <a:gd name="connsiteY4" fmla="*/ 4367463 h 4634163"/>
              <a:gd name="connsiteX5" fmla="*/ 4174958 w 4439652"/>
              <a:gd name="connsiteY5" fmla="*/ 4054642 h 4634163"/>
              <a:gd name="connsiteX6" fmla="*/ 4174958 w 4439652"/>
              <a:gd name="connsiteY6" fmla="*/ 3477126 h 4634163"/>
              <a:gd name="connsiteX7" fmla="*/ 4174958 w 4439652"/>
              <a:gd name="connsiteY7" fmla="*/ 1491916 h 4634163"/>
              <a:gd name="connsiteX8" fmla="*/ 4186989 w 4439652"/>
              <a:gd name="connsiteY8" fmla="*/ 914400 h 4634163"/>
              <a:gd name="connsiteX9" fmla="*/ 4295274 w 4439652"/>
              <a:gd name="connsiteY9" fmla="*/ 385010 h 4634163"/>
              <a:gd name="connsiteX10" fmla="*/ 4439652 w 4439652"/>
              <a:gd name="connsiteY10" fmla="*/ 0 h 463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9652" h="4634163">
                <a:moveTo>
                  <a:pt x="0" y="4596063"/>
                </a:moveTo>
                <a:lnTo>
                  <a:pt x="1479884" y="4596063"/>
                </a:lnTo>
                <a:lnTo>
                  <a:pt x="2911642" y="4596063"/>
                </a:lnTo>
                <a:cubicBezTo>
                  <a:pt x="3286626" y="4596063"/>
                  <a:pt x="3533273" y="4634163"/>
                  <a:pt x="3729789" y="4596063"/>
                </a:cubicBezTo>
                <a:cubicBezTo>
                  <a:pt x="3926305" y="4557963"/>
                  <a:pt x="4016542" y="4457700"/>
                  <a:pt x="4090737" y="4367463"/>
                </a:cubicBezTo>
                <a:cubicBezTo>
                  <a:pt x="4164932" y="4277226"/>
                  <a:pt x="4160921" y="4203031"/>
                  <a:pt x="4174958" y="4054642"/>
                </a:cubicBezTo>
                <a:cubicBezTo>
                  <a:pt x="4188995" y="3906253"/>
                  <a:pt x="4174958" y="3477126"/>
                  <a:pt x="4174958" y="3477126"/>
                </a:cubicBezTo>
                <a:cubicBezTo>
                  <a:pt x="4174958" y="3050005"/>
                  <a:pt x="4172953" y="1919037"/>
                  <a:pt x="4174958" y="1491916"/>
                </a:cubicBezTo>
                <a:cubicBezTo>
                  <a:pt x="4176963" y="1064795"/>
                  <a:pt x="4166936" y="1098884"/>
                  <a:pt x="4186989" y="914400"/>
                </a:cubicBezTo>
                <a:cubicBezTo>
                  <a:pt x="4207042" y="729916"/>
                  <a:pt x="4253164" y="537410"/>
                  <a:pt x="4295274" y="385010"/>
                </a:cubicBezTo>
                <a:cubicBezTo>
                  <a:pt x="4337385" y="232610"/>
                  <a:pt x="4415589" y="64168"/>
                  <a:pt x="4439652" y="0"/>
                </a:cubicBezTo>
              </a:path>
            </a:pathLst>
          </a:cu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9" name="Prostoročno 8"/>
          <p:cNvSpPr/>
          <p:nvPr/>
        </p:nvSpPr>
        <p:spPr>
          <a:xfrm>
            <a:off x="3059723" y="3548185"/>
            <a:ext cx="4360985" cy="765908"/>
          </a:xfrm>
          <a:custGeom>
            <a:avLst/>
            <a:gdLst>
              <a:gd name="connsiteX0" fmla="*/ 0 w 4360985"/>
              <a:gd name="connsiteY0" fmla="*/ 3908 h 760047"/>
              <a:gd name="connsiteX1" fmla="*/ 58615 w 4360985"/>
              <a:gd name="connsiteY1" fmla="*/ 3908 h 760047"/>
              <a:gd name="connsiteX2" fmla="*/ 140677 w 4360985"/>
              <a:gd name="connsiteY2" fmla="*/ 27354 h 760047"/>
              <a:gd name="connsiteX3" fmla="*/ 187569 w 4360985"/>
              <a:gd name="connsiteY3" fmla="*/ 85969 h 760047"/>
              <a:gd name="connsiteX4" fmla="*/ 222739 w 4360985"/>
              <a:gd name="connsiteY4" fmla="*/ 320431 h 760047"/>
              <a:gd name="connsiteX5" fmla="*/ 257908 w 4360985"/>
              <a:gd name="connsiteY5" fmla="*/ 519723 h 760047"/>
              <a:gd name="connsiteX6" fmla="*/ 398585 w 4360985"/>
              <a:gd name="connsiteY6" fmla="*/ 648677 h 760047"/>
              <a:gd name="connsiteX7" fmla="*/ 855785 w 4360985"/>
              <a:gd name="connsiteY7" fmla="*/ 742462 h 760047"/>
              <a:gd name="connsiteX8" fmla="*/ 2485292 w 4360985"/>
              <a:gd name="connsiteY8" fmla="*/ 754185 h 760047"/>
              <a:gd name="connsiteX9" fmla="*/ 4360985 w 4360985"/>
              <a:gd name="connsiteY9" fmla="*/ 754185 h 76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60985" h="760047">
                <a:moveTo>
                  <a:pt x="0" y="3908"/>
                </a:moveTo>
                <a:cubicBezTo>
                  <a:pt x="17584" y="1954"/>
                  <a:pt x="35169" y="0"/>
                  <a:pt x="58615" y="3908"/>
                </a:cubicBezTo>
                <a:cubicBezTo>
                  <a:pt x="82061" y="7816"/>
                  <a:pt x="119185" y="13677"/>
                  <a:pt x="140677" y="27354"/>
                </a:cubicBezTo>
                <a:cubicBezTo>
                  <a:pt x="162169" y="41031"/>
                  <a:pt x="173892" y="37123"/>
                  <a:pt x="187569" y="85969"/>
                </a:cubicBezTo>
                <a:cubicBezTo>
                  <a:pt x="201246" y="134815"/>
                  <a:pt x="211016" y="248139"/>
                  <a:pt x="222739" y="320431"/>
                </a:cubicBezTo>
                <a:cubicBezTo>
                  <a:pt x="234462" y="392723"/>
                  <a:pt x="228600" y="465015"/>
                  <a:pt x="257908" y="519723"/>
                </a:cubicBezTo>
                <a:cubicBezTo>
                  <a:pt x="287216" y="574431"/>
                  <a:pt x="298939" y="611554"/>
                  <a:pt x="398585" y="648677"/>
                </a:cubicBezTo>
                <a:cubicBezTo>
                  <a:pt x="498231" y="685800"/>
                  <a:pt x="508001" y="724877"/>
                  <a:pt x="855785" y="742462"/>
                </a:cubicBezTo>
                <a:cubicBezTo>
                  <a:pt x="1203569" y="760047"/>
                  <a:pt x="2485292" y="754185"/>
                  <a:pt x="2485292" y="754185"/>
                </a:cubicBezTo>
                <a:lnTo>
                  <a:pt x="4360985" y="754185"/>
                </a:lnTo>
              </a:path>
            </a:pathLst>
          </a:cu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en-US" sz="3600" dirty="0" smtClean="0"/>
              <a:t>System evolution</a:t>
            </a:r>
            <a:endParaRPr lang="en-US" sz="3600" dirty="0"/>
          </a:p>
        </p:txBody>
      </p:sp>
      <p:pic>
        <p:nvPicPr>
          <p:cNvPr id="1026" name="Picture 2" descr="f1"/>
          <p:cNvPicPr>
            <a:picLocks noChangeAspect="1" noChangeArrowheads="1"/>
          </p:cNvPicPr>
          <p:nvPr/>
        </p:nvPicPr>
        <p:blipFill>
          <a:blip r:embed="rId3" cstate="print"/>
          <a:srcRect/>
          <a:stretch>
            <a:fillRect/>
          </a:stretch>
        </p:blipFill>
        <p:spPr bwMode="auto">
          <a:xfrm>
            <a:off x="-12890" y="1466849"/>
            <a:ext cx="6894930" cy="5319685"/>
          </a:xfrm>
          <a:prstGeom prst="rect">
            <a:avLst/>
          </a:prstGeom>
          <a:noFill/>
        </p:spPr>
      </p:pic>
      <p:pic>
        <p:nvPicPr>
          <p:cNvPr id="10" name="Slika 9" descr="Screenshot_2015-07-11-04-P3a.png"/>
          <p:cNvPicPr>
            <a:picLocks noChangeAspect="1"/>
          </p:cNvPicPr>
          <p:nvPr/>
        </p:nvPicPr>
        <p:blipFill>
          <a:blip r:embed="rId4" cstate="print"/>
          <a:stretch>
            <a:fillRect/>
          </a:stretch>
        </p:blipFill>
        <p:spPr>
          <a:xfrm>
            <a:off x="7098633" y="1464"/>
            <a:ext cx="2045368" cy="3272588"/>
          </a:xfrm>
          <a:prstGeom prst="rect">
            <a:avLst/>
          </a:prstGeom>
        </p:spPr>
      </p:pic>
      <p:pic>
        <p:nvPicPr>
          <p:cNvPr id="15" name="Slika 14" descr="Screenshot_2015-07-11-04-P3b.png"/>
          <p:cNvPicPr>
            <a:picLocks noChangeAspect="1"/>
          </p:cNvPicPr>
          <p:nvPr/>
        </p:nvPicPr>
        <p:blipFill>
          <a:blip r:embed="rId5" cstate="print"/>
          <a:stretch>
            <a:fillRect/>
          </a:stretch>
        </p:blipFill>
        <p:spPr>
          <a:xfrm>
            <a:off x="7045541" y="3464169"/>
            <a:ext cx="2098459" cy="3357534"/>
          </a:xfrm>
          <a:prstGeom prst="rect">
            <a:avLst/>
          </a:prstGeom>
        </p:spPr>
      </p:pic>
      <p:sp>
        <p:nvSpPr>
          <p:cNvPr id="16" name="Prostoročno 15"/>
          <p:cNvSpPr/>
          <p:nvPr/>
        </p:nvSpPr>
        <p:spPr>
          <a:xfrm>
            <a:off x="6568831" y="3692769"/>
            <a:ext cx="1250461" cy="1312985"/>
          </a:xfrm>
          <a:custGeom>
            <a:avLst/>
            <a:gdLst>
              <a:gd name="connsiteX0" fmla="*/ 7815 w 1250461"/>
              <a:gd name="connsiteY0" fmla="*/ 0 h 1781908"/>
              <a:gd name="connsiteX1" fmla="*/ 7815 w 1250461"/>
              <a:gd name="connsiteY1" fmla="*/ 550985 h 1781908"/>
              <a:gd name="connsiteX2" fmla="*/ 7815 w 1250461"/>
              <a:gd name="connsiteY2" fmla="*/ 1301262 h 1781908"/>
              <a:gd name="connsiteX3" fmla="*/ 54707 w 1250461"/>
              <a:gd name="connsiteY3" fmla="*/ 1606062 h 1781908"/>
              <a:gd name="connsiteX4" fmla="*/ 171938 w 1250461"/>
              <a:gd name="connsiteY4" fmla="*/ 1723293 h 1781908"/>
              <a:gd name="connsiteX5" fmla="*/ 382954 w 1250461"/>
              <a:gd name="connsiteY5" fmla="*/ 1770185 h 1781908"/>
              <a:gd name="connsiteX6" fmla="*/ 1250461 w 1250461"/>
              <a:gd name="connsiteY6" fmla="*/ 1781908 h 178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0461" h="1781908">
                <a:moveTo>
                  <a:pt x="7815" y="0"/>
                </a:moveTo>
                <a:lnTo>
                  <a:pt x="7815" y="550985"/>
                </a:lnTo>
                <a:cubicBezTo>
                  <a:pt x="7815" y="767862"/>
                  <a:pt x="0" y="1125416"/>
                  <a:pt x="7815" y="1301262"/>
                </a:cubicBezTo>
                <a:cubicBezTo>
                  <a:pt x="15630" y="1477108"/>
                  <a:pt x="27353" y="1535724"/>
                  <a:pt x="54707" y="1606062"/>
                </a:cubicBezTo>
                <a:cubicBezTo>
                  <a:pt x="82061" y="1676400"/>
                  <a:pt x="117230" y="1695939"/>
                  <a:pt x="171938" y="1723293"/>
                </a:cubicBezTo>
                <a:cubicBezTo>
                  <a:pt x="226646" y="1750647"/>
                  <a:pt x="203200" y="1760416"/>
                  <a:pt x="382954" y="1770185"/>
                </a:cubicBezTo>
                <a:cubicBezTo>
                  <a:pt x="562708" y="1779954"/>
                  <a:pt x="1098061" y="1779954"/>
                  <a:pt x="1250461" y="1781908"/>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err="1" smtClean="0"/>
              <a:t>Additional</a:t>
            </a:r>
            <a:r>
              <a:rPr lang="sl-SI" dirty="0" smtClean="0"/>
              <a:t> </a:t>
            </a:r>
            <a:r>
              <a:rPr lang="sl-SI" dirty="0" err="1" smtClean="0"/>
              <a:t>information</a:t>
            </a:r>
            <a:r>
              <a:rPr lang="sl-SI" dirty="0" smtClean="0"/>
              <a:t>:</a:t>
            </a:r>
            <a:endParaRPr lang="sl-SI" dirty="0"/>
          </a:p>
        </p:txBody>
      </p:sp>
      <p:sp>
        <p:nvSpPr>
          <p:cNvPr id="533" name="PoljeZBesedilom 532"/>
          <p:cNvSpPr txBox="1"/>
          <p:nvPr/>
        </p:nvSpPr>
        <p:spPr>
          <a:xfrm>
            <a:off x="1333500" y="1701800"/>
            <a:ext cx="6159250" cy="369332"/>
          </a:xfrm>
          <a:prstGeom prst="rect">
            <a:avLst/>
          </a:prstGeom>
          <a:noFill/>
        </p:spPr>
        <p:txBody>
          <a:bodyPr wrap="none" rtlCol="0">
            <a:spAutoFit/>
          </a:bodyPr>
          <a:lstStyle/>
          <a:p>
            <a:r>
              <a:rPr lang="sl-SI" dirty="0" smtClean="0">
                <a:hlinkClick r:id="rId2"/>
              </a:rPr>
              <a:t>http://www.quality-assurance-solutions.com/TRIZ-training.html</a:t>
            </a:r>
            <a:endParaRPr lang="sl-SI" dirty="0"/>
          </a:p>
        </p:txBody>
      </p:sp>
      <p:pic>
        <p:nvPicPr>
          <p:cNvPr id="534" name="Picture 2" descr="http://www.quality-assurance-solutions.com/images/TRIZ-training-180.png">
            <a:hlinkClick r:id="rId2"/>
          </p:cNvPr>
          <p:cNvPicPr>
            <a:picLocks noChangeAspect="1" noChangeArrowheads="1"/>
          </p:cNvPicPr>
          <p:nvPr/>
        </p:nvPicPr>
        <p:blipFill>
          <a:blip r:embed="rId3" cstate="print"/>
          <a:srcRect/>
          <a:stretch>
            <a:fillRect/>
          </a:stretch>
        </p:blipFill>
        <p:spPr bwMode="auto">
          <a:xfrm>
            <a:off x="920749" y="2624137"/>
            <a:ext cx="2764505" cy="2595563"/>
          </a:xfrm>
          <a:prstGeom prst="rect">
            <a:avLst/>
          </a:prstGeom>
          <a:noFill/>
        </p:spPr>
      </p:pic>
      <p:sp>
        <p:nvSpPr>
          <p:cNvPr id="535" name="PoljeZBesedilom 534"/>
          <p:cNvSpPr txBox="1"/>
          <p:nvPr/>
        </p:nvSpPr>
        <p:spPr>
          <a:xfrm>
            <a:off x="4309883" y="3683000"/>
            <a:ext cx="3624005" cy="707886"/>
          </a:xfrm>
          <a:prstGeom prst="rect">
            <a:avLst/>
          </a:prstGeom>
          <a:noFill/>
        </p:spPr>
        <p:txBody>
          <a:bodyPr wrap="none" rtlCol="0">
            <a:spAutoFit/>
          </a:bodyPr>
          <a:lstStyle/>
          <a:p>
            <a:r>
              <a:rPr lang="en-US" sz="4000" b="1" dirty="0" smtClean="0">
                <a:hlinkClick r:id="rId2"/>
              </a:rPr>
              <a:t>TRIZ Training Kit</a:t>
            </a:r>
            <a:endParaRPr lang="en-US" sz="4000" b="1" dirty="0" smtClean="0"/>
          </a:p>
        </p:txBody>
      </p:sp>
      <p:sp>
        <p:nvSpPr>
          <p:cNvPr id="536" name="PoljeZBesedilom 535"/>
          <p:cNvSpPr txBox="1"/>
          <p:nvPr/>
        </p:nvSpPr>
        <p:spPr>
          <a:xfrm>
            <a:off x="927100" y="5372100"/>
            <a:ext cx="6628738" cy="369332"/>
          </a:xfrm>
          <a:prstGeom prst="rect">
            <a:avLst/>
          </a:prstGeom>
          <a:noFill/>
        </p:spPr>
        <p:txBody>
          <a:bodyPr wrap="none" rtlCol="0">
            <a:spAutoFit/>
          </a:bodyPr>
          <a:lstStyle/>
          <a:p>
            <a:r>
              <a:rPr lang="en-US" b="1" dirty="0" smtClean="0">
                <a:solidFill>
                  <a:srgbClr val="FF0000"/>
                </a:solidFill>
              </a:rPr>
              <a:t>A Comprehensive Package to Learn and Train the TRIZ methodology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kupina 1"/>
          <p:cNvGrpSpPr/>
          <p:nvPr/>
        </p:nvGrpSpPr>
        <p:grpSpPr>
          <a:xfrm>
            <a:off x="2997200" y="613855"/>
            <a:ext cx="3594100" cy="6053645"/>
            <a:chOff x="2997200" y="613855"/>
            <a:chExt cx="3594100" cy="6053645"/>
          </a:xfrm>
        </p:grpSpPr>
        <p:sp>
          <p:nvSpPr>
            <p:cNvPr id="3" name="Prostoročno 2"/>
            <p:cNvSpPr/>
            <p:nvPr/>
          </p:nvSpPr>
          <p:spPr>
            <a:xfrm>
              <a:off x="4672484" y="4531807"/>
              <a:ext cx="1899138" cy="2125226"/>
            </a:xfrm>
            <a:custGeom>
              <a:avLst/>
              <a:gdLst>
                <a:gd name="connsiteX0" fmla="*/ 391885 w 1899138"/>
                <a:gd name="connsiteY0" fmla="*/ 180870 h 2125226"/>
                <a:gd name="connsiteX1" fmla="*/ 472272 w 1899138"/>
                <a:gd name="connsiteY1" fmla="*/ 100483 h 2125226"/>
                <a:gd name="connsiteX2" fmla="*/ 532562 w 1899138"/>
                <a:gd name="connsiteY2" fmla="*/ 0 h 2125226"/>
                <a:gd name="connsiteX3" fmla="*/ 688312 w 1899138"/>
                <a:gd name="connsiteY3" fmla="*/ 110531 h 2125226"/>
                <a:gd name="connsiteX4" fmla="*/ 949569 w 1899138"/>
                <a:gd name="connsiteY4" fmla="*/ 376813 h 2125226"/>
                <a:gd name="connsiteX5" fmla="*/ 1140487 w 1899138"/>
                <a:gd name="connsiteY5" fmla="*/ 582804 h 2125226"/>
                <a:gd name="connsiteX6" fmla="*/ 1356527 w 1899138"/>
                <a:gd name="connsiteY6" fmla="*/ 859134 h 2125226"/>
                <a:gd name="connsiteX7" fmla="*/ 1542421 w 1899138"/>
                <a:gd name="connsiteY7" fmla="*/ 1115367 h 2125226"/>
                <a:gd name="connsiteX8" fmla="*/ 1778558 w 1899138"/>
                <a:gd name="connsiteY8" fmla="*/ 1492180 h 2125226"/>
                <a:gd name="connsiteX9" fmla="*/ 1899138 w 1899138"/>
                <a:gd name="connsiteY9" fmla="*/ 1698171 h 2125226"/>
                <a:gd name="connsiteX10" fmla="*/ 411982 w 1899138"/>
                <a:gd name="connsiteY10" fmla="*/ 2125226 h 2125226"/>
                <a:gd name="connsiteX11" fmla="*/ 0 w 1899138"/>
                <a:gd name="connsiteY11" fmla="*/ 2085033 h 2125226"/>
                <a:gd name="connsiteX12" fmla="*/ 155749 w 1899138"/>
                <a:gd name="connsiteY12" fmla="*/ 1426866 h 2125226"/>
                <a:gd name="connsiteX13" fmla="*/ 276329 w 1899138"/>
                <a:gd name="connsiteY13" fmla="*/ 869182 h 2125226"/>
                <a:gd name="connsiteX14" fmla="*/ 341643 w 1899138"/>
                <a:gd name="connsiteY14" fmla="*/ 442127 h 2125226"/>
                <a:gd name="connsiteX15" fmla="*/ 391885 w 1899138"/>
                <a:gd name="connsiteY15" fmla="*/ 180870 h 2125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138" h="2125226">
                  <a:moveTo>
                    <a:pt x="391885" y="180870"/>
                  </a:moveTo>
                  <a:lnTo>
                    <a:pt x="472272" y="100483"/>
                  </a:lnTo>
                  <a:lnTo>
                    <a:pt x="532562" y="0"/>
                  </a:lnTo>
                  <a:lnTo>
                    <a:pt x="688312" y="110531"/>
                  </a:lnTo>
                  <a:lnTo>
                    <a:pt x="949569" y="376813"/>
                  </a:lnTo>
                  <a:lnTo>
                    <a:pt x="1140487" y="582804"/>
                  </a:lnTo>
                  <a:lnTo>
                    <a:pt x="1356527" y="859134"/>
                  </a:lnTo>
                  <a:lnTo>
                    <a:pt x="1542421" y="1115367"/>
                  </a:lnTo>
                  <a:lnTo>
                    <a:pt x="1778558" y="1492180"/>
                  </a:lnTo>
                  <a:lnTo>
                    <a:pt x="1899138" y="1698171"/>
                  </a:lnTo>
                  <a:lnTo>
                    <a:pt x="411982" y="2125226"/>
                  </a:lnTo>
                  <a:lnTo>
                    <a:pt x="0" y="2085033"/>
                  </a:lnTo>
                  <a:lnTo>
                    <a:pt x="155749" y="1426866"/>
                  </a:lnTo>
                  <a:lnTo>
                    <a:pt x="276329" y="869182"/>
                  </a:lnTo>
                  <a:lnTo>
                    <a:pt x="341643" y="442127"/>
                  </a:lnTo>
                  <a:lnTo>
                    <a:pt x="391885" y="18087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 name="Prostoročno 3"/>
            <p:cNvSpPr/>
            <p:nvPr/>
          </p:nvSpPr>
          <p:spPr>
            <a:xfrm>
              <a:off x="3009481" y="4516734"/>
              <a:ext cx="914400" cy="1969477"/>
            </a:xfrm>
            <a:custGeom>
              <a:avLst/>
              <a:gdLst>
                <a:gd name="connsiteX0" fmla="*/ 818941 w 914400"/>
                <a:gd name="connsiteY0" fmla="*/ 0 h 1969477"/>
                <a:gd name="connsiteX1" fmla="*/ 914400 w 914400"/>
                <a:gd name="connsiteY1" fmla="*/ 140677 h 1969477"/>
                <a:gd name="connsiteX2" fmla="*/ 808893 w 914400"/>
                <a:gd name="connsiteY2" fmla="*/ 361741 h 1969477"/>
                <a:gd name="connsiteX3" fmla="*/ 562708 w 914400"/>
                <a:gd name="connsiteY3" fmla="*/ 884255 h 1969477"/>
                <a:gd name="connsiteX4" fmla="*/ 427055 w 914400"/>
                <a:gd name="connsiteY4" fmla="*/ 1245996 h 1969477"/>
                <a:gd name="connsiteX5" fmla="*/ 291403 w 914400"/>
                <a:gd name="connsiteY5" fmla="*/ 1652954 h 1969477"/>
                <a:gd name="connsiteX6" fmla="*/ 216040 w 914400"/>
                <a:gd name="connsiteY6" fmla="*/ 1969477 h 1969477"/>
                <a:gd name="connsiteX7" fmla="*/ 0 w 914400"/>
                <a:gd name="connsiteY7" fmla="*/ 1592664 h 1969477"/>
                <a:gd name="connsiteX8" fmla="*/ 35170 w 914400"/>
                <a:gd name="connsiteY8" fmla="*/ 1180681 h 1969477"/>
                <a:gd name="connsiteX9" fmla="*/ 85411 w 914400"/>
                <a:gd name="connsiteY9" fmla="*/ 939521 h 1969477"/>
                <a:gd name="connsiteX10" fmla="*/ 110532 w 914400"/>
                <a:gd name="connsiteY10" fmla="*/ 773723 h 1969477"/>
                <a:gd name="connsiteX11" fmla="*/ 221064 w 914400"/>
                <a:gd name="connsiteY11" fmla="*/ 688312 h 1969477"/>
                <a:gd name="connsiteX12" fmla="*/ 361741 w 914400"/>
                <a:gd name="connsiteY12" fmla="*/ 643095 h 1969477"/>
                <a:gd name="connsiteX13" fmla="*/ 361741 w 914400"/>
                <a:gd name="connsiteY13" fmla="*/ 643095 h 1969477"/>
                <a:gd name="connsiteX14" fmla="*/ 401934 w 914400"/>
                <a:gd name="connsiteY14" fmla="*/ 612950 h 1969477"/>
                <a:gd name="connsiteX15" fmla="*/ 211016 w 914400"/>
                <a:gd name="connsiteY15" fmla="*/ 527539 h 1969477"/>
                <a:gd name="connsiteX16" fmla="*/ 326572 w 914400"/>
                <a:gd name="connsiteY16" fmla="*/ 396910 h 1969477"/>
                <a:gd name="connsiteX17" fmla="*/ 497394 w 914400"/>
                <a:gd name="connsiteY17" fmla="*/ 251209 h 1969477"/>
                <a:gd name="connsiteX18" fmla="*/ 683288 w 914400"/>
                <a:gd name="connsiteY18" fmla="*/ 100484 h 1969477"/>
                <a:gd name="connsiteX19" fmla="*/ 818941 w 914400"/>
                <a:gd name="connsiteY19" fmla="*/ 0 h 196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400" h="1969477">
                  <a:moveTo>
                    <a:pt x="818941" y="0"/>
                  </a:moveTo>
                  <a:lnTo>
                    <a:pt x="914400" y="140677"/>
                  </a:lnTo>
                  <a:lnTo>
                    <a:pt x="808893" y="361741"/>
                  </a:lnTo>
                  <a:lnTo>
                    <a:pt x="562708" y="884255"/>
                  </a:lnTo>
                  <a:lnTo>
                    <a:pt x="427055" y="1245996"/>
                  </a:lnTo>
                  <a:lnTo>
                    <a:pt x="291403" y="1652954"/>
                  </a:lnTo>
                  <a:lnTo>
                    <a:pt x="216040" y="1969477"/>
                  </a:lnTo>
                  <a:lnTo>
                    <a:pt x="0" y="1592664"/>
                  </a:lnTo>
                  <a:lnTo>
                    <a:pt x="35170" y="1180681"/>
                  </a:lnTo>
                  <a:lnTo>
                    <a:pt x="85411" y="939521"/>
                  </a:lnTo>
                  <a:lnTo>
                    <a:pt x="110532" y="773723"/>
                  </a:lnTo>
                  <a:lnTo>
                    <a:pt x="221064" y="688312"/>
                  </a:lnTo>
                  <a:lnTo>
                    <a:pt x="361741" y="643095"/>
                  </a:lnTo>
                  <a:lnTo>
                    <a:pt x="361741" y="643095"/>
                  </a:lnTo>
                  <a:lnTo>
                    <a:pt x="401934" y="612950"/>
                  </a:lnTo>
                  <a:lnTo>
                    <a:pt x="211016" y="527539"/>
                  </a:lnTo>
                  <a:lnTo>
                    <a:pt x="326572" y="396910"/>
                  </a:lnTo>
                  <a:lnTo>
                    <a:pt x="497394" y="251209"/>
                  </a:lnTo>
                  <a:lnTo>
                    <a:pt x="683288" y="100484"/>
                  </a:lnTo>
                  <a:lnTo>
                    <a:pt x="818941"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5" name="Freeform 135"/>
            <p:cNvSpPr>
              <a:spLocks/>
            </p:cNvSpPr>
            <p:nvPr/>
          </p:nvSpPr>
          <p:spPr bwMode="auto">
            <a:xfrm>
              <a:off x="5207000" y="4511675"/>
              <a:ext cx="1384300" cy="1722438"/>
            </a:xfrm>
            <a:custGeom>
              <a:avLst/>
              <a:gdLst/>
              <a:ahLst/>
              <a:cxnLst>
                <a:cxn ang="0">
                  <a:pos x="2554" y="3121"/>
                </a:cxn>
                <a:cxn ang="0">
                  <a:pos x="2420" y="2904"/>
                </a:cxn>
                <a:cxn ang="0">
                  <a:pos x="2281" y="2685"/>
                </a:cxn>
                <a:cxn ang="0">
                  <a:pos x="2138" y="2463"/>
                </a:cxn>
                <a:cxn ang="0">
                  <a:pos x="1990" y="2242"/>
                </a:cxn>
                <a:cxn ang="0">
                  <a:pos x="1836" y="2021"/>
                </a:cxn>
                <a:cxn ang="0">
                  <a:pos x="1680" y="1801"/>
                </a:cxn>
                <a:cxn ang="0">
                  <a:pos x="1518" y="1584"/>
                </a:cxn>
                <a:cxn ang="0">
                  <a:pos x="1353" y="1372"/>
                </a:cxn>
                <a:cxn ang="0">
                  <a:pos x="1187" y="1165"/>
                </a:cxn>
                <a:cxn ang="0">
                  <a:pos x="1016" y="961"/>
                </a:cxn>
                <a:cxn ang="0">
                  <a:pos x="841" y="766"/>
                </a:cxn>
                <a:cxn ang="0">
                  <a:pos x="666" y="578"/>
                </a:cxn>
                <a:cxn ang="0">
                  <a:pos x="488" y="401"/>
                </a:cxn>
                <a:cxn ang="0">
                  <a:pos x="306" y="232"/>
                </a:cxn>
                <a:cxn ang="0">
                  <a:pos x="123" y="74"/>
                </a:cxn>
                <a:cxn ang="0">
                  <a:pos x="0" y="41"/>
                </a:cxn>
                <a:cxn ang="0">
                  <a:pos x="180" y="192"/>
                </a:cxn>
                <a:cxn ang="0">
                  <a:pos x="362" y="353"/>
                </a:cxn>
                <a:cxn ang="0">
                  <a:pos x="538" y="526"/>
                </a:cxn>
                <a:cxn ang="0">
                  <a:pos x="716" y="707"/>
                </a:cxn>
                <a:cxn ang="0">
                  <a:pos x="889" y="899"/>
                </a:cxn>
                <a:cxn ang="0">
                  <a:pos x="1060" y="1097"/>
                </a:cxn>
                <a:cxn ang="0">
                  <a:pos x="1230" y="1300"/>
                </a:cxn>
                <a:cxn ang="0">
                  <a:pos x="1395" y="1510"/>
                </a:cxn>
                <a:cxn ang="0">
                  <a:pos x="1557" y="1725"/>
                </a:cxn>
                <a:cxn ang="0">
                  <a:pos x="1716" y="1941"/>
                </a:cxn>
                <a:cxn ang="0">
                  <a:pos x="1870" y="2160"/>
                </a:cxn>
                <a:cxn ang="0">
                  <a:pos x="2021" y="2381"/>
                </a:cxn>
                <a:cxn ang="0">
                  <a:pos x="2166" y="2603"/>
                </a:cxn>
                <a:cxn ang="0">
                  <a:pos x="2307" y="2822"/>
                </a:cxn>
                <a:cxn ang="0">
                  <a:pos x="2441" y="3039"/>
                </a:cxn>
                <a:cxn ang="0">
                  <a:pos x="2572" y="3255"/>
                </a:cxn>
              </a:cxnLst>
              <a:rect l="0" t="0" r="r" b="b"/>
              <a:pathLst>
                <a:path w="2618" h="3255">
                  <a:moveTo>
                    <a:pt x="2618" y="3228"/>
                  </a:moveTo>
                  <a:lnTo>
                    <a:pt x="2554" y="3121"/>
                  </a:lnTo>
                  <a:lnTo>
                    <a:pt x="2488" y="3012"/>
                  </a:lnTo>
                  <a:lnTo>
                    <a:pt x="2420" y="2904"/>
                  </a:lnTo>
                  <a:lnTo>
                    <a:pt x="2351" y="2795"/>
                  </a:lnTo>
                  <a:lnTo>
                    <a:pt x="2281" y="2685"/>
                  </a:lnTo>
                  <a:lnTo>
                    <a:pt x="2209" y="2573"/>
                  </a:lnTo>
                  <a:lnTo>
                    <a:pt x="2138" y="2463"/>
                  </a:lnTo>
                  <a:lnTo>
                    <a:pt x="2064" y="2352"/>
                  </a:lnTo>
                  <a:lnTo>
                    <a:pt x="1990" y="2242"/>
                  </a:lnTo>
                  <a:lnTo>
                    <a:pt x="1914" y="2130"/>
                  </a:lnTo>
                  <a:lnTo>
                    <a:pt x="1836" y="2021"/>
                  </a:lnTo>
                  <a:lnTo>
                    <a:pt x="1759" y="1911"/>
                  </a:lnTo>
                  <a:lnTo>
                    <a:pt x="1680" y="1801"/>
                  </a:lnTo>
                  <a:lnTo>
                    <a:pt x="1600" y="1692"/>
                  </a:lnTo>
                  <a:lnTo>
                    <a:pt x="1518" y="1584"/>
                  </a:lnTo>
                  <a:lnTo>
                    <a:pt x="1436" y="1478"/>
                  </a:lnTo>
                  <a:lnTo>
                    <a:pt x="1353" y="1372"/>
                  </a:lnTo>
                  <a:lnTo>
                    <a:pt x="1271" y="1268"/>
                  </a:lnTo>
                  <a:lnTo>
                    <a:pt x="1187" y="1165"/>
                  </a:lnTo>
                  <a:lnTo>
                    <a:pt x="1101" y="1061"/>
                  </a:lnTo>
                  <a:lnTo>
                    <a:pt x="1016" y="961"/>
                  </a:lnTo>
                  <a:lnTo>
                    <a:pt x="930" y="863"/>
                  </a:lnTo>
                  <a:lnTo>
                    <a:pt x="841" y="766"/>
                  </a:lnTo>
                  <a:lnTo>
                    <a:pt x="754" y="672"/>
                  </a:lnTo>
                  <a:lnTo>
                    <a:pt x="666" y="578"/>
                  </a:lnTo>
                  <a:lnTo>
                    <a:pt x="576" y="488"/>
                  </a:lnTo>
                  <a:lnTo>
                    <a:pt x="488" y="401"/>
                  </a:lnTo>
                  <a:lnTo>
                    <a:pt x="397" y="315"/>
                  </a:lnTo>
                  <a:lnTo>
                    <a:pt x="306" y="232"/>
                  </a:lnTo>
                  <a:lnTo>
                    <a:pt x="215" y="151"/>
                  </a:lnTo>
                  <a:lnTo>
                    <a:pt x="123" y="74"/>
                  </a:lnTo>
                  <a:lnTo>
                    <a:pt x="32" y="0"/>
                  </a:lnTo>
                  <a:lnTo>
                    <a:pt x="0" y="41"/>
                  </a:lnTo>
                  <a:lnTo>
                    <a:pt x="90" y="114"/>
                  </a:lnTo>
                  <a:lnTo>
                    <a:pt x="180" y="192"/>
                  </a:lnTo>
                  <a:lnTo>
                    <a:pt x="271" y="270"/>
                  </a:lnTo>
                  <a:lnTo>
                    <a:pt x="362" y="353"/>
                  </a:lnTo>
                  <a:lnTo>
                    <a:pt x="450" y="439"/>
                  </a:lnTo>
                  <a:lnTo>
                    <a:pt x="538" y="526"/>
                  </a:lnTo>
                  <a:lnTo>
                    <a:pt x="628" y="616"/>
                  </a:lnTo>
                  <a:lnTo>
                    <a:pt x="716" y="707"/>
                  </a:lnTo>
                  <a:lnTo>
                    <a:pt x="803" y="801"/>
                  </a:lnTo>
                  <a:lnTo>
                    <a:pt x="889" y="899"/>
                  </a:lnTo>
                  <a:lnTo>
                    <a:pt x="975" y="996"/>
                  </a:lnTo>
                  <a:lnTo>
                    <a:pt x="1060" y="1097"/>
                  </a:lnTo>
                  <a:lnTo>
                    <a:pt x="1146" y="1197"/>
                  </a:lnTo>
                  <a:lnTo>
                    <a:pt x="1230" y="1300"/>
                  </a:lnTo>
                  <a:lnTo>
                    <a:pt x="1313" y="1405"/>
                  </a:lnTo>
                  <a:lnTo>
                    <a:pt x="1395" y="1510"/>
                  </a:lnTo>
                  <a:lnTo>
                    <a:pt x="1477" y="1616"/>
                  </a:lnTo>
                  <a:lnTo>
                    <a:pt x="1557" y="1725"/>
                  </a:lnTo>
                  <a:lnTo>
                    <a:pt x="1637" y="1833"/>
                  </a:lnTo>
                  <a:lnTo>
                    <a:pt x="1716" y="1941"/>
                  </a:lnTo>
                  <a:lnTo>
                    <a:pt x="1793" y="2050"/>
                  </a:lnTo>
                  <a:lnTo>
                    <a:pt x="1870" y="2160"/>
                  </a:lnTo>
                  <a:lnTo>
                    <a:pt x="1946" y="2272"/>
                  </a:lnTo>
                  <a:lnTo>
                    <a:pt x="2021" y="2381"/>
                  </a:lnTo>
                  <a:lnTo>
                    <a:pt x="2094" y="2493"/>
                  </a:lnTo>
                  <a:lnTo>
                    <a:pt x="2166" y="2603"/>
                  </a:lnTo>
                  <a:lnTo>
                    <a:pt x="2238" y="2712"/>
                  </a:lnTo>
                  <a:lnTo>
                    <a:pt x="2307" y="2822"/>
                  </a:lnTo>
                  <a:lnTo>
                    <a:pt x="2374" y="2931"/>
                  </a:lnTo>
                  <a:lnTo>
                    <a:pt x="2441" y="3039"/>
                  </a:lnTo>
                  <a:lnTo>
                    <a:pt x="2508" y="3148"/>
                  </a:lnTo>
                  <a:lnTo>
                    <a:pt x="2572" y="3255"/>
                  </a:lnTo>
                  <a:lnTo>
                    <a:pt x="2618" y="32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 name="Freeform 138"/>
            <p:cNvSpPr>
              <a:spLocks/>
            </p:cNvSpPr>
            <p:nvPr/>
          </p:nvSpPr>
          <p:spPr bwMode="auto">
            <a:xfrm>
              <a:off x="5202238" y="4516438"/>
              <a:ext cx="201613" cy="1047750"/>
            </a:xfrm>
            <a:custGeom>
              <a:avLst/>
              <a:gdLst/>
              <a:ahLst/>
              <a:cxnLst>
                <a:cxn ang="0">
                  <a:pos x="380" y="1952"/>
                </a:cxn>
                <a:cxn ang="0">
                  <a:pos x="367" y="1805"/>
                </a:cxn>
                <a:cxn ang="0">
                  <a:pos x="354" y="1660"/>
                </a:cxn>
                <a:cxn ang="0">
                  <a:pos x="342" y="1518"/>
                </a:cxn>
                <a:cxn ang="0">
                  <a:pos x="329" y="1378"/>
                </a:cxn>
                <a:cxn ang="0">
                  <a:pos x="317" y="1241"/>
                </a:cxn>
                <a:cxn ang="0">
                  <a:pos x="304" y="1107"/>
                </a:cxn>
                <a:cxn ang="0">
                  <a:pos x="289" y="976"/>
                </a:cxn>
                <a:cxn ang="0">
                  <a:pos x="272" y="848"/>
                </a:cxn>
                <a:cxn ang="0">
                  <a:pos x="255" y="725"/>
                </a:cxn>
                <a:cxn ang="0">
                  <a:pos x="234" y="606"/>
                </a:cxn>
                <a:cxn ang="0">
                  <a:pos x="211" y="492"/>
                </a:cxn>
                <a:cxn ang="0">
                  <a:pos x="186" y="382"/>
                </a:cxn>
                <a:cxn ang="0">
                  <a:pos x="157" y="279"/>
                </a:cxn>
                <a:cxn ang="0">
                  <a:pos x="123" y="179"/>
                </a:cxn>
                <a:cxn ang="0">
                  <a:pos x="88" y="86"/>
                </a:cxn>
                <a:cxn ang="0">
                  <a:pos x="46" y="0"/>
                </a:cxn>
                <a:cxn ang="0">
                  <a:pos x="19" y="65"/>
                </a:cxn>
                <a:cxn ang="0">
                  <a:pos x="57" y="152"/>
                </a:cxn>
                <a:cxn ang="0">
                  <a:pos x="92" y="245"/>
                </a:cxn>
                <a:cxn ang="0">
                  <a:pos x="121" y="344"/>
                </a:cxn>
                <a:cxn ang="0">
                  <a:pos x="148" y="449"/>
                </a:cxn>
                <a:cxn ang="0">
                  <a:pos x="172" y="559"/>
                </a:cxn>
                <a:cxn ang="0">
                  <a:pos x="194" y="674"/>
                </a:cxn>
                <a:cxn ang="0">
                  <a:pos x="213" y="795"/>
                </a:cxn>
                <a:cxn ang="0">
                  <a:pos x="229" y="918"/>
                </a:cxn>
                <a:cxn ang="0">
                  <a:pos x="245" y="1046"/>
                </a:cxn>
                <a:cxn ang="0">
                  <a:pos x="259" y="1179"/>
                </a:cxn>
                <a:cxn ang="0">
                  <a:pos x="272" y="1314"/>
                </a:cxn>
                <a:cxn ang="0">
                  <a:pos x="285" y="1453"/>
                </a:cxn>
                <a:cxn ang="0">
                  <a:pos x="297" y="1594"/>
                </a:cxn>
                <a:cxn ang="0">
                  <a:pos x="309" y="1738"/>
                </a:cxn>
                <a:cxn ang="0">
                  <a:pos x="321" y="1884"/>
                </a:cxn>
                <a:cxn ang="0">
                  <a:pos x="351" y="1929"/>
                </a:cxn>
              </a:cxnLst>
              <a:rect l="0" t="0" r="r" b="b"/>
              <a:pathLst>
                <a:path w="380" h="1980">
                  <a:moveTo>
                    <a:pt x="357" y="1980"/>
                  </a:moveTo>
                  <a:lnTo>
                    <a:pt x="380" y="1952"/>
                  </a:lnTo>
                  <a:lnTo>
                    <a:pt x="373" y="1879"/>
                  </a:lnTo>
                  <a:lnTo>
                    <a:pt x="367" y="1805"/>
                  </a:lnTo>
                  <a:lnTo>
                    <a:pt x="361" y="1732"/>
                  </a:lnTo>
                  <a:lnTo>
                    <a:pt x="354" y="1660"/>
                  </a:lnTo>
                  <a:lnTo>
                    <a:pt x="348" y="1588"/>
                  </a:lnTo>
                  <a:lnTo>
                    <a:pt x="342" y="1518"/>
                  </a:lnTo>
                  <a:lnTo>
                    <a:pt x="336" y="1447"/>
                  </a:lnTo>
                  <a:lnTo>
                    <a:pt x="329" y="1378"/>
                  </a:lnTo>
                  <a:lnTo>
                    <a:pt x="324" y="1309"/>
                  </a:lnTo>
                  <a:lnTo>
                    <a:pt x="317" y="1241"/>
                  </a:lnTo>
                  <a:lnTo>
                    <a:pt x="310" y="1173"/>
                  </a:lnTo>
                  <a:lnTo>
                    <a:pt x="304" y="1107"/>
                  </a:lnTo>
                  <a:lnTo>
                    <a:pt x="297" y="1040"/>
                  </a:lnTo>
                  <a:lnTo>
                    <a:pt x="289" y="976"/>
                  </a:lnTo>
                  <a:lnTo>
                    <a:pt x="281" y="913"/>
                  </a:lnTo>
                  <a:lnTo>
                    <a:pt x="272" y="848"/>
                  </a:lnTo>
                  <a:lnTo>
                    <a:pt x="264" y="786"/>
                  </a:lnTo>
                  <a:lnTo>
                    <a:pt x="255" y="725"/>
                  </a:lnTo>
                  <a:lnTo>
                    <a:pt x="245" y="666"/>
                  </a:lnTo>
                  <a:lnTo>
                    <a:pt x="234" y="606"/>
                  </a:lnTo>
                  <a:lnTo>
                    <a:pt x="224" y="548"/>
                  </a:lnTo>
                  <a:lnTo>
                    <a:pt x="211" y="492"/>
                  </a:lnTo>
                  <a:lnTo>
                    <a:pt x="199" y="438"/>
                  </a:lnTo>
                  <a:lnTo>
                    <a:pt x="186" y="382"/>
                  </a:lnTo>
                  <a:lnTo>
                    <a:pt x="172" y="331"/>
                  </a:lnTo>
                  <a:lnTo>
                    <a:pt x="157" y="279"/>
                  </a:lnTo>
                  <a:lnTo>
                    <a:pt x="141" y="229"/>
                  </a:lnTo>
                  <a:lnTo>
                    <a:pt x="123" y="179"/>
                  </a:lnTo>
                  <a:lnTo>
                    <a:pt x="106" y="133"/>
                  </a:lnTo>
                  <a:lnTo>
                    <a:pt x="88" y="86"/>
                  </a:lnTo>
                  <a:lnTo>
                    <a:pt x="68" y="43"/>
                  </a:lnTo>
                  <a:lnTo>
                    <a:pt x="46" y="0"/>
                  </a:lnTo>
                  <a:lnTo>
                    <a:pt x="0" y="24"/>
                  </a:lnTo>
                  <a:lnTo>
                    <a:pt x="19" y="65"/>
                  </a:lnTo>
                  <a:lnTo>
                    <a:pt x="39" y="108"/>
                  </a:lnTo>
                  <a:lnTo>
                    <a:pt x="57" y="152"/>
                  </a:lnTo>
                  <a:lnTo>
                    <a:pt x="74" y="198"/>
                  </a:lnTo>
                  <a:lnTo>
                    <a:pt x="92" y="245"/>
                  </a:lnTo>
                  <a:lnTo>
                    <a:pt x="106" y="293"/>
                  </a:lnTo>
                  <a:lnTo>
                    <a:pt x="121" y="344"/>
                  </a:lnTo>
                  <a:lnTo>
                    <a:pt x="134" y="396"/>
                  </a:lnTo>
                  <a:lnTo>
                    <a:pt x="148" y="449"/>
                  </a:lnTo>
                  <a:lnTo>
                    <a:pt x="160" y="503"/>
                  </a:lnTo>
                  <a:lnTo>
                    <a:pt x="172" y="559"/>
                  </a:lnTo>
                  <a:lnTo>
                    <a:pt x="183" y="617"/>
                  </a:lnTo>
                  <a:lnTo>
                    <a:pt x="194" y="674"/>
                  </a:lnTo>
                  <a:lnTo>
                    <a:pt x="203" y="734"/>
                  </a:lnTo>
                  <a:lnTo>
                    <a:pt x="213" y="795"/>
                  </a:lnTo>
                  <a:lnTo>
                    <a:pt x="221" y="856"/>
                  </a:lnTo>
                  <a:lnTo>
                    <a:pt x="229" y="918"/>
                  </a:lnTo>
                  <a:lnTo>
                    <a:pt x="237" y="982"/>
                  </a:lnTo>
                  <a:lnTo>
                    <a:pt x="245" y="1046"/>
                  </a:lnTo>
                  <a:lnTo>
                    <a:pt x="252" y="1112"/>
                  </a:lnTo>
                  <a:lnTo>
                    <a:pt x="259" y="1179"/>
                  </a:lnTo>
                  <a:lnTo>
                    <a:pt x="266" y="1246"/>
                  </a:lnTo>
                  <a:lnTo>
                    <a:pt x="272" y="1314"/>
                  </a:lnTo>
                  <a:lnTo>
                    <a:pt x="278" y="1383"/>
                  </a:lnTo>
                  <a:lnTo>
                    <a:pt x="285" y="1453"/>
                  </a:lnTo>
                  <a:lnTo>
                    <a:pt x="290" y="1523"/>
                  </a:lnTo>
                  <a:lnTo>
                    <a:pt x="297" y="1594"/>
                  </a:lnTo>
                  <a:lnTo>
                    <a:pt x="302" y="1666"/>
                  </a:lnTo>
                  <a:lnTo>
                    <a:pt x="309" y="1738"/>
                  </a:lnTo>
                  <a:lnTo>
                    <a:pt x="316" y="1811"/>
                  </a:lnTo>
                  <a:lnTo>
                    <a:pt x="321" y="1884"/>
                  </a:lnTo>
                  <a:lnTo>
                    <a:pt x="328" y="1957"/>
                  </a:lnTo>
                  <a:lnTo>
                    <a:pt x="351" y="1929"/>
                  </a:lnTo>
                  <a:lnTo>
                    <a:pt x="357" y="19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 name="Freeform 139"/>
            <p:cNvSpPr>
              <a:spLocks/>
            </p:cNvSpPr>
            <p:nvPr/>
          </p:nvSpPr>
          <p:spPr bwMode="auto">
            <a:xfrm>
              <a:off x="5168900" y="5537200"/>
              <a:ext cx="222250" cy="46038"/>
            </a:xfrm>
            <a:custGeom>
              <a:avLst/>
              <a:gdLst/>
              <a:ahLst/>
              <a:cxnLst>
                <a:cxn ang="0">
                  <a:pos x="33" y="41"/>
                </a:cxn>
                <a:cxn ang="0">
                  <a:pos x="19" y="87"/>
                </a:cxn>
                <a:cxn ang="0">
                  <a:pos x="45" y="84"/>
                </a:cxn>
                <a:cxn ang="0">
                  <a:pos x="69" y="83"/>
                </a:cxn>
                <a:cxn ang="0">
                  <a:pos x="95" y="80"/>
                </a:cxn>
                <a:cxn ang="0">
                  <a:pos x="119" y="77"/>
                </a:cxn>
                <a:cxn ang="0">
                  <a:pos x="145" y="76"/>
                </a:cxn>
                <a:cxn ang="0">
                  <a:pos x="170" y="73"/>
                </a:cxn>
                <a:cxn ang="0">
                  <a:pos x="195" y="70"/>
                </a:cxn>
                <a:cxn ang="0">
                  <a:pos x="220" y="69"/>
                </a:cxn>
                <a:cxn ang="0">
                  <a:pos x="246" y="66"/>
                </a:cxn>
                <a:cxn ang="0">
                  <a:pos x="270" y="64"/>
                </a:cxn>
                <a:cxn ang="0">
                  <a:pos x="296" y="62"/>
                </a:cxn>
                <a:cxn ang="0">
                  <a:pos x="320" y="60"/>
                </a:cxn>
                <a:cxn ang="0">
                  <a:pos x="346" y="58"/>
                </a:cxn>
                <a:cxn ang="0">
                  <a:pos x="370" y="55"/>
                </a:cxn>
                <a:cxn ang="0">
                  <a:pos x="396" y="54"/>
                </a:cxn>
                <a:cxn ang="0">
                  <a:pos x="421" y="51"/>
                </a:cxn>
                <a:cxn ang="0">
                  <a:pos x="415" y="0"/>
                </a:cxn>
                <a:cxn ang="0">
                  <a:pos x="391" y="3"/>
                </a:cxn>
                <a:cxn ang="0">
                  <a:pos x="365" y="4"/>
                </a:cxn>
                <a:cxn ang="0">
                  <a:pos x="341" y="7"/>
                </a:cxn>
                <a:cxn ang="0">
                  <a:pos x="315" y="8"/>
                </a:cxn>
                <a:cxn ang="0">
                  <a:pos x="290" y="11"/>
                </a:cxn>
                <a:cxn ang="0">
                  <a:pos x="265" y="12"/>
                </a:cxn>
                <a:cxn ang="0">
                  <a:pos x="240" y="15"/>
                </a:cxn>
                <a:cxn ang="0">
                  <a:pos x="214" y="17"/>
                </a:cxn>
                <a:cxn ang="0">
                  <a:pos x="190" y="19"/>
                </a:cxn>
                <a:cxn ang="0">
                  <a:pos x="164" y="22"/>
                </a:cxn>
                <a:cxn ang="0">
                  <a:pos x="140" y="24"/>
                </a:cxn>
                <a:cxn ang="0">
                  <a:pos x="114" y="26"/>
                </a:cxn>
                <a:cxn ang="0">
                  <a:pos x="90" y="28"/>
                </a:cxn>
                <a:cxn ang="0">
                  <a:pos x="64" y="31"/>
                </a:cxn>
                <a:cxn ang="0">
                  <a:pos x="39" y="32"/>
                </a:cxn>
                <a:cxn ang="0">
                  <a:pos x="14" y="35"/>
                </a:cxn>
                <a:cxn ang="0">
                  <a:pos x="0" y="81"/>
                </a:cxn>
                <a:cxn ang="0">
                  <a:pos x="33" y="41"/>
                </a:cxn>
              </a:cxnLst>
              <a:rect l="0" t="0" r="r" b="b"/>
              <a:pathLst>
                <a:path w="421" h="87">
                  <a:moveTo>
                    <a:pt x="33" y="41"/>
                  </a:moveTo>
                  <a:lnTo>
                    <a:pt x="19" y="87"/>
                  </a:lnTo>
                  <a:lnTo>
                    <a:pt x="45" y="84"/>
                  </a:lnTo>
                  <a:lnTo>
                    <a:pt x="69" y="83"/>
                  </a:lnTo>
                  <a:lnTo>
                    <a:pt x="95" y="80"/>
                  </a:lnTo>
                  <a:lnTo>
                    <a:pt x="119" y="77"/>
                  </a:lnTo>
                  <a:lnTo>
                    <a:pt x="145" y="76"/>
                  </a:lnTo>
                  <a:lnTo>
                    <a:pt x="170" y="73"/>
                  </a:lnTo>
                  <a:lnTo>
                    <a:pt x="195" y="70"/>
                  </a:lnTo>
                  <a:lnTo>
                    <a:pt x="220" y="69"/>
                  </a:lnTo>
                  <a:lnTo>
                    <a:pt x="246" y="66"/>
                  </a:lnTo>
                  <a:lnTo>
                    <a:pt x="270" y="64"/>
                  </a:lnTo>
                  <a:lnTo>
                    <a:pt x="296" y="62"/>
                  </a:lnTo>
                  <a:lnTo>
                    <a:pt x="320" y="60"/>
                  </a:lnTo>
                  <a:lnTo>
                    <a:pt x="346" y="58"/>
                  </a:lnTo>
                  <a:lnTo>
                    <a:pt x="370" y="55"/>
                  </a:lnTo>
                  <a:lnTo>
                    <a:pt x="396" y="54"/>
                  </a:lnTo>
                  <a:lnTo>
                    <a:pt x="421" y="51"/>
                  </a:lnTo>
                  <a:lnTo>
                    <a:pt x="415" y="0"/>
                  </a:lnTo>
                  <a:lnTo>
                    <a:pt x="391" y="3"/>
                  </a:lnTo>
                  <a:lnTo>
                    <a:pt x="365" y="4"/>
                  </a:lnTo>
                  <a:lnTo>
                    <a:pt x="341" y="7"/>
                  </a:lnTo>
                  <a:lnTo>
                    <a:pt x="315" y="8"/>
                  </a:lnTo>
                  <a:lnTo>
                    <a:pt x="290" y="11"/>
                  </a:lnTo>
                  <a:lnTo>
                    <a:pt x="265" y="12"/>
                  </a:lnTo>
                  <a:lnTo>
                    <a:pt x="240" y="15"/>
                  </a:lnTo>
                  <a:lnTo>
                    <a:pt x="214" y="17"/>
                  </a:lnTo>
                  <a:lnTo>
                    <a:pt x="190" y="19"/>
                  </a:lnTo>
                  <a:lnTo>
                    <a:pt x="164" y="22"/>
                  </a:lnTo>
                  <a:lnTo>
                    <a:pt x="140" y="24"/>
                  </a:lnTo>
                  <a:lnTo>
                    <a:pt x="114" y="26"/>
                  </a:lnTo>
                  <a:lnTo>
                    <a:pt x="90" y="28"/>
                  </a:lnTo>
                  <a:lnTo>
                    <a:pt x="64" y="31"/>
                  </a:lnTo>
                  <a:lnTo>
                    <a:pt x="39" y="32"/>
                  </a:lnTo>
                  <a:lnTo>
                    <a:pt x="14" y="35"/>
                  </a:lnTo>
                  <a:lnTo>
                    <a:pt x="0" y="81"/>
                  </a:lnTo>
                  <a:lnTo>
                    <a:pt x="33"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 name="Freeform 140"/>
            <p:cNvSpPr>
              <a:spLocks/>
            </p:cNvSpPr>
            <p:nvPr/>
          </p:nvSpPr>
          <p:spPr bwMode="auto">
            <a:xfrm>
              <a:off x="5168900" y="5559425"/>
              <a:ext cx="252413" cy="230188"/>
            </a:xfrm>
            <a:custGeom>
              <a:avLst/>
              <a:gdLst/>
              <a:ahLst/>
              <a:cxnLst>
                <a:cxn ang="0">
                  <a:pos x="476" y="432"/>
                </a:cxn>
                <a:cxn ang="0">
                  <a:pos x="475" y="409"/>
                </a:cxn>
                <a:cxn ang="0">
                  <a:pos x="453" y="377"/>
                </a:cxn>
                <a:cxn ang="0">
                  <a:pos x="431" y="344"/>
                </a:cxn>
                <a:cxn ang="0">
                  <a:pos x="408" y="317"/>
                </a:cxn>
                <a:cxn ang="0">
                  <a:pos x="384" y="288"/>
                </a:cxn>
                <a:cxn ang="0">
                  <a:pos x="358" y="261"/>
                </a:cxn>
                <a:cxn ang="0">
                  <a:pos x="332" y="236"/>
                </a:cxn>
                <a:cxn ang="0">
                  <a:pos x="305" y="211"/>
                </a:cxn>
                <a:cxn ang="0">
                  <a:pos x="277" y="188"/>
                </a:cxn>
                <a:cxn ang="0">
                  <a:pos x="248" y="165"/>
                </a:cxn>
                <a:cxn ang="0">
                  <a:pos x="220" y="142"/>
                </a:cxn>
                <a:cxn ang="0">
                  <a:pos x="190" y="119"/>
                </a:cxn>
                <a:cxn ang="0">
                  <a:pos x="160" y="96"/>
                </a:cxn>
                <a:cxn ang="0">
                  <a:pos x="129" y="74"/>
                </a:cxn>
                <a:cxn ang="0">
                  <a:pos x="98" y="50"/>
                </a:cxn>
                <a:cxn ang="0">
                  <a:pos x="65" y="25"/>
                </a:cxn>
                <a:cxn ang="0">
                  <a:pos x="33" y="0"/>
                </a:cxn>
                <a:cxn ang="0">
                  <a:pos x="0" y="40"/>
                </a:cxn>
                <a:cxn ang="0">
                  <a:pos x="33" y="66"/>
                </a:cxn>
                <a:cxn ang="0">
                  <a:pos x="65" y="90"/>
                </a:cxn>
                <a:cxn ang="0">
                  <a:pos x="96" y="115"/>
                </a:cxn>
                <a:cxn ang="0">
                  <a:pos x="128" y="139"/>
                </a:cxn>
                <a:cxn ang="0">
                  <a:pos x="157" y="162"/>
                </a:cxn>
                <a:cxn ang="0">
                  <a:pos x="187" y="183"/>
                </a:cxn>
                <a:cxn ang="0">
                  <a:pos x="216" y="206"/>
                </a:cxn>
                <a:cxn ang="0">
                  <a:pos x="244" y="229"/>
                </a:cxn>
                <a:cxn ang="0">
                  <a:pos x="270" y="252"/>
                </a:cxn>
                <a:cxn ang="0">
                  <a:pos x="297" y="274"/>
                </a:cxn>
                <a:cxn ang="0">
                  <a:pos x="320" y="299"/>
                </a:cxn>
                <a:cxn ang="0">
                  <a:pos x="346" y="324"/>
                </a:cxn>
                <a:cxn ang="0">
                  <a:pos x="368" y="350"/>
                </a:cxn>
                <a:cxn ang="0">
                  <a:pos x="388" y="377"/>
                </a:cxn>
                <a:cxn ang="0">
                  <a:pos x="410" y="407"/>
                </a:cxn>
                <a:cxn ang="0">
                  <a:pos x="429" y="436"/>
                </a:cxn>
                <a:cxn ang="0">
                  <a:pos x="427" y="413"/>
                </a:cxn>
                <a:cxn ang="0">
                  <a:pos x="476" y="432"/>
                </a:cxn>
              </a:cxnLst>
              <a:rect l="0" t="0" r="r" b="b"/>
              <a:pathLst>
                <a:path w="476" h="436">
                  <a:moveTo>
                    <a:pt x="476" y="432"/>
                  </a:moveTo>
                  <a:lnTo>
                    <a:pt x="475" y="409"/>
                  </a:lnTo>
                  <a:lnTo>
                    <a:pt x="453" y="377"/>
                  </a:lnTo>
                  <a:lnTo>
                    <a:pt x="431" y="344"/>
                  </a:lnTo>
                  <a:lnTo>
                    <a:pt x="408" y="317"/>
                  </a:lnTo>
                  <a:lnTo>
                    <a:pt x="384" y="288"/>
                  </a:lnTo>
                  <a:lnTo>
                    <a:pt x="358" y="261"/>
                  </a:lnTo>
                  <a:lnTo>
                    <a:pt x="332" y="236"/>
                  </a:lnTo>
                  <a:lnTo>
                    <a:pt x="305" y="211"/>
                  </a:lnTo>
                  <a:lnTo>
                    <a:pt x="277" y="188"/>
                  </a:lnTo>
                  <a:lnTo>
                    <a:pt x="248" y="165"/>
                  </a:lnTo>
                  <a:lnTo>
                    <a:pt x="220" y="142"/>
                  </a:lnTo>
                  <a:lnTo>
                    <a:pt x="190" y="119"/>
                  </a:lnTo>
                  <a:lnTo>
                    <a:pt x="160" y="96"/>
                  </a:lnTo>
                  <a:lnTo>
                    <a:pt x="129" y="74"/>
                  </a:lnTo>
                  <a:lnTo>
                    <a:pt x="98" y="50"/>
                  </a:lnTo>
                  <a:lnTo>
                    <a:pt x="65" y="25"/>
                  </a:lnTo>
                  <a:lnTo>
                    <a:pt x="33" y="0"/>
                  </a:lnTo>
                  <a:lnTo>
                    <a:pt x="0" y="40"/>
                  </a:lnTo>
                  <a:lnTo>
                    <a:pt x="33" y="66"/>
                  </a:lnTo>
                  <a:lnTo>
                    <a:pt x="65" y="90"/>
                  </a:lnTo>
                  <a:lnTo>
                    <a:pt x="96" y="115"/>
                  </a:lnTo>
                  <a:lnTo>
                    <a:pt x="128" y="139"/>
                  </a:lnTo>
                  <a:lnTo>
                    <a:pt x="157" y="162"/>
                  </a:lnTo>
                  <a:lnTo>
                    <a:pt x="187" y="183"/>
                  </a:lnTo>
                  <a:lnTo>
                    <a:pt x="216" y="206"/>
                  </a:lnTo>
                  <a:lnTo>
                    <a:pt x="244" y="229"/>
                  </a:lnTo>
                  <a:lnTo>
                    <a:pt x="270" y="252"/>
                  </a:lnTo>
                  <a:lnTo>
                    <a:pt x="297" y="274"/>
                  </a:lnTo>
                  <a:lnTo>
                    <a:pt x="320" y="299"/>
                  </a:lnTo>
                  <a:lnTo>
                    <a:pt x="346" y="324"/>
                  </a:lnTo>
                  <a:lnTo>
                    <a:pt x="368" y="350"/>
                  </a:lnTo>
                  <a:lnTo>
                    <a:pt x="388" y="377"/>
                  </a:lnTo>
                  <a:lnTo>
                    <a:pt x="410" y="407"/>
                  </a:lnTo>
                  <a:lnTo>
                    <a:pt x="429" y="436"/>
                  </a:lnTo>
                  <a:lnTo>
                    <a:pt x="427" y="413"/>
                  </a:lnTo>
                  <a:lnTo>
                    <a:pt x="476" y="4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 name="Freeform 141"/>
            <p:cNvSpPr>
              <a:spLocks/>
            </p:cNvSpPr>
            <p:nvPr/>
          </p:nvSpPr>
          <p:spPr bwMode="auto">
            <a:xfrm>
              <a:off x="5062538" y="5778500"/>
              <a:ext cx="358775" cy="889000"/>
            </a:xfrm>
            <a:custGeom>
              <a:avLst/>
              <a:gdLst/>
              <a:ahLst/>
              <a:cxnLst>
                <a:cxn ang="0">
                  <a:pos x="67" y="1630"/>
                </a:cxn>
                <a:cxn ang="0">
                  <a:pos x="99" y="1528"/>
                </a:cxn>
                <a:cxn ang="0">
                  <a:pos x="132" y="1426"/>
                </a:cxn>
                <a:cxn ang="0">
                  <a:pos x="167" y="1323"/>
                </a:cxn>
                <a:cxn ang="0">
                  <a:pos x="204" y="1221"/>
                </a:cxn>
                <a:cxn ang="0">
                  <a:pos x="243" y="1117"/>
                </a:cxn>
                <a:cxn ang="0">
                  <a:pos x="282" y="1014"/>
                </a:cxn>
                <a:cxn ang="0">
                  <a:pos x="323" y="909"/>
                </a:cxn>
                <a:cxn ang="0">
                  <a:pos x="365" y="805"/>
                </a:cxn>
                <a:cxn ang="0">
                  <a:pos x="407" y="700"/>
                </a:cxn>
                <a:cxn ang="0">
                  <a:pos x="449" y="596"/>
                </a:cxn>
                <a:cxn ang="0">
                  <a:pos x="493" y="491"/>
                </a:cxn>
                <a:cxn ang="0">
                  <a:pos x="535" y="387"/>
                </a:cxn>
                <a:cxn ang="0">
                  <a:pos x="575" y="282"/>
                </a:cxn>
                <a:cxn ang="0">
                  <a:pos x="617" y="177"/>
                </a:cxn>
                <a:cxn ang="0">
                  <a:pos x="657" y="72"/>
                </a:cxn>
                <a:cxn ang="0">
                  <a:pos x="628" y="0"/>
                </a:cxn>
                <a:cxn ang="0">
                  <a:pos x="589" y="105"/>
                </a:cxn>
                <a:cxn ang="0">
                  <a:pos x="548" y="211"/>
                </a:cxn>
                <a:cxn ang="0">
                  <a:pos x="506" y="315"/>
                </a:cxn>
                <a:cxn ang="0">
                  <a:pos x="464" y="421"/>
                </a:cxn>
                <a:cxn ang="0">
                  <a:pos x="422" y="525"/>
                </a:cxn>
                <a:cxn ang="0">
                  <a:pos x="380" y="630"/>
                </a:cxn>
                <a:cxn ang="0">
                  <a:pos x="338" y="734"/>
                </a:cxn>
                <a:cxn ang="0">
                  <a:pos x="296" y="839"/>
                </a:cxn>
                <a:cxn ang="0">
                  <a:pos x="254" y="943"/>
                </a:cxn>
                <a:cxn ang="0">
                  <a:pos x="215" y="1046"/>
                </a:cxn>
                <a:cxn ang="0">
                  <a:pos x="175" y="1151"/>
                </a:cxn>
                <a:cxn ang="0">
                  <a:pos x="136" y="1255"/>
                </a:cxn>
                <a:cxn ang="0">
                  <a:pos x="101" y="1358"/>
                </a:cxn>
                <a:cxn ang="0">
                  <a:pos x="65" y="1460"/>
                </a:cxn>
                <a:cxn ang="0">
                  <a:pos x="31" y="1563"/>
                </a:cxn>
                <a:cxn ang="0">
                  <a:pos x="0" y="1666"/>
                </a:cxn>
              </a:cxnLst>
              <a:rect l="0" t="0" r="r" b="b"/>
              <a:pathLst>
                <a:path w="677" h="1680">
                  <a:moveTo>
                    <a:pt x="52" y="1680"/>
                  </a:moveTo>
                  <a:lnTo>
                    <a:pt x="67" y="1630"/>
                  </a:lnTo>
                  <a:lnTo>
                    <a:pt x="83" y="1579"/>
                  </a:lnTo>
                  <a:lnTo>
                    <a:pt x="99" y="1528"/>
                  </a:lnTo>
                  <a:lnTo>
                    <a:pt x="114" y="1476"/>
                  </a:lnTo>
                  <a:lnTo>
                    <a:pt x="132" y="1426"/>
                  </a:lnTo>
                  <a:lnTo>
                    <a:pt x="149" y="1375"/>
                  </a:lnTo>
                  <a:lnTo>
                    <a:pt x="167" y="1323"/>
                  </a:lnTo>
                  <a:lnTo>
                    <a:pt x="185" y="1272"/>
                  </a:lnTo>
                  <a:lnTo>
                    <a:pt x="204" y="1221"/>
                  </a:lnTo>
                  <a:lnTo>
                    <a:pt x="224" y="1170"/>
                  </a:lnTo>
                  <a:lnTo>
                    <a:pt x="243" y="1117"/>
                  </a:lnTo>
                  <a:lnTo>
                    <a:pt x="263" y="1065"/>
                  </a:lnTo>
                  <a:lnTo>
                    <a:pt x="282" y="1014"/>
                  </a:lnTo>
                  <a:lnTo>
                    <a:pt x="303" y="962"/>
                  </a:lnTo>
                  <a:lnTo>
                    <a:pt x="323" y="909"/>
                  </a:lnTo>
                  <a:lnTo>
                    <a:pt x="345" y="858"/>
                  </a:lnTo>
                  <a:lnTo>
                    <a:pt x="365" y="805"/>
                  </a:lnTo>
                  <a:lnTo>
                    <a:pt x="387" y="753"/>
                  </a:lnTo>
                  <a:lnTo>
                    <a:pt x="407" y="700"/>
                  </a:lnTo>
                  <a:lnTo>
                    <a:pt x="429" y="649"/>
                  </a:lnTo>
                  <a:lnTo>
                    <a:pt x="449" y="596"/>
                  </a:lnTo>
                  <a:lnTo>
                    <a:pt x="471" y="544"/>
                  </a:lnTo>
                  <a:lnTo>
                    <a:pt x="493" y="491"/>
                  </a:lnTo>
                  <a:lnTo>
                    <a:pt x="513" y="440"/>
                  </a:lnTo>
                  <a:lnTo>
                    <a:pt x="535" y="387"/>
                  </a:lnTo>
                  <a:lnTo>
                    <a:pt x="555" y="334"/>
                  </a:lnTo>
                  <a:lnTo>
                    <a:pt x="575" y="282"/>
                  </a:lnTo>
                  <a:lnTo>
                    <a:pt x="597" y="230"/>
                  </a:lnTo>
                  <a:lnTo>
                    <a:pt x="617" y="177"/>
                  </a:lnTo>
                  <a:lnTo>
                    <a:pt x="638" y="124"/>
                  </a:lnTo>
                  <a:lnTo>
                    <a:pt x="657" y="72"/>
                  </a:lnTo>
                  <a:lnTo>
                    <a:pt x="677" y="19"/>
                  </a:lnTo>
                  <a:lnTo>
                    <a:pt x="628" y="0"/>
                  </a:lnTo>
                  <a:lnTo>
                    <a:pt x="608" y="53"/>
                  </a:lnTo>
                  <a:lnTo>
                    <a:pt x="589" y="105"/>
                  </a:lnTo>
                  <a:lnTo>
                    <a:pt x="569" y="158"/>
                  </a:lnTo>
                  <a:lnTo>
                    <a:pt x="548" y="211"/>
                  </a:lnTo>
                  <a:lnTo>
                    <a:pt x="527" y="264"/>
                  </a:lnTo>
                  <a:lnTo>
                    <a:pt x="506" y="315"/>
                  </a:lnTo>
                  <a:lnTo>
                    <a:pt x="486" y="368"/>
                  </a:lnTo>
                  <a:lnTo>
                    <a:pt x="464" y="421"/>
                  </a:lnTo>
                  <a:lnTo>
                    <a:pt x="444" y="472"/>
                  </a:lnTo>
                  <a:lnTo>
                    <a:pt x="422" y="525"/>
                  </a:lnTo>
                  <a:lnTo>
                    <a:pt x="400" y="577"/>
                  </a:lnTo>
                  <a:lnTo>
                    <a:pt x="380" y="630"/>
                  </a:lnTo>
                  <a:lnTo>
                    <a:pt x="358" y="681"/>
                  </a:lnTo>
                  <a:lnTo>
                    <a:pt x="338" y="734"/>
                  </a:lnTo>
                  <a:lnTo>
                    <a:pt x="316" y="786"/>
                  </a:lnTo>
                  <a:lnTo>
                    <a:pt x="296" y="839"/>
                  </a:lnTo>
                  <a:lnTo>
                    <a:pt x="274" y="890"/>
                  </a:lnTo>
                  <a:lnTo>
                    <a:pt x="254" y="943"/>
                  </a:lnTo>
                  <a:lnTo>
                    <a:pt x="234" y="995"/>
                  </a:lnTo>
                  <a:lnTo>
                    <a:pt x="215" y="1046"/>
                  </a:lnTo>
                  <a:lnTo>
                    <a:pt x="194" y="1098"/>
                  </a:lnTo>
                  <a:lnTo>
                    <a:pt x="175" y="1151"/>
                  </a:lnTo>
                  <a:lnTo>
                    <a:pt x="155" y="1202"/>
                  </a:lnTo>
                  <a:lnTo>
                    <a:pt x="136" y="1255"/>
                  </a:lnTo>
                  <a:lnTo>
                    <a:pt x="118" y="1307"/>
                  </a:lnTo>
                  <a:lnTo>
                    <a:pt x="101" y="1358"/>
                  </a:lnTo>
                  <a:lnTo>
                    <a:pt x="83" y="1410"/>
                  </a:lnTo>
                  <a:lnTo>
                    <a:pt x="65" y="1460"/>
                  </a:lnTo>
                  <a:lnTo>
                    <a:pt x="48" y="1512"/>
                  </a:lnTo>
                  <a:lnTo>
                    <a:pt x="31" y="1563"/>
                  </a:lnTo>
                  <a:lnTo>
                    <a:pt x="15" y="1613"/>
                  </a:lnTo>
                  <a:lnTo>
                    <a:pt x="0" y="1666"/>
                  </a:lnTo>
                  <a:lnTo>
                    <a:pt x="52" y="16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 name="Freeform 142"/>
            <p:cNvSpPr>
              <a:spLocks/>
            </p:cNvSpPr>
            <p:nvPr/>
          </p:nvSpPr>
          <p:spPr bwMode="auto">
            <a:xfrm>
              <a:off x="5394325" y="5780088"/>
              <a:ext cx="26988" cy="17463"/>
            </a:xfrm>
            <a:custGeom>
              <a:avLst/>
              <a:gdLst/>
              <a:ahLst/>
              <a:cxnLst>
                <a:cxn ang="0">
                  <a:pos x="0" y="0"/>
                </a:cxn>
                <a:cxn ang="0">
                  <a:pos x="0" y="12"/>
                </a:cxn>
                <a:cxn ang="0">
                  <a:pos x="4" y="22"/>
                </a:cxn>
                <a:cxn ang="0">
                  <a:pos x="11" y="29"/>
                </a:cxn>
                <a:cxn ang="0">
                  <a:pos x="20" y="33"/>
                </a:cxn>
                <a:cxn ang="0">
                  <a:pos x="30" y="33"/>
                </a:cxn>
                <a:cxn ang="0">
                  <a:pos x="39" y="30"/>
                </a:cxn>
                <a:cxn ang="0">
                  <a:pos x="46" y="24"/>
                </a:cxn>
                <a:cxn ang="0">
                  <a:pos x="52" y="14"/>
                </a:cxn>
                <a:cxn ang="0">
                  <a:pos x="0" y="0"/>
                </a:cxn>
              </a:cxnLst>
              <a:rect l="0" t="0" r="r" b="b"/>
              <a:pathLst>
                <a:path w="52" h="33">
                  <a:moveTo>
                    <a:pt x="0" y="0"/>
                  </a:moveTo>
                  <a:lnTo>
                    <a:pt x="0" y="12"/>
                  </a:lnTo>
                  <a:lnTo>
                    <a:pt x="4" y="22"/>
                  </a:lnTo>
                  <a:lnTo>
                    <a:pt x="11" y="29"/>
                  </a:lnTo>
                  <a:lnTo>
                    <a:pt x="20" y="33"/>
                  </a:lnTo>
                  <a:lnTo>
                    <a:pt x="30" y="33"/>
                  </a:lnTo>
                  <a:lnTo>
                    <a:pt x="39" y="30"/>
                  </a:lnTo>
                  <a:lnTo>
                    <a:pt x="46" y="24"/>
                  </a:lnTo>
                  <a:lnTo>
                    <a:pt x="52" y="14"/>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 name="Freeform 144"/>
            <p:cNvSpPr>
              <a:spLocks/>
            </p:cNvSpPr>
            <p:nvPr/>
          </p:nvSpPr>
          <p:spPr bwMode="auto">
            <a:xfrm>
              <a:off x="3201988" y="4346575"/>
              <a:ext cx="849313" cy="717550"/>
            </a:xfrm>
            <a:custGeom>
              <a:avLst/>
              <a:gdLst/>
              <a:ahLst/>
              <a:cxnLst>
                <a:cxn ang="0">
                  <a:pos x="41" y="1350"/>
                </a:cxn>
                <a:cxn ang="0">
                  <a:pos x="101" y="1282"/>
                </a:cxn>
                <a:cxn ang="0">
                  <a:pos x="171" y="1210"/>
                </a:cxn>
                <a:cxn ang="0">
                  <a:pos x="250" y="1133"/>
                </a:cxn>
                <a:cxn ang="0">
                  <a:pos x="338" y="1053"/>
                </a:cxn>
                <a:cxn ang="0">
                  <a:pos x="432" y="971"/>
                </a:cxn>
                <a:cxn ang="0">
                  <a:pos x="531" y="886"/>
                </a:cxn>
                <a:cxn ang="0">
                  <a:pos x="635" y="797"/>
                </a:cxn>
                <a:cxn ang="0">
                  <a:pos x="744" y="709"/>
                </a:cxn>
                <a:cxn ang="0">
                  <a:pos x="854" y="621"/>
                </a:cxn>
                <a:cxn ang="0">
                  <a:pos x="966" y="533"/>
                </a:cxn>
                <a:cxn ang="0">
                  <a:pos x="1077" y="445"/>
                </a:cxn>
                <a:cxn ang="0">
                  <a:pos x="1189" y="359"/>
                </a:cxn>
                <a:cxn ang="0">
                  <a:pos x="1299" y="275"/>
                </a:cxn>
                <a:cxn ang="0">
                  <a:pos x="1406" y="194"/>
                </a:cxn>
                <a:cxn ang="0">
                  <a:pos x="1507" y="116"/>
                </a:cxn>
                <a:cxn ang="0">
                  <a:pos x="1605" y="40"/>
                </a:cxn>
                <a:cxn ang="0">
                  <a:pos x="1525" y="36"/>
                </a:cxn>
                <a:cxn ang="0">
                  <a:pos x="1425" y="112"/>
                </a:cxn>
                <a:cxn ang="0">
                  <a:pos x="1320" y="192"/>
                </a:cxn>
                <a:cxn ang="0">
                  <a:pos x="1212" y="275"/>
                </a:cxn>
                <a:cxn ang="0">
                  <a:pos x="1100" y="361"/>
                </a:cxn>
                <a:cxn ang="0">
                  <a:pos x="989" y="447"/>
                </a:cxn>
                <a:cxn ang="0">
                  <a:pos x="877" y="536"/>
                </a:cxn>
                <a:cxn ang="0">
                  <a:pos x="765" y="625"/>
                </a:cxn>
                <a:cxn ang="0">
                  <a:pos x="657" y="713"/>
                </a:cxn>
                <a:cxn ang="0">
                  <a:pos x="548" y="802"/>
                </a:cxn>
                <a:cxn ang="0">
                  <a:pos x="447" y="887"/>
                </a:cxn>
                <a:cxn ang="0">
                  <a:pos x="349" y="972"/>
                </a:cxn>
                <a:cxn ang="0">
                  <a:pos x="258" y="1055"/>
                </a:cxn>
                <a:cxn ang="0">
                  <a:pos x="174" y="1134"/>
                </a:cxn>
                <a:cxn ang="0">
                  <a:pos x="97" y="1210"/>
                </a:cxn>
                <a:cxn ang="0">
                  <a:pos x="32" y="1280"/>
                </a:cxn>
                <a:cxn ang="0">
                  <a:pos x="10" y="1356"/>
                </a:cxn>
              </a:cxnLst>
              <a:rect l="0" t="0" r="r" b="b"/>
              <a:pathLst>
                <a:path w="1605" h="1356">
                  <a:moveTo>
                    <a:pt x="32" y="1308"/>
                  </a:moveTo>
                  <a:lnTo>
                    <a:pt x="41" y="1350"/>
                  </a:lnTo>
                  <a:lnTo>
                    <a:pt x="69" y="1316"/>
                  </a:lnTo>
                  <a:lnTo>
                    <a:pt x="101" y="1282"/>
                  </a:lnTo>
                  <a:lnTo>
                    <a:pt x="135" y="1245"/>
                  </a:lnTo>
                  <a:lnTo>
                    <a:pt x="171" y="1210"/>
                  </a:lnTo>
                  <a:lnTo>
                    <a:pt x="209" y="1172"/>
                  </a:lnTo>
                  <a:lnTo>
                    <a:pt x="250" y="1133"/>
                  </a:lnTo>
                  <a:lnTo>
                    <a:pt x="293" y="1093"/>
                  </a:lnTo>
                  <a:lnTo>
                    <a:pt x="338" y="1053"/>
                  </a:lnTo>
                  <a:lnTo>
                    <a:pt x="384" y="1013"/>
                  </a:lnTo>
                  <a:lnTo>
                    <a:pt x="432" y="971"/>
                  </a:lnTo>
                  <a:lnTo>
                    <a:pt x="482" y="928"/>
                  </a:lnTo>
                  <a:lnTo>
                    <a:pt x="531" y="886"/>
                  </a:lnTo>
                  <a:lnTo>
                    <a:pt x="584" y="842"/>
                  </a:lnTo>
                  <a:lnTo>
                    <a:pt x="635" y="797"/>
                  </a:lnTo>
                  <a:lnTo>
                    <a:pt x="689" y="754"/>
                  </a:lnTo>
                  <a:lnTo>
                    <a:pt x="744" y="709"/>
                  </a:lnTo>
                  <a:lnTo>
                    <a:pt x="798" y="666"/>
                  </a:lnTo>
                  <a:lnTo>
                    <a:pt x="854" y="621"/>
                  </a:lnTo>
                  <a:lnTo>
                    <a:pt x="909" y="576"/>
                  </a:lnTo>
                  <a:lnTo>
                    <a:pt x="966" y="533"/>
                  </a:lnTo>
                  <a:lnTo>
                    <a:pt x="1022" y="488"/>
                  </a:lnTo>
                  <a:lnTo>
                    <a:pt x="1077" y="445"/>
                  </a:lnTo>
                  <a:lnTo>
                    <a:pt x="1133" y="401"/>
                  </a:lnTo>
                  <a:lnTo>
                    <a:pt x="1189" y="359"/>
                  </a:lnTo>
                  <a:lnTo>
                    <a:pt x="1244" y="316"/>
                  </a:lnTo>
                  <a:lnTo>
                    <a:pt x="1299" y="275"/>
                  </a:lnTo>
                  <a:lnTo>
                    <a:pt x="1353" y="233"/>
                  </a:lnTo>
                  <a:lnTo>
                    <a:pt x="1406" y="194"/>
                  </a:lnTo>
                  <a:lnTo>
                    <a:pt x="1457" y="153"/>
                  </a:lnTo>
                  <a:lnTo>
                    <a:pt x="1507" y="116"/>
                  </a:lnTo>
                  <a:lnTo>
                    <a:pt x="1558" y="77"/>
                  </a:lnTo>
                  <a:lnTo>
                    <a:pt x="1605" y="40"/>
                  </a:lnTo>
                  <a:lnTo>
                    <a:pt x="1573" y="0"/>
                  </a:lnTo>
                  <a:lnTo>
                    <a:pt x="1525" y="36"/>
                  </a:lnTo>
                  <a:lnTo>
                    <a:pt x="1475" y="73"/>
                  </a:lnTo>
                  <a:lnTo>
                    <a:pt x="1425" y="112"/>
                  </a:lnTo>
                  <a:lnTo>
                    <a:pt x="1373" y="153"/>
                  </a:lnTo>
                  <a:lnTo>
                    <a:pt x="1320" y="192"/>
                  </a:lnTo>
                  <a:lnTo>
                    <a:pt x="1266" y="234"/>
                  </a:lnTo>
                  <a:lnTo>
                    <a:pt x="1212" y="275"/>
                  </a:lnTo>
                  <a:lnTo>
                    <a:pt x="1156" y="319"/>
                  </a:lnTo>
                  <a:lnTo>
                    <a:pt x="1100" y="361"/>
                  </a:lnTo>
                  <a:lnTo>
                    <a:pt x="1045" y="404"/>
                  </a:lnTo>
                  <a:lnTo>
                    <a:pt x="989" y="447"/>
                  </a:lnTo>
                  <a:lnTo>
                    <a:pt x="934" y="492"/>
                  </a:lnTo>
                  <a:lnTo>
                    <a:pt x="877" y="536"/>
                  </a:lnTo>
                  <a:lnTo>
                    <a:pt x="821" y="580"/>
                  </a:lnTo>
                  <a:lnTo>
                    <a:pt x="765" y="625"/>
                  </a:lnTo>
                  <a:lnTo>
                    <a:pt x="711" y="669"/>
                  </a:lnTo>
                  <a:lnTo>
                    <a:pt x="657" y="713"/>
                  </a:lnTo>
                  <a:lnTo>
                    <a:pt x="603" y="757"/>
                  </a:lnTo>
                  <a:lnTo>
                    <a:pt x="548" y="802"/>
                  </a:lnTo>
                  <a:lnTo>
                    <a:pt x="498" y="845"/>
                  </a:lnTo>
                  <a:lnTo>
                    <a:pt x="447" y="887"/>
                  </a:lnTo>
                  <a:lnTo>
                    <a:pt x="396" y="930"/>
                  </a:lnTo>
                  <a:lnTo>
                    <a:pt x="349" y="972"/>
                  </a:lnTo>
                  <a:lnTo>
                    <a:pt x="303" y="1015"/>
                  </a:lnTo>
                  <a:lnTo>
                    <a:pt x="258" y="1055"/>
                  </a:lnTo>
                  <a:lnTo>
                    <a:pt x="215" y="1095"/>
                  </a:lnTo>
                  <a:lnTo>
                    <a:pt x="174" y="1134"/>
                  </a:lnTo>
                  <a:lnTo>
                    <a:pt x="133" y="1172"/>
                  </a:lnTo>
                  <a:lnTo>
                    <a:pt x="97" y="1210"/>
                  </a:lnTo>
                  <a:lnTo>
                    <a:pt x="63" y="1247"/>
                  </a:lnTo>
                  <a:lnTo>
                    <a:pt x="32" y="1280"/>
                  </a:lnTo>
                  <a:lnTo>
                    <a:pt x="0" y="1314"/>
                  </a:lnTo>
                  <a:lnTo>
                    <a:pt x="10" y="1356"/>
                  </a:lnTo>
                  <a:lnTo>
                    <a:pt x="32" y="130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 name="Freeform 145"/>
            <p:cNvSpPr>
              <a:spLocks/>
            </p:cNvSpPr>
            <p:nvPr/>
          </p:nvSpPr>
          <p:spPr bwMode="auto">
            <a:xfrm>
              <a:off x="3208338" y="5038725"/>
              <a:ext cx="223838" cy="117475"/>
            </a:xfrm>
            <a:custGeom>
              <a:avLst/>
              <a:gdLst/>
              <a:ahLst/>
              <a:cxnLst>
                <a:cxn ang="0">
                  <a:pos x="424" y="222"/>
                </a:cxn>
                <a:cxn ang="0">
                  <a:pos x="423" y="175"/>
                </a:cxn>
                <a:cxn ang="0">
                  <a:pos x="399" y="164"/>
                </a:cxn>
                <a:cxn ang="0">
                  <a:pos x="373" y="153"/>
                </a:cxn>
                <a:cxn ang="0">
                  <a:pos x="348" y="142"/>
                </a:cxn>
                <a:cxn ang="0">
                  <a:pos x="323" y="131"/>
                </a:cxn>
                <a:cxn ang="0">
                  <a:pos x="298" y="120"/>
                </a:cxn>
                <a:cxn ang="0">
                  <a:pos x="272" y="109"/>
                </a:cxn>
                <a:cxn ang="0">
                  <a:pos x="248" y="99"/>
                </a:cxn>
                <a:cxn ang="0">
                  <a:pos x="222" y="86"/>
                </a:cxn>
                <a:cxn ang="0">
                  <a:pos x="198" y="76"/>
                </a:cxn>
                <a:cxn ang="0">
                  <a:pos x="172" y="65"/>
                </a:cxn>
                <a:cxn ang="0">
                  <a:pos x="148" y="54"/>
                </a:cxn>
                <a:cxn ang="0">
                  <a:pos x="122" y="43"/>
                </a:cxn>
                <a:cxn ang="0">
                  <a:pos x="97" y="32"/>
                </a:cxn>
                <a:cxn ang="0">
                  <a:pos x="72" y="21"/>
                </a:cxn>
                <a:cxn ang="0">
                  <a:pos x="47" y="10"/>
                </a:cxn>
                <a:cxn ang="0">
                  <a:pos x="22" y="0"/>
                </a:cxn>
                <a:cxn ang="0">
                  <a:pos x="0" y="48"/>
                </a:cxn>
                <a:cxn ang="0">
                  <a:pos x="26" y="59"/>
                </a:cxn>
                <a:cxn ang="0">
                  <a:pos x="50" y="70"/>
                </a:cxn>
                <a:cxn ang="0">
                  <a:pos x="76" y="81"/>
                </a:cxn>
                <a:cxn ang="0">
                  <a:pos x="100" y="92"/>
                </a:cxn>
                <a:cxn ang="0">
                  <a:pos x="126" y="103"/>
                </a:cxn>
                <a:cxn ang="0">
                  <a:pos x="150" y="114"/>
                </a:cxn>
                <a:cxn ang="0">
                  <a:pos x="176" y="124"/>
                </a:cxn>
                <a:cxn ang="0">
                  <a:pos x="201" y="135"/>
                </a:cxn>
                <a:cxn ang="0">
                  <a:pos x="226" y="147"/>
                </a:cxn>
                <a:cxn ang="0">
                  <a:pos x="251" y="158"/>
                </a:cxn>
                <a:cxn ang="0">
                  <a:pos x="277" y="169"/>
                </a:cxn>
                <a:cxn ang="0">
                  <a:pos x="301" y="180"/>
                </a:cxn>
                <a:cxn ang="0">
                  <a:pos x="327" y="191"/>
                </a:cxn>
                <a:cxn ang="0">
                  <a:pos x="351" y="202"/>
                </a:cxn>
                <a:cxn ang="0">
                  <a:pos x="377" y="213"/>
                </a:cxn>
                <a:cxn ang="0">
                  <a:pos x="401" y="223"/>
                </a:cxn>
                <a:cxn ang="0">
                  <a:pos x="400" y="176"/>
                </a:cxn>
                <a:cxn ang="0">
                  <a:pos x="424" y="222"/>
                </a:cxn>
              </a:cxnLst>
              <a:rect l="0" t="0" r="r" b="b"/>
              <a:pathLst>
                <a:path w="424" h="223">
                  <a:moveTo>
                    <a:pt x="424" y="222"/>
                  </a:moveTo>
                  <a:lnTo>
                    <a:pt x="423" y="175"/>
                  </a:lnTo>
                  <a:lnTo>
                    <a:pt x="399" y="164"/>
                  </a:lnTo>
                  <a:lnTo>
                    <a:pt x="373" y="153"/>
                  </a:lnTo>
                  <a:lnTo>
                    <a:pt x="348" y="142"/>
                  </a:lnTo>
                  <a:lnTo>
                    <a:pt x="323" y="131"/>
                  </a:lnTo>
                  <a:lnTo>
                    <a:pt x="298" y="120"/>
                  </a:lnTo>
                  <a:lnTo>
                    <a:pt x="272" y="109"/>
                  </a:lnTo>
                  <a:lnTo>
                    <a:pt x="248" y="99"/>
                  </a:lnTo>
                  <a:lnTo>
                    <a:pt x="222" y="86"/>
                  </a:lnTo>
                  <a:lnTo>
                    <a:pt x="198" y="76"/>
                  </a:lnTo>
                  <a:lnTo>
                    <a:pt x="172" y="65"/>
                  </a:lnTo>
                  <a:lnTo>
                    <a:pt x="148" y="54"/>
                  </a:lnTo>
                  <a:lnTo>
                    <a:pt x="122" y="43"/>
                  </a:lnTo>
                  <a:lnTo>
                    <a:pt x="97" y="32"/>
                  </a:lnTo>
                  <a:lnTo>
                    <a:pt x="72" y="21"/>
                  </a:lnTo>
                  <a:lnTo>
                    <a:pt x="47" y="10"/>
                  </a:lnTo>
                  <a:lnTo>
                    <a:pt x="22" y="0"/>
                  </a:lnTo>
                  <a:lnTo>
                    <a:pt x="0" y="48"/>
                  </a:lnTo>
                  <a:lnTo>
                    <a:pt x="26" y="59"/>
                  </a:lnTo>
                  <a:lnTo>
                    <a:pt x="50" y="70"/>
                  </a:lnTo>
                  <a:lnTo>
                    <a:pt x="76" y="81"/>
                  </a:lnTo>
                  <a:lnTo>
                    <a:pt x="100" y="92"/>
                  </a:lnTo>
                  <a:lnTo>
                    <a:pt x="126" y="103"/>
                  </a:lnTo>
                  <a:lnTo>
                    <a:pt x="150" y="114"/>
                  </a:lnTo>
                  <a:lnTo>
                    <a:pt x="176" y="124"/>
                  </a:lnTo>
                  <a:lnTo>
                    <a:pt x="201" y="135"/>
                  </a:lnTo>
                  <a:lnTo>
                    <a:pt x="226" y="147"/>
                  </a:lnTo>
                  <a:lnTo>
                    <a:pt x="251" y="158"/>
                  </a:lnTo>
                  <a:lnTo>
                    <a:pt x="277" y="169"/>
                  </a:lnTo>
                  <a:lnTo>
                    <a:pt x="301" y="180"/>
                  </a:lnTo>
                  <a:lnTo>
                    <a:pt x="327" y="191"/>
                  </a:lnTo>
                  <a:lnTo>
                    <a:pt x="351" y="202"/>
                  </a:lnTo>
                  <a:lnTo>
                    <a:pt x="377" y="213"/>
                  </a:lnTo>
                  <a:lnTo>
                    <a:pt x="401" y="223"/>
                  </a:lnTo>
                  <a:lnTo>
                    <a:pt x="400" y="176"/>
                  </a:lnTo>
                  <a:lnTo>
                    <a:pt x="424"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 name="Freeform 146"/>
            <p:cNvSpPr>
              <a:spLocks/>
            </p:cNvSpPr>
            <p:nvPr/>
          </p:nvSpPr>
          <p:spPr bwMode="auto">
            <a:xfrm>
              <a:off x="3108325" y="5130800"/>
              <a:ext cx="323850" cy="169863"/>
            </a:xfrm>
            <a:custGeom>
              <a:avLst/>
              <a:gdLst/>
              <a:ahLst/>
              <a:cxnLst>
                <a:cxn ang="0">
                  <a:pos x="52" y="308"/>
                </a:cxn>
                <a:cxn ang="0">
                  <a:pos x="46" y="321"/>
                </a:cxn>
                <a:cxn ang="0">
                  <a:pos x="71" y="294"/>
                </a:cxn>
                <a:cxn ang="0">
                  <a:pos x="99" y="271"/>
                </a:cxn>
                <a:cxn ang="0">
                  <a:pos x="129" y="250"/>
                </a:cxn>
                <a:cxn ang="0">
                  <a:pos x="162" y="229"/>
                </a:cxn>
                <a:cxn ang="0">
                  <a:pos x="196" y="210"/>
                </a:cxn>
                <a:cxn ang="0">
                  <a:pos x="229" y="195"/>
                </a:cxn>
                <a:cxn ang="0">
                  <a:pos x="266" y="179"/>
                </a:cxn>
                <a:cxn ang="0">
                  <a:pos x="304" y="164"/>
                </a:cxn>
                <a:cxn ang="0">
                  <a:pos x="342" y="149"/>
                </a:cxn>
                <a:cxn ang="0">
                  <a:pos x="380" y="136"/>
                </a:cxn>
                <a:cxn ang="0">
                  <a:pos x="419" y="122"/>
                </a:cxn>
                <a:cxn ang="0">
                  <a:pos x="459" y="108"/>
                </a:cxn>
                <a:cxn ang="0">
                  <a:pos x="498" y="95"/>
                </a:cxn>
                <a:cxn ang="0">
                  <a:pos x="537" y="80"/>
                </a:cxn>
                <a:cxn ang="0">
                  <a:pos x="575" y="64"/>
                </a:cxn>
                <a:cxn ang="0">
                  <a:pos x="613" y="46"/>
                </a:cxn>
                <a:cxn ang="0">
                  <a:pos x="589" y="0"/>
                </a:cxn>
                <a:cxn ang="0">
                  <a:pos x="554" y="15"/>
                </a:cxn>
                <a:cxn ang="0">
                  <a:pos x="518" y="31"/>
                </a:cxn>
                <a:cxn ang="0">
                  <a:pos x="479" y="46"/>
                </a:cxn>
                <a:cxn ang="0">
                  <a:pos x="442" y="60"/>
                </a:cxn>
                <a:cxn ang="0">
                  <a:pos x="403" y="73"/>
                </a:cxn>
                <a:cxn ang="0">
                  <a:pos x="364" y="87"/>
                </a:cxn>
                <a:cxn ang="0">
                  <a:pos x="323" y="100"/>
                </a:cxn>
                <a:cxn ang="0">
                  <a:pos x="285" y="115"/>
                </a:cxn>
                <a:cxn ang="0">
                  <a:pos x="247" y="130"/>
                </a:cxn>
                <a:cxn ang="0">
                  <a:pos x="208" y="146"/>
                </a:cxn>
                <a:cxn ang="0">
                  <a:pos x="171" y="164"/>
                </a:cxn>
                <a:cxn ang="0">
                  <a:pos x="135" y="183"/>
                </a:cxn>
                <a:cxn ang="0">
                  <a:pos x="99" y="206"/>
                </a:cxn>
                <a:cxn ang="0">
                  <a:pos x="67" y="231"/>
                </a:cxn>
                <a:cxn ang="0">
                  <a:pos x="36" y="256"/>
                </a:cxn>
                <a:cxn ang="0">
                  <a:pos x="6" y="286"/>
                </a:cxn>
                <a:cxn ang="0">
                  <a:pos x="0" y="300"/>
                </a:cxn>
                <a:cxn ang="0">
                  <a:pos x="52" y="308"/>
                </a:cxn>
              </a:cxnLst>
              <a:rect l="0" t="0" r="r" b="b"/>
              <a:pathLst>
                <a:path w="613" h="321">
                  <a:moveTo>
                    <a:pt x="52" y="308"/>
                  </a:moveTo>
                  <a:lnTo>
                    <a:pt x="46" y="321"/>
                  </a:lnTo>
                  <a:lnTo>
                    <a:pt x="71" y="294"/>
                  </a:lnTo>
                  <a:lnTo>
                    <a:pt x="99" y="271"/>
                  </a:lnTo>
                  <a:lnTo>
                    <a:pt x="129" y="250"/>
                  </a:lnTo>
                  <a:lnTo>
                    <a:pt x="162" y="229"/>
                  </a:lnTo>
                  <a:lnTo>
                    <a:pt x="196" y="210"/>
                  </a:lnTo>
                  <a:lnTo>
                    <a:pt x="229" y="195"/>
                  </a:lnTo>
                  <a:lnTo>
                    <a:pt x="266" y="179"/>
                  </a:lnTo>
                  <a:lnTo>
                    <a:pt x="304" y="164"/>
                  </a:lnTo>
                  <a:lnTo>
                    <a:pt x="342" y="149"/>
                  </a:lnTo>
                  <a:lnTo>
                    <a:pt x="380" y="136"/>
                  </a:lnTo>
                  <a:lnTo>
                    <a:pt x="419" y="122"/>
                  </a:lnTo>
                  <a:lnTo>
                    <a:pt x="459" y="108"/>
                  </a:lnTo>
                  <a:lnTo>
                    <a:pt x="498" y="95"/>
                  </a:lnTo>
                  <a:lnTo>
                    <a:pt x="537" y="80"/>
                  </a:lnTo>
                  <a:lnTo>
                    <a:pt x="575" y="64"/>
                  </a:lnTo>
                  <a:lnTo>
                    <a:pt x="613" y="46"/>
                  </a:lnTo>
                  <a:lnTo>
                    <a:pt x="589" y="0"/>
                  </a:lnTo>
                  <a:lnTo>
                    <a:pt x="554" y="15"/>
                  </a:lnTo>
                  <a:lnTo>
                    <a:pt x="518" y="31"/>
                  </a:lnTo>
                  <a:lnTo>
                    <a:pt x="479" y="46"/>
                  </a:lnTo>
                  <a:lnTo>
                    <a:pt x="442" y="60"/>
                  </a:lnTo>
                  <a:lnTo>
                    <a:pt x="403" y="73"/>
                  </a:lnTo>
                  <a:lnTo>
                    <a:pt x="364" y="87"/>
                  </a:lnTo>
                  <a:lnTo>
                    <a:pt x="323" y="100"/>
                  </a:lnTo>
                  <a:lnTo>
                    <a:pt x="285" y="115"/>
                  </a:lnTo>
                  <a:lnTo>
                    <a:pt x="247" y="130"/>
                  </a:lnTo>
                  <a:lnTo>
                    <a:pt x="208" y="146"/>
                  </a:lnTo>
                  <a:lnTo>
                    <a:pt x="171" y="164"/>
                  </a:lnTo>
                  <a:lnTo>
                    <a:pt x="135" y="183"/>
                  </a:lnTo>
                  <a:lnTo>
                    <a:pt x="99" y="206"/>
                  </a:lnTo>
                  <a:lnTo>
                    <a:pt x="67" y="231"/>
                  </a:lnTo>
                  <a:lnTo>
                    <a:pt x="36" y="256"/>
                  </a:lnTo>
                  <a:lnTo>
                    <a:pt x="6" y="286"/>
                  </a:lnTo>
                  <a:lnTo>
                    <a:pt x="0" y="300"/>
                  </a:lnTo>
                  <a:lnTo>
                    <a:pt x="52" y="30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 name="Freeform 147"/>
            <p:cNvSpPr>
              <a:spLocks/>
            </p:cNvSpPr>
            <p:nvPr/>
          </p:nvSpPr>
          <p:spPr bwMode="auto">
            <a:xfrm>
              <a:off x="2997200" y="5289550"/>
              <a:ext cx="138113" cy="827088"/>
            </a:xfrm>
            <a:custGeom>
              <a:avLst/>
              <a:gdLst/>
              <a:ahLst/>
              <a:cxnLst>
                <a:cxn ang="0">
                  <a:pos x="52" y="1512"/>
                </a:cxn>
                <a:cxn ang="0">
                  <a:pos x="53" y="1415"/>
                </a:cxn>
                <a:cxn ang="0">
                  <a:pos x="57" y="1317"/>
                </a:cxn>
                <a:cxn ang="0">
                  <a:pos x="64" y="1221"/>
                </a:cxn>
                <a:cxn ang="0">
                  <a:pos x="73" y="1123"/>
                </a:cxn>
                <a:cxn ang="0">
                  <a:pos x="85" y="1027"/>
                </a:cxn>
                <a:cxn ang="0">
                  <a:pos x="100" y="930"/>
                </a:cxn>
                <a:cxn ang="0">
                  <a:pos x="117" y="833"/>
                </a:cxn>
                <a:cxn ang="0">
                  <a:pos x="133" y="736"/>
                </a:cxn>
                <a:cxn ang="0">
                  <a:pos x="152" y="639"/>
                </a:cxn>
                <a:cxn ang="0">
                  <a:pos x="170" y="542"/>
                </a:cxn>
                <a:cxn ang="0">
                  <a:pos x="189" y="446"/>
                </a:cxn>
                <a:cxn ang="0">
                  <a:pos x="206" y="348"/>
                </a:cxn>
                <a:cxn ang="0">
                  <a:pos x="224" y="251"/>
                </a:cxn>
                <a:cxn ang="0">
                  <a:pos x="240" y="153"/>
                </a:cxn>
                <a:cxn ang="0">
                  <a:pos x="255" y="57"/>
                </a:cxn>
                <a:cxn ang="0">
                  <a:pos x="210" y="0"/>
                </a:cxn>
                <a:cxn ang="0">
                  <a:pos x="197" y="97"/>
                </a:cxn>
                <a:cxn ang="0">
                  <a:pos x="180" y="194"/>
                </a:cxn>
                <a:cxn ang="0">
                  <a:pos x="164" y="290"/>
                </a:cxn>
                <a:cxn ang="0">
                  <a:pos x="146" y="388"/>
                </a:cxn>
                <a:cxn ang="0">
                  <a:pos x="127" y="484"/>
                </a:cxn>
                <a:cxn ang="0">
                  <a:pos x="108" y="582"/>
                </a:cxn>
                <a:cxn ang="0">
                  <a:pos x="91" y="678"/>
                </a:cxn>
                <a:cxn ang="0">
                  <a:pos x="73" y="776"/>
                </a:cxn>
                <a:cxn ang="0">
                  <a:pos x="57" y="873"/>
                </a:cxn>
                <a:cxn ang="0">
                  <a:pos x="42" y="970"/>
                </a:cxn>
                <a:cxn ang="0">
                  <a:pos x="28" y="1069"/>
                </a:cxn>
                <a:cxn ang="0">
                  <a:pos x="16" y="1167"/>
                </a:cxn>
                <a:cxn ang="0">
                  <a:pos x="8" y="1266"/>
                </a:cxn>
                <a:cxn ang="0">
                  <a:pos x="3" y="1363"/>
                </a:cxn>
                <a:cxn ang="0">
                  <a:pos x="0" y="1464"/>
                </a:cxn>
                <a:cxn ang="0">
                  <a:pos x="1" y="1563"/>
                </a:cxn>
              </a:cxnLst>
              <a:rect l="0" t="0" r="r" b="b"/>
              <a:pathLst>
                <a:path w="262" h="1563">
                  <a:moveTo>
                    <a:pt x="53" y="1560"/>
                  </a:moveTo>
                  <a:lnTo>
                    <a:pt x="52" y="1512"/>
                  </a:lnTo>
                  <a:lnTo>
                    <a:pt x="52" y="1464"/>
                  </a:lnTo>
                  <a:lnTo>
                    <a:pt x="53" y="1415"/>
                  </a:lnTo>
                  <a:lnTo>
                    <a:pt x="54" y="1366"/>
                  </a:lnTo>
                  <a:lnTo>
                    <a:pt x="57" y="1317"/>
                  </a:lnTo>
                  <a:lnTo>
                    <a:pt x="60" y="1268"/>
                  </a:lnTo>
                  <a:lnTo>
                    <a:pt x="64" y="1221"/>
                  </a:lnTo>
                  <a:lnTo>
                    <a:pt x="68" y="1172"/>
                  </a:lnTo>
                  <a:lnTo>
                    <a:pt x="73" y="1123"/>
                  </a:lnTo>
                  <a:lnTo>
                    <a:pt x="80" y="1074"/>
                  </a:lnTo>
                  <a:lnTo>
                    <a:pt x="85" y="1027"/>
                  </a:lnTo>
                  <a:lnTo>
                    <a:pt x="94" y="978"/>
                  </a:lnTo>
                  <a:lnTo>
                    <a:pt x="100" y="930"/>
                  </a:lnTo>
                  <a:lnTo>
                    <a:pt x="108" y="882"/>
                  </a:lnTo>
                  <a:lnTo>
                    <a:pt x="117" y="833"/>
                  </a:lnTo>
                  <a:lnTo>
                    <a:pt x="125" y="784"/>
                  </a:lnTo>
                  <a:lnTo>
                    <a:pt x="133" y="736"/>
                  </a:lnTo>
                  <a:lnTo>
                    <a:pt x="142" y="689"/>
                  </a:lnTo>
                  <a:lnTo>
                    <a:pt x="152" y="639"/>
                  </a:lnTo>
                  <a:lnTo>
                    <a:pt x="160" y="590"/>
                  </a:lnTo>
                  <a:lnTo>
                    <a:pt x="170" y="542"/>
                  </a:lnTo>
                  <a:lnTo>
                    <a:pt x="179" y="495"/>
                  </a:lnTo>
                  <a:lnTo>
                    <a:pt x="189" y="446"/>
                  </a:lnTo>
                  <a:lnTo>
                    <a:pt x="198" y="396"/>
                  </a:lnTo>
                  <a:lnTo>
                    <a:pt x="206" y="348"/>
                  </a:lnTo>
                  <a:lnTo>
                    <a:pt x="216" y="301"/>
                  </a:lnTo>
                  <a:lnTo>
                    <a:pt x="224" y="251"/>
                  </a:lnTo>
                  <a:lnTo>
                    <a:pt x="232" y="202"/>
                  </a:lnTo>
                  <a:lnTo>
                    <a:pt x="240" y="153"/>
                  </a:lnTo>
                  <a:lnTo>
                    <a:pt x="248" y="106"/>
                  </a:lnTo>
                  <a:lnTo>
                    <a:pt x="255" y="57"/>
                  </a:lnTo>
                  <a:lnTo>
                    <a:pt x="262" y="8"/>
                  </a:lnTo>
                  <a:lnTo>
                    <a:pt x="210" y="0"/>
                  </a:lnTo>
                  <a:lnTo>
                    <a:pt x="203" y="49"/>
                  </a:lnTo>
                  <a:lnTo>
                    <a:pt x="197" y="97"/>
                  </a:lnTo>
                  <a:lnTo>
                    <a:pt x="189" y="145"/>
                  </a:lnTo>
                  <a:lnTo>
                    <a:pt x="180" y="194"/>
                  </a:lnTo>
                  <a:lnTo>
                    <a:pt x="172" y="243"/>
                  </a:lnTo>
                  <a:lnTo>
                    <a:pt x="164" y="290"/>
                  </a:lnTo>
                  <a:lnTo>
                    <a:pt x="155" y="338"/>
                  </a:lnTo>
                  <a:lnTo>
                    <a:pt x="146" y="388"/>
                  </a:lnTo>
                  <a:lnTo>
                    <a:pt x="137" y="435"/>
                  </a:lnTo>
                  <a:lnTo>
                    <a:pt x="127" y="484"/>
                  </a:lnTo>
                  <a:lnTo>
                    <a:pt x="118" y="532"/>
                  </a:lnTo>
                  <a:lnTo>
                    <a:pt x="108" y="582"/>
                  </a:lnTo>
                  <a:lnTo>
                    <a:pt x="100" y="631"/>
                  </a:lnTo>
                  <a:lnTo>
                    <a:pt x="91" y="678"/>
                  </a:lnTo>
                  <a:lnTo>
                    <a:pt x="81" y="726"/>
                  </a:lnTo>
                  <a:lnTo>
                    <a:pt x="73" y="776"/>
                  </a:lnTo>
                  <a:lnTo>
                    <a:pt x="65" y="825"/>
                  </a:lnTo>
                  <a:lnTo>
                    <a:pt x="57" y="873"/>
                  </a:lnTo>
                  <a:lnTo>
                    <a:pt x="49" y="922"/>
                  </a:lnTo>
                  <a:lnTo>
                    <a:pt x="42" y="970"/>
                  </a:lnTo>
                  <a:lnTo>
                    <a:pt x="34" y="1019"/>
                  </a:lnTo>
                  <a:lnTo>
                    <a:pt x="28" y="1069"/>
                  </a:lnTo>
                  <a:lnTo>
                    <a:pt x="22" y="1118"/>
                  </a:lnTo>
                  <a:lnTo>
                    <a:pt x="16" y="1167"/>
                  </a:lnTo>
                  <a:lnTo>
                    <a:pt x="12" y="1215"/>
                  </a:lnTo>
                  <a:lnTo>
                    <a:pt x="8" y="1266"/>
                  </a:lnTo>
                  <a:lnTo>
                    <a:pt x="5" y="1314"/>
                  </a:lnTo>
                  <a:lnTo>
                    <a:pt x="3" y="1363"/>
                  </a:lnTo>
                  <a:lnTo>
                    <a:pt x="1" y="1412"/>
                  </a:lnTo>
                  <a:lnTo>
                    <a:pt x="0" y="1464"/>
                  </a:lnTo>
                  <a:lnTo>
                    <a:pt x="0" y="1512"/>
                  </a:lnTo>
                  <a:lnTo>
                    <a:pt x="1" y="1563"/>
                  </a:lnTo>
                  <a:lnTo>
                    <a:pt x="53" y="15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5" name="Freeform 148"/>
            <p:cNvSpPr>
              <a:spLocks/>
            </p:cNvSpPr>
            <p:nvPr/>
          </p:nvSpPr>
          <p:spPr bwMode="auto">
            <a:xfrm>
              <a:off x="3108325" y="5291138"/>
              <a:ext cx="26988" cy="14288"/>
            </a:xfrm>
            <a:custGeom>
              <a:avLst/>
              <a:gdLst/>
              <a:ahLst/>
              <a:cxnLst>
                <a:cxn ang="0">
                  <a:pos x="0" y="3"/>
                </a:cxn>
                <a:cxn ang="0">
                  <a:pos x="3" y="14"/>
                </a:cxn>
                <a:cxn ang="0">
                  <a:pos x="10" y="22"/>
                </a:cxn>
                <a:cxn ang="0">
                  <a:pos x="18" y="26"/>
                </a:cxn>
                <a:cxn ang="0">
                  <a:pos x="27" y="28"/>
                </a:cxn>
                <a:cxn ang="0">
                  <a:pos x="37" y="25"/>
                </a:cxn>
                <a:cxn ang="0">
                  <a:pos x="45" y="19"/>
                </a:cxn>
                <a:cxn ang="0">
                  <a:pos x="50" y="11"/>
                </a:cxn>
                <a:cxn ang="0">
                  <a:pos x="52" y="0"/>
                </a:cxn>
                <a:cxn ang="0">
                  <a:pos x="0" y="3"/>
                </a:cxn>
              </a:cxnLst>
              <a:rect l="0" t="0" r="r" b="b"/>
              <a:pathLst>
                <a:path w="52" h="28">
                  <a:moveTo>
                    <a:pt x="0" y="3"/>
                  </a:moveTo>
                  <a:lnTo>
                    <a:pt x="3" y="14"/>
                  </a:lnTo>
                  <a:lnTo>
                    <a:pt x="10" y="22"/>
                  </a:lnTo>
                  <a:lnTo>
                    <a:pt x="18" y="26"/>
                  </a:lnTo>
                  <a:lnTo>
                    <a:pt x="27" y="28"/>
                  </a:lnTo>
                  <a:lnTo>
                    <a:pt x="37" y="25"/>
                  </a:lnTo>
                  <a:lnTo>
                    <a:pt x="45" y="19"/>
                  </a:lnTo>
                  <a:lnTo>
                    <a:pt x="50" y="11"/>
                  </a:lnTo>
                  <a:lnTo>
                    <a:pt x="52" y="0"/>
                  </a:lnTo>
                  <a:lnTo>
                    <a:pt x="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6" name="Freeform 149"/>
            <p:cNvSpPr>
              <a:spLocks/>
            </p:cNvSpPr>
            <p:nvPr/>
          </p:nvSpPr>
          <p:spPr bwMode="auto">
            <a:xfrm>
              <a:off x="3232150" y="4364038"/>
              <a:ext cx="1863725" cy="2259013"/>
            </a:xfrm>
            <a:custGeom>
              <a:avLst/>
              <a:gdLst/>
              <a:ahLst/>
              <a:cxnLst>
                <a:cxn ang="0">
                  <a:pos x="3481" y="538"/>
                </a:cxn>
                <a:cxn ang="0">
                  <a:pos x="3397" y="1046"/>
                </a:cxn>
                <a:cxn ang="0">
                  <a:pos x="3309" y="1545"/>
                </a:cxn>
                <a:cxn ang="0">
                  <a:pos x="3216" y="2040"/>
                </a:cxn>
                <a:cxn ang="0">
                  <a:pos x="3119" y="2533"/>
                </a:cxn>
                <a:cxn ang="0">
                  <a:pos x="3016" y="3025"/>
                </a:cxn>
                <a:cxn ang="0">
                  <a:pos x="2906" y="3519"/>
                </a:cxn>
                <a:cxn ang="0">
                  <a:pos x="2788" y="4018"/>
                </a:cxn>
                <a:cxn ang="0">
                  <a:pos x="2640" y="4262"/>
                </a:cxn>
                <a:cxn ang="0">
                  <a:pos x="2470" y="4245"/>
                </a:cxn>
                <a:cxn ang="0">
                  <a:pos x="2299" y="4227"/>
                </a:cxn>
                <a:cxn ang="0">
                  <a:pos x="2130" y="4209"/>
                </a:cxn>
                <a:cxn ang="0">
                  <a:pos x="1959" y="4193"/>
                </a:cxn>
                <a:cxn ang="0">
                  <a:pos x="1789" y="4176"/>
                </a:cxn>
                <a:cxn ang="0">
                  <a:pos x="1618" y="4158"/>
                </a:cxn>
                <a:cxn ang="0">
                  <a:pos x="1449" y="4140"/>
                </a:cxn>
                <a:cxn ang="0">
                  <a:pos x="1278" y="4124"/>
                </a:cxn>
                <a:cxn ang="0">
                  <a:pos x="1107" y="4106"/>
                </a:cxn>
                <a:cxn ang="0">
                  <a:pos x="937" y="4089"/>
                </a:cxn>
                <a:cxn ang="0">
                  <a:pos x="766" y="4072"/>
                </a:cxn>
                <a:cxn ang="0">
                  <a:pos x="597" y="4055"/>
                </a:cxn>
                <a:cxn ang="0">
                  <a:pos x="426" y="4037"/>
                </a:cxn>
                <a:cxn ang="0">
                  <a:pos x="255" y="4021"/>
                </a:cxn>
                <a:cxn ang="0">
                  <a:pos x="85" y="4003"/>
                </a:cxn>
                <a:cxn ang="0">
                  <a:pos x="30" y="3865"/>
                </a:cxn>
                <a:cxn ang="0">
                  <a:pos x="92" y="3607"/>
                </a:cxn>
                <a:cxn ang="0">
                  <a:pos x="163" y="3348"/>
                </a:cxn>
                <a:cxn ang="0">
                  <a:pos x="239" y="3092"/>
                </a:cxn>
                <a:cxn ang="0">
                  <a:pos x="321" y="2836"/>
                </a:cxn>
                <a:cxn ang="0">
                  <a:pos x="410" y="2581"/>
                </a:cxn>
                <a:cxn ang="0">
                  <a:pos x="503" y="2328"/>
                </a:cxn>
                <a:cxn ang="0">
                  <a:pos x="602" y="2075"/>
                </a:cxn>
                <a:cxn ang="0">
                  <a:pos x="707" y="1826"/>
                </a:cxn>
                <a:cxn ang="0">
                  <a:pos x="815" y="1576"/>
                </a:cxn>
                <a:cxn ang="0">
                  <a:pos x="929" y="1329"/>
                </a:cxn>
                <a:cxn ang="0">
                  <a:pos x="1049" y="1084"/>
                </a:cxn>
                <a:cxn ang="0">
                  <a:pos x="1171" y="839"/>
                </a:cxn>
                <a:cxn ang="0">
                  <a:pos x="1298" y="597"/>
                </a:cxn>
                <a:cxn ang="0">
                  <a:pos x="1430" y="356"/>
                </a:cxn>
                <a:cxn ang="0">
                  <a:pos x="1564" y="118"/>
                </a:cxn>
                <a:cxn ang="0">
                  <a:pos x="1693" y="8"/>
                </a:cxn>
                <a:cxn ang="0">
                  <a:pos x="1811" y="25"/>
                </a:cxn>
                <a:cxn ang="0">
                  <a:pos x="1929" y="43"/>
                </a:cxn>
                <a:cxn ang="0">
                  <a:pos x="2047" y="61"/>
                </a:cxn>
                <a:cxn ang="0">
                  <a:pos x="2165" y="78"/>
                </a:cxn>
                <a:cxn ang="0">
                  <a:pos x="2283" y="96"/>
                </a:cxn>
                <a:cxn ang="0">
                  <a:pos x="2401" y="114"/>
                </a:cxn>
                <a:cxn ang="0">
                  <a:pos x="2519" y="131"/>
                </a:cxn>
                <a:cxn ang="0">
                  <a:pos x="2637" y="149"/>
                </a:cxn>
                <a:cxn ang="0">
                  <a:pos x="2755" y="167"/>
                </a:cxn>
                <a:cxn ang="0">
                  <a:pos x="2873" y="184"/>
                </a:cxn>
                <a:cxn ang="0">
                  <a:pos x="2991" y="202"/>
                </a:cxn>
                <a:cxn ang="0">
                  <a:pos x="3109" y="219"/>
                </a:cxn>
                <a:cxn ang="0">
                  <a:pos x="3227" y="237"/>
                </a:cxn>
                <a:cxn ang="0">
                  <a:pos x="3345" y="255"/>
                </a:cxn>
                <a:cxn ang="0">
                  <a:pos x="3463" y="272"/>
                </a:cxn>
              </a:cxnLst>
              <a:rect l="0" t="0" r="r" b="b"/>
              <a:pathLst>
                <a:path w="3523" h="4270">
                  <a:moveTo>
                    <a:pt x="3523" y="280"/>
                  </a:moveTo>
                  <a:lnTo>
                    <a:pt x="3481" y="538"/>
                  </a:lnTo>
                  <a:lnTo>
                    <a:pt x="3439" y="793"/>
                  </a:lnTo>
                  <a:lnTo>
                    <a:pt x="3397" y="1046"/>
                  </a:lnTo>
                  <a:lnTo>
                    <a:pt x="3353" y="1297"/>
                  </a:lnTo>
                  <a:lnTo>
                    <a:pt x="3309" y="1545"/>
                  </a:lnTo>
                  <a:lnTo>
                    <a:pt x="3263" y="1793"/>
                  </a:lnTo>
                  <a:lnTo>
                    <a:pt x="3216" y="2040"/>
                  </a:lnTo>
                  <a:lnTo>
                    <a:pt x="3169" y="2287"/>
                  </a:lnTo>
                  <a:lnTo>
                    <a:pt x="3119" y="2533"/>
                  </a:lnTo>
                  <a:lnTo>
                    <a:pt x="3069" y="2778"/>
                  </a:lnTo>
                  <a:lnTo>
                    <a:pt x="3016" y="3025"/>
                  </a:lnTo>
                  <a:lnTo>
                    <a:pt x="2961" y="3272"/>
                  </a:lnTo>
                  <a:lnTo>
                    <a:pt x="2906" y="3519"/>
                  </a:lnTo>
                  <a:lnTo>
                    <a:pt x="2847" y="3769"/>
                  </a:lnTo>
                  <a:lnTo>
                    <a:pt x="2788" y="4018"/>
                  </a:lnTo>
                  <a:lnTo>
                    <a:pt x="2725" y="4270"/>
                  </a:lnTo>
                  <a:lnTo>
                    <a:pt x="2640" y="4262"/>
                  </a:lnTo>
                  <a:lnTo>
                    <a:pt x="2556" y="4253"/>
                  </a:lnTo>
                  <a:lnTo>
                    <a:pt x="2470" y="4245"/>
                  </a:lnTo>
                  <a:lnTo>
                    <a:pt x="2385" y="4237"/>
                  </a:lnTo>
                  <a:lnTo>
                    <a:pt x="2299" y="4227"/>
                  </a:lnTo>
                  <a:lnTo>
                    <a:pt x="2215" y="4219"/>
                  </a:lnTo>
                  <a:lnTo>
                    <a:pt x="2130" y="4209"/>
                  </a:lnTo>
                  <a:lnTo>
                    <a:pt x="2044" y="4201"/>
                  </a:lnTo>
                  <a:lnTo>
                    <a:pt x="1959" y="4193"/>
                  </a:lnTo>
                  <a:lnTo>
                    <a:pt x="1875" y="4184"/>
                  </a:lnTo>
                  <a:lnTo>
                    <a:pt x="1789" y="4176"/>
                  </a:lnTo>
                  <a:lnTo>
                    <a:pt x="1704" y="4167"/>
                  </a:lnTo>
                  <a:lnTo>
                    <a:pt x="1618" y="4158"/>
                  </a:lnTo>
                  <a:lnTo>
                    <a:pt x="1533" y="4150"/>
                  </a:lnTo>
                  <a:lnTo>
                    <a:pt x="1449" y="4140"/>
                  </a:lnTo>
                  <a:lnTo>
                    <a:pt x="1363" y="4132"/>
                  </a:lnTo>
                  <a:lnTo>
                    <a:pt x="1278" y="4124"/>
                  </a:lnTo>
                  <a:lnTo>
                    <a:pt x="1192" y="4114"/>
                  </a:lnTo>
                  <a:lnTo>
                    <a:pt x="1107" y="4106"/>
                  </a:lnTo>
                  <a:lnTo>
                    <a:pt x="1023" y="4098"/>
                  </a:lnTo>
                  <a:lnTo>
                    <a:pt x="937" y="4089"/>
                  </a:lnTo>
                  <a:lnTo>
                    <a:pt x="852" y="4081"/>
                  </a:lnTo>
                  <a:lnTo>
                    <a:pt x="766" y="4072"/>
                  </a:lnTo>
                  <a:lnTo>
                    <a:pt x="681" y="4063"/>
                  </a:lnTo>
                  <a:lnTo>
                    <a:pt x="597" y="4055"/>
                  </a:lnTo>
                  <a:lnTo>
                    <a:pt x="511" y="4047"/>
                  </a:lnTo>
                  <a:lnTo>
                    <a:pt x="426" y="4037"/>
                  </a:lnTo>
                  <a:lnTo>
                    <a:pt x="340" y="4029"/>
                  </a:lnTo>
                  <a:lnTo>
                    <a:pt x="255" y="4021"/>
                  </a:lnTo>
                  <a:lnTo>
                    <a:pt x="171" y="4013"/>
                  </a:lnTo>
                  <a:lnTo>
                    <a:pt x="85" y="4003"/>
                  </a:lnTo>
                  <a:lnTo>
                    <a:pt x="0" y="3995"/>
                  </a:lnTo>
                  <a:lnTo>
                    <a:pt x="30" y="3865"/>
                  </a:lnTo>
                  <a:lnTo>
                    <a:pt x="60" y="3736"/>
                  </a:lnTo>
                  <a:lnTo>
                    <a:pt x="92" y="3607"/>
                  </a:lnTo>
                  <a:lnTo>
                    <a:pt x="127" y="3477"/>
                  </a:lnTo>
                  <a:lnTo>
                    <a:pt x="163" y="3348"/>
                  </a:lnTo>
                  <a:lnTo>
                    <a:pt x="201" y="3220"/>
                  </a:lnTo>
                  <a:lnTo>
                    <a:pt x="239" y="3092"/>
                  </a:lnTo>
                  <a:lnTo>
                    <a:pt x="279" y="2964"/>
                  </a:lnTo>
                  <a:lnTo>
                    <a:pt x="321" y="2836"/>
                  </a:lnTo>
                  <a:lnTo>
                    <a:pt x="365" y="2709"/>
                  </a:lnTo>
                  <a:lnTo>
                    <a:pt x="410" y="2581"/>
                  </a:lnTo>
                  <a:lnTo>
                    <a:pt x="456" y="2454"/>
                  </a:lnTo>
                  <a:lnTo>
                    <a:pt x="503" y="2328"/>
                  </a:lnTo>
                  <a:lnTo>
                    <a:pt x="552" y="2202"/>
                  </a:lnTo>
                  <a:lnTo>
                    <a:pt x="602" y="2075"/>
                  </a:lnTo>
                  <a:lnTo>
                    <a:pt x="654" y="1951"/>
                  </a:lnTo>
                  <a:lnTo>
                    <a:pt x="707" y="1826"/>
                  </a:lnTo>
                  <a:lnTo>
                    <a:pt x="760" y="1701"/>
                  </a:lnTo>
                  <a:lnTo>
                    <a:pt x="815" y="1576"/>
                  </a:lnTo>
                  <a:lnTo>
                    <a:pt x="872" y="1453"/>
                  </a:lnTo>
                  <a:lnTo>
                    <a:pt x="929" y="1329"/>
                  </a:lnTo>
                  <a:lnTo>
                    <a:pt x="988" y="1206"/>
                  </a:lnTo>
                  <a:lnTo>
                    <a:pt x="1049" y="1084"/>
                  </a:lnTo>
                  <a:lnTo>
                    <a:pt x="1108" y="960"/>
                  </a:lnTo>
                  <a:lnTo>
                    <a:pt x="1171" y="839"/>
                  </a:lnTo>
                  <a:lnTo>
                    <a:pt x="1234" y="717"/>
                  </a:lnTo>
                  <a:lnTo>
                    <a:pt x="1298" y="597"/>
                  </a:lnTo>
                  <a:lnTo>
                    <a:pt x="1363" y="476"/>
                  </a:lnTo>
                  <a:lnTo>
                    <a:pt x="1430" y="356"/>
                  </a:lnTo>
                  <a:lnTo>
                    <a:pt x="1496" y="237"/>
                  </a:lnTo>
                  <a:lnTo>
                    <a:pt x="1564" y="118"/>
                  </a:lnTo>
                  <a:lnTo>
                    <a:pt x="1633" y="0"/>
                  </a:lnTo>
                  <a:lnTo>
                    <a:pt x="1693" y="8"/>
                  </a:lnTo>
                  <a:lnTo>
                    <a:pt x="1751" y="17"/>
                  </a:lnTo>
                  <a:lnTo>
                    <a:pt x="1811" y="25"/>
                  </a:lnTo>
                  <a:lnTo>
                    <a:pt x="1869" y="35"/>
                  </a:lnTo>
                  <a:lnTo>
                    <a:pt x="1929" y="43"/>
                  </a:lnTo>
                  <a:lnTo>
                    <a:pt x="1987" y="53"/>
                  </a:lnTo>
                  <a:lnTo>
                    <a:pt x="2047" y="61"/>
                  </a:lnTo>
                  <a:lnTo>
                    <a:pt x="2107" y="70"/>
                  </a:lnTo>
                  <a:lnTo>
                    <a:pt x="2165" y="78"/>
                  </a:lnTo>
                  <a:lnTo>
                    <a:pt x="2225" y="88"/>
                  </a:lnTo>
                  <a:lnTo>
                    <a:pt x="2283" y="96"/>
                  </a:lnTo>
                  <a:lnTo>
                    <a:pt x="2343" y="105"/>
                  </a:lnTo>
                  <a:lnTo>
                    <a:pt x="2401" y="114"/>
                  </a:lnTo>
                  <a:lnTo>
                    <a:pt x="2461" y="123"/>
                  </a:lnTo>
                  <a:lnTo>
                    <a:pt x="2519" y="131"/>
                  </a:lnTo>
                  <a:lnTo>
                    <a:pt x="2579" y="139"/>
                  </a:lnTo>
                  <a:lnTo>
                    <a:pt x="2637" y="149"/>
                  </a:lnTo>
                  <a:lnTo>
                    <a:pt x="2697" y="157"/>
                  </a:lnTo>
                  <a:lnTo>
                    <a:pt x="2755" y="167"/>
                  </a:lnTo>
                  <a:lnTo>
                    <a:pt x="2815" y="175"/>
                  </a:lnTo>
                  <a:lnTo>
                    <a:pt x="2873" y="184"/>
                  </a:lnTo>
                  <a:lnTo>
                    <a:pt x="2933" y="192"/>
                  </a:lnTo>
                  <a:lnTo>
                    <a:pt x="2991" y="202"/>
                  </a:lnTo>
                  <a:lnTo>
                    <a:pt x="3051" y="210"/>
                  </a:lnTo>
                  <a:lnTo>
                    <a:pt x="3109" y="219"/>
                  </a:lnTo>
                  <a:lnTo>
                    <a:pt x="3169" y="228"/>
                  </a:lnTo>
                  <a:lnTo>
                    <a:pt x="3227" y="237"/>
                  </a:lnTo>
                  <a:lnTo>
                    <a:pt x="3287" y="245"/>
                  </a:lnTo>
                  <a:lnTo>
                    <a:pt x="3345" y="255"/>
                  </a:lnTo>
                  <a:lnTo>
                    <a:pt x="3405" y="263"/>
                  </a:lnTo>
                  <a:lnTo>
                    <a:pt x="3463" y="272"/>
                  </a:lnTo>
                  <a:lnTo>
                    <a:pt x="3523" y="28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7" name="Freeform 150"/>
            <p:cNvSpPr>
              <a:spLocks/>
            </p:cNvSpPr>
            <p:nvPr/>
          </p:nvSpPr>
          <p:spPr bwMode="auto">
            <a:xfrm>
              <a:off x="3217863" y="6475413"/>
              <a:ext cx="28575" cy="15875"/>
            </a:xfrm>
            <a:custGeom>
              <a:avLst/>
              <a:gdLst/>
              <a:ahLst/>
              <a:cxnLst>
                <a:cxn ang="0">
                  <a:pos x="0" y="0"/>
                </a:cxn>
                <a:cxn ang="0">
                  <a:pos x="0" y="12"/>
                </a:cxn>
                <a:cxn ang="0">
                  <a:pos x="4" y="20"/>
                </a:cxn>
                <a:cxn ang="0">
                  <a:pos x="12" y="27"/>
                </a:cxn>
                <a:cxn ang="0">
                  <a:pos x="20" y="31"/>
                </a:cxn>
                <a:cxn ang="0">
                  <a:pos x="30" y="31"/>
                </a:cxn>
                <a:cxn ang="0">
                  <a:pos x="39" y="28"/>
                </a:cxn>
                <a:cxn ang="0">
                  <a:pos x="48" y="21"/>
                </a:cxn>
                <a:cxn ang="0">
                  <a:pos x="52" y="10"/>
                </a:cxn>
                <a:cxn ang="0">
                  <a:pos x="0" y="0"/>
                </a:cxn>
              </a:cxnLst>
              <a:rect l="0" t="0" r="r" b="b"/>
              <a:pathLst>
                <a:path w="52" h="31">
                  <a:moveTo>
                    <a:pt x="0" y="0"/>
                  </a:moveTo>
                  <a:lnTo>
                    <a:pt x="0" y="12"/>
                  </a:lnTo>
                  <a:lnTo>
                    <a:pt x="4" y="20"/>
                  </a:lnTo>
                  <a:lnTo>
                    <a:pt x="12" y="27"/>
                  </a:lnTo>
                  <a:lnTo>
                    <a:pt x="20" y="31"/>
                  </a:lnTo>
                  <a:lnTo>
                    <a:pt x="30" y="31"/>
                  </a:lnTo>
                  <a:lnTo>
                    <a:pt x="39" y="28"/>
                  </a:lnTo>
                  <a:lnTo>
                    <a:pt x="48" y="21"/>
                  </a:lnTo>
                  <a:lnTo>
                    <a:pt x="52" y="1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8" name="Freeform 151"/>
            <p:cNvSpPr>
              <a:spLocks/>
            </p:cNvSpPr>
            <p:nvPr/>
          </p:nvSpPr>
          <p:spPr bwMode="auto">
            <a:xfrm>
              <a:off x="3217863" y="4349750"/>
              <a:ext cx="890588" cy="2130425"/>
            </a:xfrm>
            <a:custGeom>
              <a:avLst/>
              <a:gdLst/>
              <a:ahLst/>
              <a:cxnLst>
                <a:cxn ang="0">
                  <a:pos x="1636" y="12"/>
                </a:cxn>
                <a:cxn ang="0">
                  <a:pos x="1499" y="249"/>
                </a:cxn>
                <a:cxn ang="0">
                  <a:pos x="1366" y="490"/>
                </a:cxn>
                <a:cxn ang="0">
                  <a:pos x="1237" y="731"/>
                </a:cxn>
                <a:cxn ang="0">
                  <a:pos x="1111" y="974"/>
                </a:cxn>
                <a:cxn ang="0">
                  <a:pos x="989" y="1221"/>
                </a:cxn>
                <a:cxn ang="0">
                  <a:pos x="874" y="1468"/>
                </a:cxn>
                <a:cxn ang="0">
                  <a:pos x="761" y="1716"/>
                </a:cxn>
                <a:cxn ang="0">
                  <a:pos x="655" y="1967"/>
                </a:cxn>
                <a:cxn ang="0">
                  <a:pos x="554" y="2218"/>
                </a:cxn>
                <a:cxn ang="0">
                  <a:pos x="457" y="2470"/>
                </a:cxn>
                <a:cxn ang="0">
                  <a:pos x="366" y="2727"/>
                </a:cxn>
                <a:cxn ang="0">
                  <a:pos x="280" y="2982"/>
                </a:cxn>
                <a:cxn ang="0">
                  <a:pos x="201" y="3240"/>
                </a:cxn>
                <a:cxn ang="0">
                  <a:pos x="128" y="3496"/>
                </a:cxn>
                <a:cxn ang="0">
                  <a:pos x="60" y="3755"/>
                </a:cxn>
                <a:cxn ang="0">
                  <a:pos x="0" y="4016"/>
                </a:cxn>
                <a:cxn ang="0">
                  <a:pos x="82" y="3896"/>
                </a:cxn>
                <a:cxn ang="0">
                  <a:pos x="144" y="3640"/>
                </a:cxn>
                <a:cxn ang="0">
                  <a:pos x="214" y="3381"/>
                </a:cxn>
                <a:cxn ang="0">
                  <a:pos x="290" y="3126"/>
                </a:cxn>
                <a:cxn ang="0">
                  <a:pos x="372" y="2871"/>
                </a:cxn>
                <a:cxn ang="0">
                  <a:pos x="460" y="2616"/>
                </a:cxn>
                <a:cxn ang="0">
                  <a:pos x="554" y="2363"/>
                </a:cxn>
                <a:cxn ang="0">
                  <a:pos x="653" y="2111"/>
                </a:cxn>
                <a:cxn ang="0">
                  <a:pos x="757" y="1863"/>
                </a:cxn>
                <a:cxn ang="0">
                  <a:pos x="866" y="1613"/>
                </a:cxn>
                <a:cxn ang="0">
                  <a:pos x="980" y="1366"/>
                </a:cxn>
                <a:cxn ang="0">
                  <a:pos x="1098" y="1122"/>
                </a:cxn>
                <a:cxn ang="0">
                  <a:pos x="1220" y="878"/>
                </a:cxn>
                <a:cxn ang="0">
                  <a:pos x="1347" y="635"/>
                </a:cxn>
                <a:cxn ang="0">
                  <a:pos x="1479" y="395"/>
                </a:cxn>
                <a:cxn ang="0">
                  <a:pos x="1613" y="157"/>
                </a:cxn>
                <a:cxn ang="0">
                  <a:pos x="1655" y="51"/>
                </a:cxn>
              </a:cxnLst>
              <a:rect l="0" t="0" r="r" b="b"/>
              <a:pathLst>
                <a:path w="1682" h="4026">
                  <a:moveTo>
                    <a:pt x="1663" y="0"/>
                  </a:moveTo>
                  <a:lnTo>
                    <a:pt x="1636" y="12"/>
                  </a:lnTo>
                  <a:lnTo>
                    <a:pt x="1567" y="130"/>
                  </a:lnTo>
                  <a:lnTo>
                    <a:pt x="1499" y="249"/>
                  </a:lnTo>
                  <a:lnTo>
                    <a:pt x="1433" y="370"/>
                  </a:lnTo>
                  <a:lnTo>
                    <a:pt x="1366" y="490"/>
                  </a:lnTo>
                  <a:lnTo>
                    <a:pt x="1301" y="610"/>
                  </a:lnTo>
                  <a:lnTo>
                    <a:pt x="1237" y="731"/>
                  </a:lnTo>
                  <a:lnTo>
                    <a:pt x="1174" y="853"/>
                  </a:lnTo>
                  <a:lnTo>
                    <a:pt x="1111" y="974"/>
                  </a:lnTo>
                  <a:lnTo>
                    <a:pt x="1052" y="1097"/>
                  </a:lnTo>
                  <a:lnTo>
                    <a:pt x="989" y="1221"/>
                  </a:lnTo>
                  <a:lnTo>
                    <a:pt x="931" y="1344"/>
                  </a:lnTo>
                  <a:lnTo>
                    <a:pt x="874" y="1468"/>
                  </a:lnTo>
                  <a:lnTo>
                    <a:pt x="817" y="1591"/>
                  </a:lnTo>
                  <a:lnTo>
                    <a:pt x="761" y="1716"/>
                  </a:lnTo>
                  <a:lnTo>
                    <a:pt x="708" y="1841"/>
                  </a:lnTo>
                  <a:lnTo>
                    <a:pt x="655" y="1967"/>
                  </a:lnTo>
                  <a:lnTo>
                    <a:pt x="604" y="2092"/>
                  </a:lnTo>
                  <a:lnTo>
                    <a:pt x="554" y="2218"/>
                  </a:lnTo>
                  <a:lnTo>
                    <a:pt x="505" y="2344"/>
                  </a:lnTo>
                  <a:lnTo>
                    <a:pt x="457" y="2470"/>
                  </a:lnTo>
                  <a:lnTo>
                    <a:pt x="411" y="2599"/>
                  </a:lnTo>
                  <a:lnTo>
                    <a:pt x="366" y="2727"/>
                  </a:lnTo>
                  <a:lnTo>
                    <a:pt x="323" y="2854"/>
                  </a:lnTo>
                  <a:lnTo>
                    <a:pt x="280" y="2982"/>
                  </a:lnTo>
                  <a:lnTo>
                    <a:pt x="239" y="3109"/>
                  </a:lnTo>
                  <a:lnTo>
                    <a:pt x="201" y="3240"/>
                  </a:lnTo>
                  <a:lnTo>
                    <a:pt x="163" y="3367"/>
                  </a:lnTo>
                  <a:lnTo>
                    <a:pt x="128" y="3496"/>
                  </a:lnTo>
                  <a:lnTo>
                    <a:pt x="92" y="3626"/>
                  </a:lnTo>
                  <a:lnTo>
                    <a:pt x="60" y="3755"/>
                  </a:lnTo>
                  <a:lnTo>
                    <a:pt x="30" y="3885"/>
                  </a:lnTo>
                  <a:lnTo>
                    <a:pt x="0" y="4016"/>
                  </a:lnTo>
                  <a:lnTo>
                    <a:pt x="52" y="4026"/>
                  </a:lnTo>
                  <a:lnTo>
                    <a:pt x="82" y="3896"/>
                  </a:lnTo>
                  <a:lnTo>
                    <a:pt x="111" y="3769"/>
                  </a:lnTo>
                  <a:lnTo>
                    <a:pt x="144" y="3640"/>
                  </a:lnTo>
                  <a:lnTo>
                    <a:pt x="179" y="3510"/>
                  </a:lnTo>
                  <a:lnTo>
                    <a:pt x="214" y="3381"/>
                  </a:lnTo>
                  <a:lnTo>
                    <a:pt x="252" y="3253"/>
                  </a:lnTo>
                  <a:lnTo>
                    <a:pt x="290" y="3126"/>
                  </a:lnTo>
                  <a:lnTo>
                    <a:pt x="331" y="2998"/>
                  </a:lnTo>
                  <a:lnTo>
                    <a:pt x="372" y="2871"/>
                  </a:lnTo>
                  <a:lnTo>
                    <a:pt x="415" y="2743"/>
                  </a:lnTo>
                  <a:lnTo>
                    <a:pt x="460" y="2616"/>
                  </a:lnTo>
                  <a:lnTo>
                    <a:pt x="506" y="2489"/>
                  </a:lnTo>
                  <a:lnTo>
                    <a:pt x="554" y="2363"/>
                  </a:lnTo>
                  <a:lnTo>
                    <a:pt x="602" y="2237"/>
                  </a:lnTo>
                  <a:lnTo>
                    <a:pt x="653" y="2111"/>
                  </a:lnTo>
                  <a:lnTo>
                    <a:pt x="704" y="1986"/>
                  </a:lnTo>
                  <a:lnTo>
                    <a:pt x="757" y="1863"/>
                  </a:lnTo>
                  <a:lnTo>
                    <a:pt x="810" y="1738"/>
                  </a:lnTo>
                  <a:lnTo>
                    <a:pt x="866" y="1613"/>
                  </a:lnTo>
                  <a:lnTo>
                    <a:pt x="923" y="1490"/>
                  </a:lnTo>
                  <a:lnTo>
                    <a:pt x="980" y="1366"/>
                  </a:lnTo>
                  <a:lnTo>
                    <a:pt x="1038" y="1243"/>
                  </a:lnTo>
                  <a:lnTo>
                    <a:pt x="1098" y="1122"/>
                  </a:lnTo>
                  <a:lnTo>
                    <a:pt x="1157" y="998"/>
                  </a:lnTo>
                  <a:lnTo>
                    <a:pt x="1220" y="878"/>
                  </a:lnTo>
                  <a:lnTo>
                    <a:pt x="1283" y="756"/>
                  </a:lnTo>
                  <a:lnTo>
                    <a:pt x="1347" y="635"/>
                  </a:lnTo>
                  <a:lnTo>
                    <a:pt x="1412" y="514"/>
                  </a:lnTo>
                  <a:lnTo>
                    <a:pt x="1479" y="395"/>
                  </a:lnTo>
                  <a:lnTo>
                    <a:pt x="1545" y="277"/>
                  </a:lnTo>
                  <a:lnTo>
                    <a:pt x="1613" y="157"/>
                  </a:lnTo>
                  <a:lnTo>
                    <a:pt x="1682" y="39"/>
                  </a:lnTo>
                  <a:lnTo>
                    <a:pt x="1655" y="51"/>
                  </a:lnTo>
                  <a:lnTo>
                    <a:pt x="166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9" name="Freeform 153"/>
            <p:cNvSpPr>
              <a:spLocks/>
            </p:cNvSpPr>
            <p:nvPr/>
          </p:nvSpPr>
          <p:spPr bwMode="auto">
            <a:xfrm>
              <a:off x="4660900" y="4510088"/>
              <a:ext cx="449263" cy="2117725"/>
            </a:xfrm>
            <a:custGeom>
              <a:avLst/>
              <a:gdLst/>
              <a:ahLst/>
              <a:cxnLst>
                <a:cxn ang="0">
                  <a:pos x="82" y="3875"/>
                </a:cxn>
                <a:cxn ang="0">
                  <a:pos x="143" y="3623"/>
                </a:cxn>
                <a:cxn ang="0">
                  <a:pos x="203" y="3373"/>
                </a:cxn>
                <a:cxn ang="0">
                  <a:pos x="260" y="3125"/>
                </a:cxn>
                <a:cxn ang="0">
                  <a:pos x="316" y="2878"/>
                </a:cxn>
                <a:cxn ang="0">
                  <a:pos x="369" y="2631"/>
                </a:cxn>
                <a:cxn ang="0">
                  <a:pos x="420" y="2385"/>
                </a:cxn>
                <a:cxn ang="0">
                  <a:pos x="470" y="2139"/>
                </a:cxn>
                <a:cxn ang="0">
                  <a:pos x="518" y="1893"/>
                </a:cxn>
                <a:cxn ang="0">
                  <a:pos x="565" y="1646"/>
                </a:cxn>
                <a:cxn ang="0">
                  <a:pos x="611" y="1399"/>
                </a:cxn>
                <a:cxn ang="0">
                  <a:pos x="656" y="1150"/>
                </a:cxn>
                <a:cxn ang="0">
                  <a:pos x="701" y="899"/>
                </a:cxn>
                <a:cxn ang="0">
                  <a:pos x="743" y="648"/>
                </a:cxn>
                <a:cxn ang="0">
                  <a:pos x="786" y="394"/>
                </a:cxn>
                <a:cxn ang="0">
                  <a:pos x="828" y="137"/>
                </a:cxn>
                <a:cxn ang="0">
                  <a:pos x="797" y="0"/>
                </a:cxn>
                <a:cxn ang="0">
                  <a:pos x="755" y="258"/>
                </a:cxn>
                <a:cxn ang="0">
                  <a:pos x="713" y="513"/>
                </a:cxn>
                <a:cxn ang="0">
                  <a:pos x="671" y="766"/>
                </a:cxn>
                <a:cxn ang="0">
                  <a:pos x="628" y="1017"/>
                </a:cxn>
                <a:cxn ang="0">
                  <a:pos x="583" y="1265"/>
                </a:cxn>
                <a:cxn ang="0">
                  <a:pos x="537" y="1512"/>
                </a:cxn>
                <a:cxn ang="0">
                  <a:pos x="491" y="1759"/>
                </a:cxn>
                <a:cxn ang="0">
                  <a:pos x="443" y="2006"/>
                </a:cxn>
                <a:cxn ang="0">
                  <a:pos x="393" y="2251"/>
                </a:cxn>
                <a:cxn ang="0">
                  <a:pos x="343" y="2497"/>
                </a:cxn>
                <a:cxn ang="0">
                  <a:pos x="290" y="2744"/>
                </a:cxn>
                <a:cxn ang="0">
                  <a:pos x="236" y="2991"/>
                </a:cxn>
                <a:cxn ang="0">
                  <a:pos x="180" y="3237"/>
                </a:cxn>
                <a:cxn ang="0">
                  <a:pos x="122" y="3487"/>
                </a:cxn>
                <a:cxn ang="0">
                  <a:pos x="62" y="3735"/>
                </a:cxn>
                <a:cxn ang="0">
                  <a:pos x="0" y="3988"/>
                </a:cxn>
              </a:cxnLst>
              <a:rect l="0" t="0" r="r" b="b"/>
              <a:pathLst>
                <a:path w="849" h="4001">
                  <a:moveTo>
                    <a:pt x="51" y="4001"/>
                  </a:moveTo>
                  <a:lnTo>
                    <a:pt x="82" y="3875"/>
                  </a:lnTo>
                  <a:lnTo>
                    <a:pt x="113" y="3749"/>
                  </a:lnTo>
                  <a:lnTo>
                    <a:pt x="143" y="3623"/>
                  </a:lnTo>
                  <a:lnTo>
                    <a:pt x="173" y="3498"/>
                  </a:lnTo>
                  <a:lnTo>
                    <a:pt x="203" y="3373"/>
                  </a:lnTo>
                  <a:lnTo>
                    <a:pt x="232" y="3248"/>
                  </a:lnTo>
                  <a:lnTo>
                    <a:pt x="260" y="3125"/>
                  </a:lnTo>
                  <a:lnTo>
                    <a:pt x="287" y="3001"/>
                  </a:lnTo>
                  <a:lnTo>
                    <a:pt x="316" y="2878"/>
                  </a:lnTo>
                  <a:lnTo>
                    <a:pt x="341" y="2754"/>
                  </a:lnTo>
                  <a:lnTo>
                    <a:pt x="369" y="2631"/>
                  </a:lnTo>
                  <a:lnTo>
                    <a:pt x="394" y="2508"/>
                  </a:lnTo>
                  <a:lnTo>
                    <a:pt x="420" y="2385"/>
                  </a:lnTo>
                  <a:lnTo>
                    <a:pt x="445" y="2262"/>
                  </a:lnTo>
                  <a:lnTo>
                    <a:pt x="470" y="2139"/>
                  </a:lnTo>
                  <a:lnTo>
                    <a:pt x="495" y="2016"/>
                  </a:lnTo>
                  <a:lnTo>
                    <a:pt x="518" y="1893"/>
                  </a:lnTo>
                  <a:lnTo>
                    <a:pt x="542" y="1770"/>
                  </a:lnTo>
                  <a:lnTo>
                    <a:pt x="565" y="1646"/>
                  </a:lnTo>
                  <a:lnTo>
                    <a:pt x="588" y="1523"/>
                  </a:lnTo>
                  <a:lnTo>
                    <a:pt x="611" y="1399"/>
                  </a:lnTo>
                  <a:lnTo>
                    <a:pt x="634" y="1273"/>
                  </a:lnTo>
                  <a:lnTo>
                    <a:pt x="656" y="1150"/>
                  </a:lnTo>
                  <a:lnTo>
                    <a:pt x="679" y="1025"/>
                  </a:lnTo>
                  <a:lnTo>
                    <a:pt x="701" y="899"/>
                  </a:lnTo>
                  <a:lnTo>
                    <a:pt x="723" y="774"/>
                  </a:lnTo>
                  <a:lnTo>
                    <a:pt x="743" y="648"/>
                  </a:lnTo>
                  <a:lnTo>
                    <a:pt x="765" y="521"/>
                  </a:lnTo>
                  <a:lnTo>
                    <a:pt x="786" y="394"/>
                  </a:lnTo>
                  <a:lnTo>
                    <a:pt x="807" y="266"/>
                  </a:lnTo>
                  <a:lnTo>
                    <a:pt x="828" y="137"/>
                  </a:lnTo>
                  <a:lnTo>
                    <a:pt x="849" y="9"/>
                  </a:lnTo>
                  <a:lnTo>
                    <a:pt x="797" y="0"/>
                  </a:lnTo>
                  <a:lnTo>
                    <a:pt x="777" y="129"/>
                  </a:lnTo>
                  <a:lnTo>
                    <a:pt x="755" y="258"/>
                  </a:lnTo>
                  <a:lnTo>
                    <a:pt x="735" y="386"/>
                  </a:lnTo>
                  <a:lnTo>
                    <a:pt x="713" y="513"/>
                  </a:lnTo>
                  <a:lnTo>
                    <a:pt x="691" y="639"/>
                  </a:lnTo>
                  <a:lnTo>
                    <a:pt x="671" y="766"/>
                  </a:lnTo>
                  <a:lnTo>
                    <a:pt x="649" y="890"/>
                  </a:lnTo>
                  <a:lnTo>
                    <a:pt x="628" y="1017"/>
                  </a:lnTo>
                  <a:lnTo>
                    <a:pt x="605" y="1141"/>
                  </a:lnTo>
                  <a:lnTo>
                    <a:pt x="583" y="1265"/>
                  </a:lnTo>
                  <a:lnTo>
                    <a:pt x="560" y="1388"/>
                  </a:lnTo>
                  <a:lnTo>
                    <a:pt x="537" y="1512"/>
                  </a:lnTo>
                  <a:lnTo>
                    <a:pt x="514" y="1635"/>
                  </a:lnTo>
                  <a:lnTo>
                    <a:pt x="491" y="1759"/>
                  </a:lnTo>
                  <a:lnTo>
                    <a:pt x="466" y="1882"/>
                  </a:lnTo>
                  <a:lnTo>
                    <a:pt x="443" y="2006"/>
                  </a:lnTo>
                  <a:lnTo>
                    <a:pt x="419" y="2128"/>
                  </a:lnTo>
                  <a:lnTo>
                    <a:pt x="393" y="2251"/>
                  </a:lnTo>
                  <a:lnTo>
                    <a:pt x="369" y="2375"/>
                  </a:lnTo>
                  <a:lnTo>
                    <a:pt x="343" y="2497"/>
                  </a:lnTo>
                  <a:lnTo>
                    <a:pt x="317" y="2620"/>
                  </a:lnTo>
                  <a:lnTo>
                    <a:pt x="290" y="2744"/>
                  </a:lnTo>
                  <a:lnTo>
                    <a:pt x="264" y="2867"/>
                  </a:lnTo>
                  <a:lnTo>
                    <a:pt x="236" y="2991"/>
                  </a:lnTo>
                  <a:lnTo>
                    <a:pt x="208" y="3114"/>
                  </a:lnTo>
                  <a:lnTo>
                    <a:pt x="180" y="3237"/>
                  </a:lnTo>
                  <a:lnTo>
                    <a:pt x="151" y="3362"/>
                  </a:lnTo>
                  <a:lnTo>
                    <a:pt x="122" y="3487"/>
                  </a:lnTo>
                  <a:lnTo>
                    <a:pt x="92" y="3612"/>
                  </a:lnTo>
                  <a:lnTo>
                    <a:pt x="62" y="3735"/>
                  </a:lnTo>
                  <a:lnTo>
                    <a:pt x="31" y="3862"/>
                  </a:lnTo>
                  <a:lnTo>
                    <a:pt x="0" y="3988"/>
                  </a:lnTo>
                  <a:lnTo>
                    <a:pt x="51" y="40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0" name="Freeform 155"/>
            <p:cNvSpPr>
              <a:spLocks/>
            </p:cNvSpPr>
            <p:nvPr/>
          </p:nvSpPr>
          <p:spPr bwMode="auto">
            <a:xfrm>
              <a:off x="4416425" y="5030788"/>
              <a:ext cx="328613" cy="338138"/>
            </a:xfrm>
            <a:custGeom>
              <a:avLst/>
              <a:gdLst/>
              <a:ahLst/>
              <a:cxnLst>
                <a:cxn ang="0">
                  <a:pos x="472" y="0"/>
                </a:cxn>
                <a:cxn ang="0">
                  <a:pos x="447" y="34"/>
                </a:cxn>
                <a:cxn ang="0">
                  <a:pos x="422" y="66"/>
                </a:cxn>
                <a:cxn ang="0">
                  <a:pos x="396" y="100"/>
                </a:cxn>
                <a:cxn ang="0">
                  <a:pos x="369" y="133"/>
                </a:cxn>
                <a:cxn ang="0">
                  <a:pos x="342" y="166"/>
                </a:cxn>
                <a:cxn ang="0">
                  <a:pos x="315" y="198"/>
                </a:cxn>
                <a:cxn ang="0">
                  <a:pos x="287" y="231"/>
                </a:cxn>
                <a:cxn ang="0">
                  <a:pos x="258" y="263"/>
                </a:cxn>
                <a:cxn ang="0">
                  <a:pos x="228" y="294"/>
                </a:cxn>
                <a:cxn ang="0">
                  <a:pos x="198" y="326"/>
                </a:cxn>
                <a:cxn ang="0">
                  <a:pos x="167" y="357"/>
                </a:cxn>
                <a:cxn ang="0">
                  <a:pos x="136" y="388"/>
                </a:cxn>
                <a:cxn ang="0">
                  <a:pos x="103" y="418"/>
                </a:cxn>
                <a:cxn ang="0">
                  <a:pos x="69" y="448"/>
                </a:cxn>
                <a:cxn ang="0">
                  <a:pos x="36" y="476"/>
                </a:cxn>
                <a:cxn ang="0">
                  <a:pos x="0" y="505"/>
                </a:cxn>
                <a:cxn ang="0">
                  <a:pos x="14" y="521"/>
                </a:cxn>
                <a:cxn ang="0">
                  <a:pos x="26" y="537"/>
                </a:cxn>
                <a:cxn ang="0">
                  <a:pos x="40" y="554"/>
                </a:cxn>
                <a:cxn ang="0">
                  <a:pos x="52" y="571"/>
                </a:cxn>
                <a:cxn ang="0">
                  <a:pos x="65" y="587"/>
                </a:cxn>
                <a:cxn ang="0">
                  <a:pos x="78" y="604"/>
                </a:cxn>
                <a:cxn ang="0">
                  <a:pos x="91" y="621"/>
                </a:cxn>
                <a:cxn ang="0">
                  <a:pos x="103" y="638"/>
                </a:cxn>
                <a:cxn ang="0">
                  <a:pos x="126" y="612"/>
                </a:cxn>
                <a:cxn ang="0">
                  <a:pos x="151" y="586"/>
                </a:cxn>
                <a:cxn ang="0">
                  <a:pos x="175" y="560"/>
                </a:cxn>
                <a:cxn ang="0">
                  <a:pos x="202" y="533"/>
                </a:cxn>
                <a:cxn ang="0">
                  <a:pos x="231" y="506"/>
                </a:cxn>
                <a:cxn ang="0">
                  <a:pos x="261" y="478"/>
                </a:cxn>
                <a:cxn ang="0">
                  <a:pos x="291" y="450"/>
                </a:cxn>
                <a:cxn ang="0">
                  <a:pos x="323" y="422"/>
                </a:cxn>
                <a:cxn ang="0">
                  <a:pos x="356" y="395"/>
                </a:cxn>
                <a:cxn ang="0">
                  <a:pos x="391" y="368"/>
                </a:cxn>
                <a:cxn ang="0">
                  <a:pos x="426" y="339"/>
                </a:cxn>
                <a:cxn ang="0">
                  <a:pos x="463" y="312"/>
                </a:cxn>
                <a:cxn ang="0">
                  <a:pos x="501" y="285"/>
                </a:cxn>
                <a:cxn ang="0">
                  <a:pos x="539" y="259"/>
                </a:cxn>
                <a:cxn ang="0">
                  <a:pos x="580" y="233"/>
                </a:cxn>
                <a:cxn ang="0">
                  <a:pos x="620" y="208"/>
                </a:cxn>
                <a:cxn ang="0">
                  <a:pos x="601" y="182"/>
                </a:cxn>
                <a:cxn ang="0">
                  <a:pos x="582" y="156"/>
                </a:cxn>
                <a:cxn ang="0">
                  <a:pos x="565" y="130"/>
                </a:cxn>
                <a:cxn ang="0">
                  <a:pos x="546" y="103"/>
                </a:cxn>
                <a:cxn ang="0">
                  <a:pos x="528" y="77"/>
                </a:cxn>
                <a:cxn ang="0">
                  <a:pos x="509" y="52"/>
                </a:cxn>
                <a:cxn ang="0">
                  <a:pos x="491" y="26"/>
                </a:cxn>
                <a:cxn ang="0">
                  <a:pos x="472" y="0"/>
                </a:cxn>
              </a:cxnLst>
              <a:rect l="0" t="0" r="r" b="b"/>
              <a:pathLst>
                <a:path w="620" h="638">
                  <a:moveTo>
                    <a:pt x="472" y="0"/>
                  </a:moveTo>
                  <a:lnTo>
                    <a:pt x="447" y="34"/>
                  </a:lnTo>
                  <a:lnTo>
                    <a:pt x="422" y="66"/>
                  </a:lnTo>
                  <a:lnTo>
                    <a:pt x="396" y="100"/>
                  </a:lnTo>
                  <a:lnTo>
                    <a:pt x="369" y="133"/>
                  </a:lnTo>
                  <a:lnTo>
                    <a:pt x="342" y="166"/>
                  </a:lnTo>
                  <a:lnTo>
                    <a:pt x="315" y="198"/>
                  </a:lnTo>
                  <a:lnTo>
                    <a:pt x="287" y="231"/>
                  </a:lnTo>
                  <a:lnTo>
                    <a:pt x="258" y="263"/>
                  </a:lnTo>
                  <a:lnTo>
                    <a:pt x="228" y="294"/>
                  </a:lnTo>
                  <a:lnTo>
                    <a:pt x="198" y="326"/>
                  </a:lnTo>
                  <a:lnTo>
                    <a:pt x="167" y="357"/>
                  </a:lnTo>
                  <a:lnTo>
                    <a:pt x="136" y="388"/>
                  </a:lnTo>
                  <a:lnTo>
                    <a:pt x="103" y="418"/>
                  </a:lnTo>
                  <a:lnTo>
                    <a:pt x="69" y="448"/>
                  </a:lnTo>
                  <a:lnTo>
                    <a:pt x="36" y="476"/>
                  </a:lnTo>
                  <a:lnTo>
                    <a:pt x="0" y="505"/>
                  </a:lnTo>
                  <a:lnTo>
                    <a:pt x="14" y="521"/>
                  </a:lnTo>
                  <a:lnTo>
                    <a:pt x="26" y="537"/>
                  </a:lnTo>
                  <a:lnTo>
                    <a:pt x="40" y="554"/>
                  </a:lnTo>
                  <a:lnTo>
                    <a:pt x="52" y="571"/>
                  </a:lnTo>
                  <a:lnTo>
                    <a:pt x="65" y="587"/>
                  </a:lnTo>
                  <a:lnTo>
                    <a:pt x="78" y="604"/>
                  </a:lnTo>
                  <a:lnTo>
                    <a:pt x="91" y="621"/>
                  </a:lnTo>
                  <a:lnTo>
                    <a:pt x="103" y="638"/>
                  </a:lnTo>
                  <a:lnTo>
                    <a:pt x="126" y="612"/>
                  </a:lnTo>
                  <a:lnTo>
                    <a:pt x="151" y="586"/>
                  </a:lnTo>
                  <a:lnTo>
                    <a:pt x="175" y="560"/>
                  </a:lnTo>
                  <a:lnTo>
                    <a:pt x="202" y="533"/>
                  </a:lnTo>
                  <a:lnTo>
                    <a:pt x="231" y="506"/>
                  </a:lnTo>
                  <a:lnTo>
                    <a:pt x="261" y="478"/>
                  </a:lnTo>
                  <a:lnTo>
                    <a:pt x="291" y="450"/>
                  </a:lnTo>
                  <a:lnTo>
                    <a:pt x="323" y="422"/>
                  </a:lnTo>
                  <a:lnTo>
                    <a:pt x="356" y="395"/>
                  </a:lnTo>
                  <a:lnTo>
                    <a:pt x="391" y="368"/>
                  </a:lnTo>
                  <a:lnTo>
                    <a:pt x="426" y="339"/>
                  </a:lnTo>
                  <a:lnTo>
                    <a:pt x="463" y="312"/>
                  </a:lnTo>
                  <a:lnTo>
                    <a:pt x="501" y="285"/>
                  </a:lnTo>
                  <a:lnTo>
                    <a:pt x="539" y="259"/>
                  </a:lnTo>
                  <a:lnTo>
                    <a:pt x="580" y="233"/>
                  </a:lnTo>
                  <a:lnTo>
                    <a:pt x="620" y="208"/>
                  </a:lnTo>
                  <a:lnTo>
                    <a:pt x="601" y="182"/>
                  </a:lnTo>
                  <a:lnTo>
                    <a:pt x="582" y="156"/>
                  </a:lnTo>
                  <a:lnTo>
                    <a:pt x="565" y="130"/>
                  </a:lnTo>
                  <a:lnTo>
                    <a:pt x="546" y="103"/>
                  </a:lnTo>
                  <a:lnTo>
                    <a:pt x="528" y="77"/>
                  </a:lnTo>
                  <a:lnTo>
                    <a:pt x="509" y="52"/>
                  </a:lnTo>
                  <a:lnTo>
                    <a:pt x="491" y="26"/>
                  </a:lnTo>
                  <a:lnTo>
                    <a:pt x="472" y="0"/>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1" name="Freeform 156"/>
            <p:cNvSpPr>
              <a:spLocks/>
            </p:cNvSpPr>
            <p:nvPr/>
          </p:nvSpPr>
          <p:spPr bwMode="auto">
            <a:xfrm>
              <a:off x="4405313" y="5022850"/>
              <a:ext cx="273050" cy="285750"/>
            </a:xfrm>
            <a:custGeom>
              <a:avLst/>
              <a:gdLst/>
              <a:ahLst/>
              <a:cxnLst>
                <a:cxn ang="0">
                  <a:pos x="41" y="504"/>
                </a:cxn>
                <a:cxn ang="0">
                  <a:pos x="37" y="541"/>
                </a:cxn>
                <a:cxn ang="0">
                  <a:pos x="72" y="513"/>
                </a:cxn>
                <a:cxn ang="0">
                  <a:pos x="107" y="484"/>
                </a:cxn>
                <a:cxn ang="0">
                  <a:pos x="141" y="453"/>
                </a:cxn>
                <a:cxn ang="0">
                  <a:pos x="174" y="423"/>
                </a:cxn>
                <a:cxn ang="0">
                  <a:pos x="206" y="392"/>
                </a:cxn>
                <a:cxn ang="0">
                  <a:pos x="237" y="361"/>
                </a:cxn>
                <a:cxn ang="0">
                  <a:pos x="267" y="328"/>
                </a:cxn>
                <a:cxn ang="0">
                  <a:pos x="297" y="297"/>
                </a:cxn>
                <a:cxn ang="0">
                  <a:pos x="327" y="264"/>
                </a:cxn>
                <a:cxn ang="0">
                  <a:pos x="355" y="232"/>
                </a:cxn>
                <a:cxn ang="0">
                  <a:pos x="383" y="198"/>
                </a:cxn>
                <a:cxn ang="0">
                  <a:pos x="410" y="165"/>
                </a:cxn>
                <a:cxn ang="0">
                  <a:pos x="437" y="133"/>
                </a:cxn>
                <a:cxn ang="0">
                  <a:pos x="464" y="99"/>
                </a:cxn>
                <a:cxn ang="0">
                  <a:pos x="488" y="66"/>
                </a:cxn>
                <a:cxn ang="0">
                  <a:pos x="514" y="32"/>
                </a:cxn>
                <a:cxn ang="0">
                  <a:pos x="471" y="0"/>
                </a:cxn>
                <a:cxn ang="0">
                  <a:pos x="445" y="34"/>
                </a:cxn>
                <a:cxn ang="0">
                  <a:pos x="420" y="66"/>
                </a:cxn>
                <a:cxn ang="0">
                  <a:pos x="396" y="100"/>
                </a:cxn>
                <a:cxn ang="0">
                  <a:pos x="369" y="133"/>
                </a:cxn>
                <a:cxn ang="0">
                  <a:pos x="342" y="165"/>
                </a:cxn>
                <a:cxn ang="0">
                  <a:pos x="315" y="196"/>
                </a:cxn>
                <a:cxn ang="0">
                  <a:pos x="286" y="229"/>
                </a:cxn>
                <a:cxn ang="0">
                  <a:pos x="259" y="262"/>
                </a:cxn>
                <a:cxn ang="0">
                  <a:pos x="229" y="293"/>
                </a:cxn>
                <a:cxn ang="0">
                  <a:pos x="199" y="323"/>
                </a:cxn>
                <a:cxn ang="0">
                  <a:pos x="168" y="354"/>
                </a:cxn>
                <a:cxn ang="0">
                  <a:pos x="138" y="385"/>
                </a:cxn>
                <a:cxn ang="0">
                  <a:pos x="106" y="415"/>
                </a:cxn>
                <a:cxn ang="0">
                  <a:pos x="72" y="443"/>
                </a:cxn>
                <a:cxn ang="0">
                  <a:pos x="39" y="472"/>
                </a:cxn>
                <a:cxn ang="0">
                  <a:pos x="4" y="500"/>
                </a:cxn>
                <a:cxn ang="0">
                  <a:pos x="0" y="537"/>
                </a:cxn>
                <a:cxn ang="0">
                  <a:pos x="41" y="504"/>
                </a:cxn>
              </a:cxnLst>
              <a:rect l="0" t="0" r="r" b="b"/>
              <a:pathLst>
                <a:path w="514" h="541">
                  <a:moveTo>
                    <a:pt x="41" y="504"/>
                  </a:moveTo>
                  <a:lnTo>
                    <a:pt x="37" y="541"/>
                  </a:lnTo>
                  <a:lnTo>
                    <a:pt x="72" y="513"/>
                  </a:lnTo>
                  <a:lnTo>
                    <a:pt x="107" y="484"/>
                  </a:lnTo>
                  <a:lnTo>
                    <a:pt x="141" y="453"/>
                  </a:lnTo>
                  <a:lnTo>
                    <a:pt x="174" y="423"/>
                  </a:lnTo>
                  <a:lnTo>
                    <a:pt x="206" y="392"/>
                  </a:lnTo>
                  <a:lnTo>
                    <a:pt x="237" y="361"/>
                  </a:lnTo>
                  <a:lnTo>
                    <a:pt x="267" y="328"/>
                  </a:lnTo>
                  <a:lnTo>
                    <a:pt x="297" y="297"/>
                  </a:lnTo>
                  <a:lnTo>
                    <a:pt x="327" y="264"/>
                  </a:lnTo>
                  <a:lnTo>
                    <a:pt x="355" y="232"/>
                  </a:lnTo>
                  <a:lnTo>
                    <a:pt x="383" y="198"/>
                  </a:lnTo>
                  <a:lnTo>
                    <a:pt x="410" y="165"/>
                  </a:lnTo>
                  <a:lnTo>
                    <a:pt x="437" y="133"/>
                  </a:lnTo>
                  <a:lnTo>
                    <a:pt x="464" y="99"/>
                  </a:lnTo>
                  <a:lnTo>
                    <a:pt x="488" y="66"/>
                  </a:lnTo>
                  <a:lnTo>
                    <a:pt x="514" y="32"/>
                  </a:lnTo>
                  <a:lnTo>
                    <a:pt x="471" y="0"/>
                  </a:lnTo>
                  <a:lnTo>
                    <a:pt x="445" y="34"/>
                  </a:lnTo>
                  <a:lnTo>
                    <a:pt x="420" y="66"/>
                  </a:lnTo>
                  <a:lnTo>
                    <a:pt x="396" y="100"/>
                  </a:lnTo>
                  <a:lnTo>
                    <a:pt x="369" y="133"/>
                  </a:lnTo>
                  <a:lnTo>
                    <a:pt x="342" y="165"/>
                  </a:lnTo>
                  <a:lnTo>
                    <a:pt x="315" y="196"/>
                  </a:lnTo>
                  <a:lnTo>
                    <a:pt x="286" y="229"/>
                  </a:lnTo>
                  <a:lnTo>
                    <a:pt x="259" y="262"/>
                  </a:lnTo>
                  <a:lnTo>
                    <a:pt x="229" y="293"/>
                  </a:lnTo>
                  <a:lnTo>
                    <a:pt x="199" y="323"/>
                  </a:lnTo>
                  <a:lnTo>
                    <a:pt x="168" y="354"/>
                  </a:lnTo>
                  <a:lnTo>
                    <a:pt x="138" y="385"/>
                  </a:lnTo>
                  <a:lnTo>
                    <a:pt x="106" y="415"/>
                  </a:lnTo>
                  <a:lnTo>
                    <a:pt x="72" y="443"/>
                  </a:lnTo>
                  <a:lnTo>
                    <a:pt x="39" y="472"/>
                  </a:lnTo>
                  <a:lnTo>
                    <a:pt x="4" y="500"/>
                  </a:lnTo>
                  <a:lnTo>
                    <a:pt x="0" y="537"/>
                  </a:lnTo>
                  <a:lnTo>
                    <a:pt x="41" y="5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2" name="Freeform 157"/>
            <p:cNvSpPr>
              <a:spLocks/>
            </p:cNvSpPr>
            <p:nvPr/>
          </p:nvSpPr>
          <p:spPr bwMode="auto">
            <a:xfrm>
              <a:off x="4405313" y="5289550"/>
              <a:ext cx="77788" cy="87313"/>
            </a:xfrm>
            <a:custGeom>
              <a:avLst/>
              <a:gdLst/>
              <a:ahLst/>
              <a:cxnLst>
                <a:cxn ang="0">
                  <a:pos x="103" y="132"/>
                </a:cxn>
                <a:cxn ang="0">
                  <a:pos x="145" y="133"/>
                </a:cxn>
                <a:cxn ang="0">
                  <a:pos x="132" y="117"/>
                </a:cxn>
                <a:cxn ang="0">
                  <a:pos x="118" y="99"/>
                </a:cxn>
                <a:cxn ang="0">
                  <a:pos x="106" y="83"/>
                </a:cxn>
                <a:cxn ang="0">
                  <a:pos x="92" y="67"/>
                </a:cxn>
                <a:cxn ang="0">
                  <a:pos x="80" y="49"/>
                </a:cxn>
                <a:cxn ang="0">
                  <a:pos x="66" y="33"/>
                </a:cxn>
                <a:cxn ang="0">
                  <a:pos x="54" y="17"/>
                </a:cxn>
                <a:cxn ang="0">
                  <a:pos x="41" y="0"/>
                </a:cxn>
                <a:cxn ang="0">
                  <a:pos x="0" y="33"/>
                </a:cxn>
                <a:cxn ang="0">
                  <a:pos x="14" y="49"/>
                </a:cxn>
                <a:cxn ang="0">
                  <a:pos x="26" y="66"/>
                </a:cxn>
                <a:cxn ang="0">
                  <a:pos x="39" y="82"/>
                </a:cxn>
                <a:cxn ang="0">
                  <a:pos x="51" y="99"/>
                </a:cxn>
                <a:cxn ang="0">
                  <a:pos x="65" y="116"/>
                </a:cxn>
                <a:cxn ang="0">
                  <a:pos x="77" y="132"/>
                </a:cxn>
                <a:cxn ang="0">
                  <a:pos x="91" y="150"/>
                </a:cxn>
                <a:cxn ang="0">
                  <a:pos x="102" y="166"/>
                </a:cxn>
                <a:cxn ang="0">
                  <a:pos x="144" y="167"/>
                </a:cxn>
                <a:cxn ang="0">
                  <a:pos x="103" y="132"/>
                </a:cxn>
              </a:cxnLst>
              <a:rect l="0" t="0" r="r" b="b"/>
              <a:pathLst>
                <a:path w="145" h="167">
                  <a:moveTo>
                    <a:pt x="103" y="132"/>
                  </a:moveTo>
                  <a:lnTo>
                    <a:pt x="145" y="133"/>
                  </a:lnTo>
                  <a:lnTo>
                    <a:pt x="132" y="117"/>
                  </a:lnTo>
                  <a:lnTo>
                    <a:pt x="118" y="99"/>
                  </a:lnTo>
                  <a:lnTo>
                    <a:pt x="106" y="83"/>
                  </a:lnTo>
                  <a:lnTo>
                    <a:pt x="92" y="67"/>
                  </a:lnTo>
                  <a:lnTo>
                    <a:pt x="80" y="49"/>
                  </a:lnTo>
                  <a:lnTo>
                    <a:pt x="66" y="33"/>
                  </a:lnTo>
                  <a:lnTo>
                    <a:pt x="54" y="17"/>
                  </a:lnTo>
                  <a:lnTo>
                    <a:pt x="41" y="0"/>
                  </a:lnTo>
                  <a:lnTo>
                    <a:pt x="0" y="33"/>
                  </a:lnTo>
                  <a:lnTo>
                    <a:pt x="14" y="49"/>
                  </a:lnTo>
                  <a:lnTo>
                    <a:pt x="26" y="66"/>
                  </a:lnTo>
                  <a:lnTo>
                    <a:pt x="39" y="82"/>
                  </a:lnTo>
                  <a:lnTo>
                    <a:pt x="51" y="99"/>
                  </a:lnTo>
                  <a:lnTo>
                    <a:pt x="65" y="116"/>
                  </a:lnTo>
                  <a:lnTo>
                    <a:pt x="77" y="132"/>
                  </a:lnTo>
                  <a:lnTo>
                    <a:pt x="91" y="150"/>
                  </a:lnTo>
                  <a:lnTo>
                    <a:pt x="102" y="166"/>
                  </a:lnTo>
                  <a:lnTo>
                    <a:pt x="144" y="167"/>
                  </a:lnTo>
                  <a:lnTo>
                    <a:pt x="103" y="1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3" name="Freeform 158"/>
            <p:cNvSpPr>
              <a:spLocks/>
            </p:cNvSpPr>
            <p:nvPr/>
          </p:nvSpPr>
          <p:spPr bwMode="auto">
            <a:xfrm>
              <a:off x="4460875" y="5129213"/>
              <a:ext cx="295275" cy="247650"/>
            </a:xfrm>
            <a:custGeom>
              <a:avLst/>
              <a:gdLst/>
              <a:ahLst/>
              <a:cxnLst>
                <a:cxn ang="0">
                  <a:pos x="516" y="37"/>
                </a:cxn>
                <a:cxn ang="0">
                  <a:pos x="524" y="0"/>
                </a:cxn>
                <a:cxn ang="0">
                  <a:pos x="483" y="27"/>
                </a:cxn>
                <a:cxn ang="0">
                  <a:pos x="441" y="52"/>
                </a:cxn>
                <a:cxn ang="0">
                  <a:pos x="403" y="78"/>
                </a:cxn>
                <a:cxn ang="0">
                  <a:pos x="365" y="105"/>
                </a:cxn>
                <a:cxn ang="0">
                  <a:pos x="327" y="134"/>
                </a:cxn>
                <a:cxn ang="0">
                  <a:pos x="292" y="162"/>
                </a:cxn>
                <a:cxn ang="0">
                  <a:pos x="256" y="189"/>
                </a:cxn>
                <a:cxn ang="0">
                  <a:pos x="223" y="217"/>
                </a:cxn>
                <a:cxn ang="0">
                  <a:pos x="190" y="245"/>
                </a:cxn>
                <a:cxn ang="0">
                  <a:pos x="160" y="274"/>
                </a:cxn>
                <a:cxn ang="0">
                  <a:pos x="130" y="302"/>
                </a:cxn>
                <a:cxn ang="0">
                  <a:pos x="100" y="329"/>
                </a:cxn>
                <a:cxn ang="0">
                  <a:pos x="73" y="356"/>
                </a:cxn>
                <a:cxn ang="0">
                  <a:pos x="49" y="383"/>
                </a:cxn>
                <a:cxn ang="0">
                  <a:pos x="24" y="409"/>
                </a:cxn>
                <a:cxn ang="0">
                  <a:pos x="0" y="435"/>
                </a:cxn>
                <a:cxn ang="0">
                  <a:pos x="41" y="470"/>
                </a:cxn>
                <a:cxn ang="0">
                  <a:pos x="62" y="445"/>
                </a:cxn>
                <a:cxn ang="0">
                  <a:pos x="87" y="419"/>
                </a:cxn>
                <a:cxn ang="0">
                  <a:pos x="111" y="394"/>
                </a:cxn>
                <a:cxn ang="0">
                  <a:pos x="138" y="367"/>
                </a:cxn>
                <a:cxn ang="0">
                  <a:pos x="166" y="340"/>
                </a:cxn>
                <a:cxn ang="0">
                  <a:pos x="195" y="312"/>
                </a:cxn>
                <a:cxn ang="0">
                  <a:pos x="225" y="286"/>
                </a:cxn>
                <a:cxn ang="0">
                  <a:pos x="258" y="257"/>
                </a:cxn>
                <a:cxn ang="0">
                  <a:pos x="289" y="230"/>
                </a:cxn>
                <a:cxn ang="0">
                  <a:pos x="324" y="203"/>
                </a:cxn>
                <a:cxn ang="0">
                  <a:pos x="360" y="175"/>
                </a:cxn>
                <a:cxn ang="0">
                  <a:pos x="395" y="149"/>
                </a:cxn>
                <a:cxn ang="0">
                  <a:pos x="433" y="122"/>
                </a:cxn>
                <a:cxn ang="0">
                  <a:pos x="471" y="96"/>
                </a:cxn>
                <a:cxn ang="0">
                  <a:pos x="510" y="70"/>
                </a:cxn>
                <a:cxn ang="0">
                  <a:pos x="551" y="46"/>
                </a:cxn>
                <a:cxn ang="0">
                  <a:pos x="559" y="8"/>
                </a:cxn>
                <a:cxn ang="0">
                  <a:pos x="516" y="37"/>
                </a:cxn>
              </a:cxnLst>
              <a:rect l="0" t="0" r="r" b="b"/>
              <a:pathLst>
                <a:path w="559" h="470">
                  <a:moveTo>
                    <a:pt x="516" y="37"/>
                  </a:moveTo>
                  <a:lnTo>
                    <a:pt x="524" y="0"/>
                  </a:lnTo>
                  <a:lnTo>
                    <a:pt x="483" y="27"/>
                  </a:lnTo>
                  <a:lnTo>
                    <a:pt x="441" y="52"/>
                  </a:lnTo>
                  <a:lnTo>
                    <a:pt x="403" y="78"/>
                  </a:lnTo>
                  <a:lnTo>
                    <a:pt x="365" y="105"/>
                  </a:lnTo>
                  <a:lnTo>
                    <a:pt x="327" y="134"/>
                  </a:lnTo>
                  <a:lnTo>
                    <a:pt x="292" y="162"/>
                  </a:lnTo>
                  <a:lnTo>
                    <a:pt x="256" y="189"/>
                  </a:lnTo>
                  <a:lnTo>
                    <a:pt x="223" y="217"/>
                  </a:lnTo>
                  <a:lnTo>
                    <a:pt x="190" y="245"/>
                  </a:lnTo>
                  <a:lnTo>
                    <a:pt x="160" y="274"/>
                  </a:lnTo>
                  <a:lnTo>
                    <a:pt x="130" y="302"/>
                  </a:lnTo>
                  <a:lnTo>
                    <a:pt x="100" y="329"/>
                  </a:lnTo>
                  <a:lnTo>
                    <a:pt x="73" y="356"/>
                  </a:lnTo>
                  <a:lnTo>
                    <a:pt x="49" y="383"/>
                  </a:lnTo>
                  <a:lnTo>
                    <a:pt x="24" y="409"/>
                  </a:lnTo>
                  <a:lnTo>
                    <a:pt x="0" y="435"/>
                  </a:lnTo>
                  <a:lnTo>
                    <a:pt x="41" y="470"/>
                  </a:lnTo>
                  <a:lnTo>
                    <a:pt x="62" y="445"/>
                  </a:lnTo>
                  <a:lnTo>
                    <a:pt x="87" y="419"/>
                  </a:lnTo>
                  <a:lnTo>
                    <a:pt x="111" y="394"/>
                  </a:lnTo>
                  <a:lnTo>
                    <a:pt x="138" y="367"/>
                  </a:lnTo>
                  <a:lnTo>
                    <a:pt x="166" y="340"/>
                  </a:lnTo>
                  <a:lnTo>
                    <a:pt x="195" y="312"/>
                  </a:lnTo>
                  <a:lnTo>
                    <a:pt x="225" y="286"/>
                  </a:lnTo>
                  <a:lnTo>
                    <a:pt x="258" y="257"/>
                  </a:lnTo>
                  <a:lnTo>
                    <a:pt x="289" y="230"/>
                  </a:lnTo>
                  <a:lnTo>
                    <a:pt x="324" y="203"/>
                  </a:lnTo>
                  <a:lnTo>
                    <a:pt x="360" y="175"/>
                  </a:lnTo>
                  <a:lnTo>
                    <a:pt x="395" y="149"/>
                  </a:lnTo>
                  <a:lnTo>
                    <a:pt x="433" y="122"/>
                  </a:lnTo>
                  <a:lnTo>
                    <a:pt x="471" y="96"/>
                  </a:lnTo>
                  <a:lnTo>
                    <a:pt x="510" y="70"/>
                  </a:lnTo>
                  <a:lnTo>
                    <a:pt x="551" y="46"/>
                  </a:lnTo>
                  <a:lnTo>
                    <a:pt x="559" y="8"/>
                  </a:lnTo>
                  <a:lnTo>
                    <a:pt x="516" y="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4" name="Freeform 159"/>
            <p:cNvSpPr>
              <a:spLocks/>
            </p:cNvSpPr>
            <p:nvPr/>
          </p:nvSpPr>
          <p:spPr bwMode="auto">
            <a:xfrm>
              <a:off x="4654550" y="5022850"/>
              <a:ext cx="101600" cy="125413"/>
            </a:xfrm>
            <a:custGeom>
              <a:avLst/>
              <a:gdLst/>
              <a:ahLst/>
              <a:cxnLst>
                <a:cxn ang="0">
                  <a:pos x="43" y="32"/>
                </a:cxn>
                <a:cxn ang="0">
                  <a:pos x="0" y="31"/>
                </a:cxn>
                <a:cxn ang="0">
                  <a:pos x="19" y="57"/>
                </a:cxn>
                <a:cxn ang="0">
                  <a:pos x="36" y="82"/>
                </a:cxn>
                <a:cxn ang="0">
                  <a:pos x="55" y="108"/>
                </a:cxn>
                <a:cxn ang="0">
                  <a:pos x="73" y="134"/>
                </a:cxn>
                <a:cxn ang="0">
                  <a:pos x="92" y="161"/>
                </a:cxn>
                <a:cxn ang="0">
                  <a:pos x="110" y="187"/>
                </a:cxn>
                <a:cxn ang="0">
                  <a:pos x="129" y="214"/>
                </a:cxn>
                <a:cxn ang="0">
                  <a:pos x="148" y="238"/>
                </a:cxn>
                <a:cxn ang="0">
                  <a:pos x="191" y="209"/>
                </a:cxn>
                <a:cxn ang="0">
                  <a:pos x="172" y="182"/>
                </a:cxn>
                <a:cxn ang="0">
                  <a:pos x="153" y="157"/>
                </a:cxn>
                <a:cxn ang="0">
                  <a:pos x="135" y="131"/>
                </a:cxn>
                <a:cxn ang="0">
                  <a:pos x="116" y="104"/>
                </a:cxn>
                <a:cxn ang="0">
                  <a:pos x="99" y="78"/>
                </a:cxn>
                <a:cxn ang="0">
                  <a:pos x="80" y="53"/>
                </a:cxn>
                <a:cxn ang="0">
                  <a:pos x="62" y="27"/>
                </a:cxn>
                <a:cxn ang="0">
                  <a:pos x="43" y="1"/>
                </a:cxn>
                <a:cxn ang="0">
                  <a:pos x="0" y="0"/>
                </a:cxn>
                <a:cxn ang="0">
                  <a:pos x="43" y="32"/>
                </a:cxn>
              </a:cxnLst>
              <a:rect l="0" t="0" r="r" b="b"/>
              <a:pathLst>
                <a:path w="191" h="238">
                  <a:moveTo>
                    <a:pt x="43" y="32"/>
                  </a:moveTo>
                  <a:lnTo>
                    <a:pt x="0" y="31"/>
                  </a:lnTo>
                  <a:lnTo>
                    <a:pt x="19" y="57"/>
                  </a:lnTo>
                  <a:lnTo>
                    <a:pt x="36" y="82"/>
                  </a:lnTo>
                  <a:lnTo>
                    <a:pt x="55" y="108"/>
                  </a:lnTo>
                  <a:lnTo>
                    <a:pt x="73" y="134"/>
                  </a:lnTo>
                  <a:lnTo>
                    <a:pt x="92" y="161"/>
                  </a:lnTo>
                  <a:lnTo>
                    <a:pt x="110" y="187"/>
                  </a:lnTo>
                  <a:lnTo>
                    <a:pt x="129" y="214"/>
                  </a:lnTo>
                  <a:lnTo>
                    <a:pt x="148" y="238"/>
                  </a:lnTo>
                  <a:lnTo>
                    <a:pt x="191" y="209"/>
                  </a:lnTo>
                  <a:lnTo>
                    <a:pt x="172" y="182"/>
                  </a:lnTo>
                  <a:lnTo>
                    <a:pt x="153" y="157"/>
                  </a:lnTo>
                  <a:lnTo>
                    <a:pt x="135" y="131"/>
                  </a:lnTo>
                  <a:lnTo>
                    <a:pt x="116" y="104"/>
                  </a:lnTo>
                  <a:lnTo>
                    <a:pt x="99" y="78"/>
                  </a:lnTo>
                  <a:lnTo>
                    <a:pt x="80" y="53"/>
                  </a:lnTo>
                  <a:lnTo>
                    <a:pt x="62" y="27"/>
                  </a:lnTo>
                  <a:lnTo>
                    <a:pt x="43" y="1"/>
                  </a:lnTo>
                  <a:lnTo>
                    <a:pt x="0" y="0"/>
                  </a:lnTo>
                  <a:lnTo>
                    <a:pt x="43"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5" name="Freeform 160"/>
            <p:cNvSpPr>
              <a:spLocks/>
            </p:cNvSpPr>
            <p:nvPr/>
          </p:nvSpPr>
          <p:spPr bwMode="auto">
            <a:xfrm>
              <a:off x="3892550" y="4889500"/>
              <a:ext cx="266700" cy="392113"/>
            </a:xfrm>
            <a:custGeom>
              <a:avLst/>
              <a:gdLst/>
              <a:ahLst/>
              <a:cxnLst>
                <a:cxn ang="0">
                  <a:pos x="310" y="0"/>
                </a:cxn>
                <a:cxn ang="0">
                  <a:pos x="334" y="89"/>
                </a:cxn>
                <a:cxn ang="0">
                  <a:pos x="357" y="177"/>
                </a:cxn>
                <a:cxn ang="0">
                  <a:pos x="382" y="267"/>
                </a:cxn>
                <a:cxn ang="0">
                  <a:pos x="406" y="355"/>
                </a:cxn>
                <a:cxn ang="0">
                  <a:pos x="429" y="445"/>
                </a:cxn>
                <a:cxn ang="0">
                  <a:pos x="453" y="534"/>
                </a:cxn>
                <a:cxn ang="0">
                  <a:pos x="478" y="622"/>
                </a:cxn>
                <a:cxn ang="0">
                  <a:pos x="502" y="712"/>
                </a:cxn>
                <a:cxn ang="0">
                  <a:pos x="487" y="716"/>
                </a:cxn>
                <a:cxn ang="0">
                  <a:pos x="472" y="719"/>
                </a:cxn>
                <a:cxn ang="0">
                  <a:pos x="458" y="723"/>
                </a:cxn>
                <a:cxn ang="0">
                  <a:pos x="444" y="727"/>
                </a:cxn>
                <a:cxn ang="0">
                  <a:pos x="429" y="730"/>
                </a:cxn>
                <a:cxn ang="0">
                  <a:pos x="414" y="734"/>
                </a:cxn>
                <a:cxn ang="0">
                  <a:pos x="399" y="738"/>
                </a:cxn>
                <a:cxn ang="0">
                  <a:pos x="384" y="742"/>
                </a:cxn>
                <a:cxn ang="0">
                  <a:pos x="360" y="704"/>
                </a:cxn>
                <a:cxn ang="0">
                  <a:pos x="335" y="667"/>
                </a:cxn>
                <a:cxn ang="0">
                  <a:pos x="311" y="632"/>
                </a:cxn>
                <a:cxn ang="0">
                  <a:pos x="287" y="599"/>
                </a:cxn>
                <a:cxn ang="0">
                  <a:pos x="264" y="567"/>
                </a:cxn>
                <a:cxn ang="0">
                  <a:pos x="239" y="536"/>
                </a:cxn>
                <a:cxn ang="0">
                  <a:pos x="216" y="506"/>
                </a:cxn>
                <a:cxn ang="0">
                  <a:pos x="193" y="476"/>
                </a:cxn>
                <a:cxn ang="0">
                  <a:pos x="169" y="449"/>
                </a:cxn>
                <a:cxn ang="0">
                  <a:pos x="145" y="420"/>
                </a:cxn>
                <a:cxn ang="0">
                  <a:pos x="121" y="395"/>
                </a:cxn>
                <a:cxn ang="0">
                  <a:pos x="98" y="369"/>
                </a:cxn>
                <a:cxn ang="0">
                  <a:pos x="74" y="343"/>
                </a:cxn>
                <a:cxn ang="0">
                  <a:pos x="49" y="317"/>
                </a:cxn>
                <a:cxn ang="0">
                  <a:pos x="25" y="291"/>
                </a:cxn>
                <a:cxn ang="0">
                  <a:pos x="0" y="267"/>
                </a:cxn>
                <a:cxn ang="0">
                  <a:pos x="19" y="251"/>
                </a:cxn>
                <a:cxn ang="0">
                  <a:pos x="40" y="233"/>
                </a:cxn>
                <a:cxn ang="0">
                  <a:pos x="59" y="217"/>
                </a:cxn>
                <a:cxn ang="0">
                  <a:pos x="78" y="201"/>
                </a:cxn>
                <a:cxn ang="0">
                  <a:pos x="97" y="183"/>
                </a:cxn>
                <a:cxn ang="0">
                  <a:pos x="117" y="167"/>
                </a:cxn>
                <a:cxn ang="0">
                  <a:pos x="136" y="149"/>
                </a:cxn>
                <a:cxn ang="0">
                  <a:pos x="155" y="133"/>
                </a:cxn>
                <a:cxn ang="0">
                  <a:pos x="174" y="116"/>
                </a:cxn>
                <a:cxn ang="0">
                  <a:pos x="194" y="99"/>
                </a:cxn>
                <a:cxn ang="0">
                  <a:pos x="213" y="82"/>
                </a:cxn>
                <a:cxn ang="0">
                  <a:pos x="232" y="66"/>
                </a:cxn>
                <a:cxn ang="0">
                  <a:pos x="251" y="50"/>
                </a:cxn>
                <a:cxn ang="0">
                  <a:pos x="272" y="32"/>
                </a:cxn>
                <a:cxn ang="0">
                  <a:pos x="291" y="16"/>
                </a:cxn>
                <a:cxn ang="0">
                  <a:pos x="310" y="0"/>
                </a:cxn>
              </a:cxnLst>
              <a:rect l="0" t="0" r="r" b="b"/>
              <a:pathLst>
                <a:path w="502" h="742">
                  <a:moveTo>
                    <a:pt x="310" y="0"/>
                  </a:moveTo>
                  <a:lnTo>
                    <a:pt x="334" y="89"/>
                  </a:lnTo>
                  <a:lnTo>
                    <a:pt x="357" y="177"/>
                  </a:lnTo>
                  <a:lnTo>
                    <a:pt x="382" y="267"/>
                  </a:lnTo>
                  <a:lnTo>
                    <a:pt x="406" y="355"/>
                  </a:lnTo>
                  <a:lnTo>
                    <a:pt x="429" y="445"/>
                  </a:lnTo>
                  <a:lnTo>
                    <a:pt x="453" y="534"/>
                  </a:lnTo>
                  <a:lnTo>
                    <a:pt x="478" y="622"/>
                  </a:lnTo>
                  <a:lnTo>
                    <a:pt x="502" y="712"/>
                  </a:lnTo>
                  <a:lnTo>
                    <a:pt x="487" y="716"/>
                  </a:lnTo>
                  <a:lnTo>
                    <a:pt x="472" y="719"/>
                  </a:lnTo>
                  <a:lnTo>
                    <a:pt x="458" y="723"/>
                  </a:lnTo>
                  <a:lnTo>
                    <a:pt x="444" y="727"/>
                  </a:lnTo>
                  <a:lnTo>
                    <a:pt x="429" y="730"/>
                  </a:lnTo>
                  <a:lnTo>
                    <a:pt x="414" y="734"/>
                  </a:lnTo>
                  <a:lnTo>
                    <a:pt x="399" y="738"/>
                  </a:lnTo>
                  <a:lnTo>
                    <a:pt x="384" y="742"/>
                  </a:lnTo>
                  <a:lnTo>
                    <a:pt x="360" y="704"/>
                  </a:lnTo>
                  <a:lnTo>
                    <a:pt x="335" y="667"/>
                  </a:lnTo>
                  <a:lnTo>
                    <a:pt x="311" y="632"/>
                  </a:lnTo>
                  <a:lnTo>
                    <a:pt x="287" y="599"/>
                  </a:lnTo>
                  <a:lnTo>
                    <a:pt x="264" y="567"/>
                  </a:lnTo>
                  <a:lnTo>
                    <a:pt x="239" y="536"/>
                  </a:lnTo>
                  <a:lnTo>
                    <a:pt x="216" y="506"/>
                  </a:lnTo>
                  <a:lnTo>
                    <a:pt x="193" y="476"/>
                  </a:lnTo>
                  <a:lnTo>
                    <a:pt x="169" y="449"/>
                  </a:lnTo>
                  <a:lnTo>
                    <a:pt x="145" y="420"/>
                  </a:lnTo>
                  <a:lnTo>
                    <a:pt x="121" y="395"/>
                  </a:lnTo>
                  <a:lnTo>
                    <a:pt x="98" y="369"/>
                  </a:lnTo>
                  <a:lnTo>
                    <a:pt x="74" y="343"/>
                  </a:lnTo>
                  <a:lnTo>
                    <a:pt x="49" y="317"/>
                  </a:lnTo>
                  <a:lnTo>
                    <a:pt x="25" y="291"/>
                  </a:lnTo>
                  <a:lnTo>
                    <a:pt x="0" y="267"/>
                  </a:lnTo>
                  <a:lnTo>
                    <a:pt x="19" y="251"/>
                  </a:lnTo>
                  <a:lnTo>
                    <a:pt x="40" y="233"/>
                  </a:lnTo>
                  <a:lnTo>
                    <a:pt x="59" y="217"/>
                  </a:lnTo>
                  <a:lnTo>
                    <a:pt x="78" y="201"/>
                  </a:lnTo>
                  <a:lnTo>
                    <a:pt x="97" y="183"/>
                  </a:lnTo>
                  <a:lnTo>
                    <a:pt x="117" y="167"/>
                  </a:lnTo>
                  <a:lnTo>
                    <a:pt x="136" y="149"/>
                  </a:lnTo>
                  <a:lnTo>
                    <a:pt x="155" y="133"/>
                  </a:lnTo>
                  <a:lnTo>
                    <a:pt x="174" y="116"/>
                  </a:lnTo>
                  <a:lnTo>
                    <a:pt x="194" y="99"/>
                  </a:lnTo>
                  <a:lnTo>
                    <a:pt x="213" y="82"/>
                  </a:lnTo>
                  <a:lnTo>
                    <a:pt x="232" y="66"/>
                  </a:lnTo>
                  <a:lnTo>
                    <a:pt x="251" y="50"/>
                  </a:lnTo>
                  <a:lnTo>
                    <a:pt x="272" y="32"/>
                  </a:lnTo>
                  <a:lnTo>
                    <a:pt x="291" y="16"/>
                  </a:lnTo>
                  <a:lnTo>
                    <a:pt x="310" y="0"/>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6" name="Freeform 161"/>
            <p:cNvSpPr>
              <a:spLocks/>
            </p:cNvSpPr>
            <p:nvPr/>
          </p:nvSpPr>
          <p:spPr bwMode="auto">
            <a:xfrm>
              <a:off x="4043363" y="4886325"/>
              <a:ext cx="128588" cy="393700"/>
            </a:xfrm>
            <a:custGeom>
              <a:avLst/>
              <a:gdLst/>
              <a:ahLst/>
              <a:cxnLst>
                <a:cxn ang="0">
                  <a:pos x="224" y="745"/>
                </a:cxn>
                <a:cxn ang="0">
                  <a:pos x="244" y="712"/>
                </a:cxn>
                <a:cxn ang="0">
                  <a:pos x="232" y="667"/>
                </a:cxn>
                <a:cxn ang="0">
                  <a:pos x="220" y="623"/>
                </a:cxn>
                <a:cxn ang="0">
                  <a:pos x="207" y="579"/>
                </a:cxn>
                <a:cxn ang="0">
                  <a:pos x="195" y="534"/>
                </a:cxn>
                <a:cxn ang="0">
                  <a:pos x="183" y="490"/>
                </a:cxn>
                <a:cxn ang="0">
                  <a:pos x="171" y="445"/>
                </a:cxn>
                <a:cxn ang="0">
                  <a:pos x="159" y="400"/>
                </a:cxn>
                <a:cxn ang="0">
                  <a:pos x="148" y="355"/>
                </a:cxn>
                <a:cxn ang="0">
                  <a:pos x="136" y="312"/>
                </a:cxn>
                <a:cxn ang="0">
                  <a:pos x="123" y="267"/>
                </a:cxn>
                <a:cxn ang="0">
                  <a:pos x="111" y="222"/>
                </a:cxn>
                <a:cxn ang="0">
                  <a:pos x="99" y="178"/>
                </a:cxn>
                <a:cxn ang="0">
                  <a:pos x="87" y="133"/>
                </a:cxn>
                <a:cxn ang="0">
                  <a:pos x="76" y="89"/>
                </a:cxn>
                <a:cxn ang="0">
                  <a:pos x="64" y="45"/>
                </a:cxn>
                <a:cxn ang="0">
                  <a:pos x="51" y="0"/>
                </a:cxn>
                <a:cxn ang="0">
                  <a:pos x="0" y="14"/>
                </a:cxn>
                <a:cxn ang="0">
                  <a:pos x="12" y="58"/>
                </a:cxn>
                <a:cxn ang="0">
                  <a:pos x="24" y="103"/>
                </a:cxn>
                <a:cxn ang="0">
                  <a:pos x="35" y="146"/>
                </a:cxn>
                <a:cxn ang="0">
                  <a:pos x="47" y="191"/>
                </a:cxn>
                <a:cxn ang="0">
                  <a:pos x="60" y="236"/>
                </a:cxn>
                <a:cxn ang="0">
                  <a:pos x="72" y="281"/>
                </a:cxn>
                <a:cxn ang="0">
                  <a:pos x="84" y="326"/>
                </a:cxn>
                <a:cxn ang="0">
                  <a:pos x="96" y="369"/>
                </a:cxn>
                <a:cxn ang="0">
                  <a:pos x="107" y="414"/>
                </a:cxn>
                <a:cxn ang="0">
                  <a:pos x="119" y="459"/>
                </a:cxn>
                <a:cxn ang="0">
                  <a:pos x="131" y="503"/>
                </a:cxn>
                <a:cxn ang="0">
                  <a:pos x="144" y="548"/>
                </a:cxn>
                <a:cxn ang="0">
                  <a:pos x="156" y="593"/>
                </a:cxn>
                <a:cxn ang="0">
                  <a:pos x="168" y="636"/>
                </a:cxn>
                <a:cxn ang="0">
                  <a:pos x="180" y="681"/>
                </a:cxn>
                <a:cxn ang="0">
                  <a:pos x="193" y="726"/>
                </a:cxn>
                <a:cxn ang="0">
                  <a:pos x="213" y="693"/>
                </a:cxn>
                <a:cxn ang="0">
                  <a:pos x="224" y="745"/>
                </a:cxn>
              </a:cxnLst>
              <a:rect l="0" t="0" r="r" b="b"/>
              <a:pathLst>
                <a:path w="244" h="745">
                  <a:moveTo>
                    <a:pt x="224" y="745"/>
                  </a:moveTo>
                  <a:lnTo>
                    <a:pt x="244" y="712"/>
                  </a:lnTo>
                  <a:lnTo>
                    <a:pt x="232" y="667"/>
                  </a:lnTo>
                  <a:lnTo>
                    <a:pt x="220" y="623"/>
                  </a:lnTo>
                  <a:lnTo>
                    <a:pt x="207" y="579"/>
                  </a:lnTo>
                  <a:lnTo>
                    <a:pt x="195" y="534"/>
                  </a:lnTo>
                  <a:lnTo>
                    <a:pt x="183" y="490"/>
                  </a:lnTo>
                  <a:lnTo>
                    <a:pt x="171" y="445"/>
                  </a:lnTo>
                  <a:lnTo>
                    <a:pt x="159" y="400"/>
                  </a:lnTo>
                  <a:lnTo>
                    <a:pt x="148" y="355"/>
                  </a:lnTo>
                  <a:lnTo>
                    <a:pt x="136" y="312"/>
                  </a:lnTo>
                  <a:lnTo>
                    <a:pt x="123" y="267"/>
                  </a:lnTo>
                  <a:lnTo>
                    <a:pt x="111" y="222"/>
                  </a:lnTo>
                  <a:lnTo>
                    <a:pt x="99" y="178"/>
                  </a:lnTo>
                  <a:lnTo>
                    <a:pt x="87" y="133"/>
                  </a:lnTo>
                  <a:lnTo>
                    <a:pt x="76" y="89"/>
                  </a:lnTo>
                  <a:lnTo>
                    <a:pt x="64" y="45"/>
                  </a:lnTo>
                  <a:lnTo>
                    <a:pt x="51" y="0"/>
                  </a:lnTo>
                  <a:lnTo>
                    <a:pt x="0" y="14"/>
                  </a:lnTo>
                  <a:lnTo>
                    <a:pt x="12" y="58"/>
                  </a:lnTo>
                  <a:lnTo>
                    <a:pt x="24" y="103"/>
                  </a:lnTo>
                  <a:lnTo>
                    <a:pt x="35" y="146"/>
                  </a:lnTo>
                  <a:lnTo>
                    <a:pt x="47" y="191"/>
                  </a:lnTo>
                  <a:lnTo>
                    <a:pt x="60" y="236"/>
                  </a:lnTo>
                  <a:lnTo>
                    <a:pt x="72" y="281"/>
                  </a:lnTo>
                  <a:lnTo>
                    <a:pt x="84" y="326"/>
                  </a:lnTo>
                  <a:lnTo>
                    <a:pt x="96" y="369"/>
                  </a:lnTo>
                  <a:lnTo>
                    <a:pt x="107" y="414"/>
                  </a:lnTo>
                  <a:lnTo>
                    <a:pt x="119" y="459"/>
                  </a:lnTo>
                  <a:lnTo>
                    <a:pt x="131" y="503"/>
                  </a:lnTo>
                  <a:lnTo>
                    <a:pt x="144" y="548"/>
                  </a:lnTo>
                  <a:lnTo>
                    <a:pt x="156" y="593"/>
                  </a:lnTo>
                  <a:lnTo>
                    <a:pt x="168" y="636"/>
                  </a:lnTo>
                  <a:lnTo>
                    <a:pt x="180" y="681"/>
                  </a:lnTo>
                  <a:lnTo>
                    <a:pt x="193" y="726"/>
                  </a:lnTo>
                  <a:lnTo>
                    <a:pt x="213" y="693"/>
                  </a:lnTo>
                  <a:lnTo>
                    <a:pt x="224" y="7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7" name="Freeform 162"/>
            <p:cNvSpPr>
              <a:spLocks/>
            </p:cNvSpPr>
            <p:nvPr/>
          </p:nvSpPr>
          <p:spPr bwMode="auto">
            <a:xfrm>
              <a:off x="4084638" y="5253038"/>
              <a:ext cx="77788" cy="42863"/>
            </a:xfrm>
            <a:custGeom>
              <a:avLst/>
              <a:gdLst/>
              <a:ahLst/>
              <a:cxnLst>
                <a:cxn ang="0">
                  <a:pos x="0" y="71"/>
                </a:cxn>
                <a:cxn ang="0">
                  <a:pos x="28" y="82"/>
                </a:cxn>
                <a:cxn ang="0">
                  <a:pos x="43" y="78"/>
                </a:cxn>
                <a:cxn ang="0">
                  <a:pos x="58" y="73"/>
                </a:cxn>
                <a:cxn ang="0">
                  <a:pos x="71" y="69"/>
                </a:cxn>
                <a:cxn ang="0">
                  <a:pos x="86" y="67"/>
                </a:cxn>
                <a:cxn ang="0">
                  <a:pos x="101" y="63"/>
                </a:cxn>
                <a:cxn ang="0">
                  <a:pos x="115" y="59"/>
                </a:cxn>
                <a:cxn ang="0">
                  <a:pos x="130" y="56"/>
                </a:cxn>
                <a:cxn ang="0">
                  <a:pos x="145" y="52"/>
                </a:cxn>
                <a:cxn ang="0">
                  <a:pos x="134" y="0"/>
                </a:cxn>
                <a:cxn ang="0">
                  <a:pos x="119" y="4"/>
                </a:cxn>
                <a:cxn ang="0">
                  <a:pos x="104" y="7"/>
                </a:cxn>
                <a:cxn ang="0">
                  <a:pos x="88" y="11"/>
                </a:cxn>
                <a:cxn ang="0">
                  <a:pos x="76" y="15"/>
                </a:cxn>
                <a:cxn ang="0">
                  <a:pos x="61" y="18"/>
                </a:cxn>
                <a:cxn ang="0">
                  <a:pos x="44" y="22"/>
                </a:cxn>
                <a:cxn ang="0">
                  <a:pos x="29" y="26"/>
                </a:cxn>
                <a:cxn ang="0">
                  <a:pos x="14" y="30"/>
                </a:cxn>
                <a:cxn ang="0">
                  <a:pos x="43" y="41"/>
                </a:cxn>
                <a:cxn ang="0">
                  <a:pos x="0" y="71"/>
                </a:cxn>
              </a:cxnLst>
              <a:rect l="0" t="0" r="r" b="b"/>
              <a:pathLst>
                <a:path w="145" h="82">
                  <a:moveTo>
                    <a:pt x="0" y="71"/>
                  </a:moveTo>
                  <a:lnTo>
                    <a:pt x="28" y="82"/>
                  </a:lnTo>
                  <a:lnTo>
                    <a:pt x="43" y="78"/>
                  </a:lnTo>
                  <a:lnTo>
                    <a:pt x="58" y="73"/>
                  </a:lnTo>
                  <a:lnTo>
                    <a:pt x="71" y="69"/>
                  </a:lnTo>
                  <a:lnTo>
                    <a:pt x="86" y="67"/>
                  </a:lnTo>
                  <a:lnTo>
                    <a:pt x="101" y="63"/>
                  </a:lnTo>
                  <a:lnTo>
                    <a:pt x="115" y="59"/>
                  </a:lnTo>
                  <a:lnTo>
                    <a:pt x="130" y="56"/>
                  </a:lnTo>
                  <a:lnTo>
                    <a:pt x="145" y="52"/>
                  </a:lnTo>
                  <a:lnTo>
                    <a:pt x="134" y="0"/>
                  </a:lnTo>
                  <a:lnTo>
                    <a:pt x="119" y="4"/>
                  </a:lnTo>
                  <a:lnTo>
                    <a:pt x="104" y="7"/>
                  </a:lnTo>
                  <a:lnTo>
                    <a:pt x="88" y="11"/>
                  </a:lnTo>
                  <a:lnTo>
                    <a:pt x="76" y="15"/>
                  </a:lnTo>
                  <a:lnTo>
                    <a:pt x="61" y="18"/>
                  </a:lnTo>
                  <a:lnTo>
                    <a:pt x="44" y="22"/>
                  </a:lnTo>
                  <a:lnTo>
                    <a:pt x="29" y="26"/>
                  </a:lnTo>
                  <a:lnTo>
                    <a:pt x="14" y="30"/>
                  </a:lnTo>
                  <a:lnTo>
                    <a:pt x="43" y="41"/>
                  </a:lnTo>
                  <a:lnTo>
                    <a:pt x="0" y="7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8" name="Freeform 163"/>
            <p:cNvSpPr>
              <a:spLocks/>
            </p:cNvSpPr>
            <p:nvPr/>
          </p:nvSpPr>
          <p:spPr bwMode="auto">
            <a:xfrm>
              <a:off x="3883025" y="5019675"/>
              <a:ext cx="225425" cy="269875"/>
            </a:xfrm>
            <a:custGeom>
              <a:avLst/>
              <a:gdLst/>
              <a:ahLst/>
              <a:cxnLst>
                <a:cxn ang="0">
                  <a:pos x="2" y="0"/>
                </a:cxn>
                <a:cxn ang="0">
                  <a:pos x="0" y="39"/>
                </a:cxn>
                <a:cxn ang="0">
                  <a:pos x="25" y="63"/>
                </a:cxn>
                <a:cxn ang="0">
                  <a:pos x="49" y="88"/>
                </a:cxn>
                <a:cxn ang="0">
                  <a:pos x="74" y="114"/>
                </a:cxn>
                <a:cxn ang="0">
                  <a:pos x="98" y="139"/>
                </a:cxn>
                <a:cxn ang="0">
                  <a:pos x="121" y="165"/>
                </a:cxn>
                <a:cxn ang="0">
                  <a:pos x="144" y="191"/>
                </a:cxn>
                <a:cxn ang="0">
                  <a:pos x="167" y="219"/>
                </a:cxn>
                <a:cxn ang="0">
                  <a:pos x="192" y="245"/>
                </a:cxn>
                <a:cxn ang="0">
                  <a:pos x="215" y="275"/>
                </a:cxn>
                <a:cxn ang="0">
                  <a:pos x="238" y="305"/>
                </a:cxn>
                <a:cxn ang="0">
                  <a:pos x="261" y="336"/>
                </a:cxn>
                <a:cxn ang="0">
                  <a:pos x="284" y="367"/>
                </a:cxn>
                <a:cxn ang="0">
                  <a:pos x="308" y="400"/>
                </a:cxn>
                <a:cxn ang="0">
                  <a:pos x="333" y="435"/>
                </a:cxn>
                <a:cxn ang="0">
                  <a:pos x="357" y="472"/>
                </a:cxn>
                <a:cxn ang="0">
                  <a:pos x="382" y="510"/>
                </a:cxn>
                <a:cxn ang="0">
                  <a:pos x="425" y="480"/>
                </a:cxn>
                <a:cxn ang="0">
                  <a:pos x="401" y="442"/>
                </a:cxn>
                <a:cxn ang="0">
                  <a:pos x="376" y="405"/>
                </a:cxn>
                <a:cxn ang="0">
                  <a:pos x="352" y="370"/>
                </a:cxn>
                <a:cxn ang="0">
                  <a:pos x="327" y="337"/>
                </a:cxn>
                <a:cxn ang="0">
                  <a:pos x="304" y="304"/>
                </a:cxn>
                <a:cxn ang="0">
                  <a:pos x="278" y="272"/>
                </a:cxn>
                <a:cxn ang="0">
                  <a:pos x="255" y="242"/>
                </a:cxn>
                <a:cxn ang="0">
                  <a:pos x="232" y="213"/>
                </a:cxn>
                <a:cxn ang="0">
                  <a:pos x="208" y="184"/>
                </a:cxn>
                <a:cxn ang="0">
                  <a:pos x="185" y="156"/>
                </a:cxn>
                <a:cxn ang="0">
                  <a:pos x="159" y="130"/>
                </a:cxn>
                <a:cxn ang="0">
                  <a:pos x="136" y="104"/>
                </a:cxn>
                <a:cxn ang="0">
                  <a:pos x="112" y="78"/>
                </a:cxn>
                <a:cxn ang="0">
                  <a:pos x="87" y="53"/>
                </a:cxn>
                <a:cxn ang="0">
                  <a:pos x="63" y="25"/>
                </a:cxn>
                <a:cxn ang="0">
                  <a:pos x="38" y="1"/>
                </a:cxn>
                <a:cxn ang="0">
                  <a:pos x="37" y="40"/>
                </a:cxn>
                <a:cxn ang="0">
                  <a:pos x="2" y="0"/>
                </a:cxn>
              </a:cxnLst>
              <a:rect l="0" t="0" r="r" b="b"/>
              <a:pathLst>
                <a:path w="425" h="510">
                  <a:moveTo>
                    <a:pt x="2" y="0"/>
                  </a:moveTo>
                  <a:lnTo>
                    <a:pt x="0" y="39"/>
                  </a:lnTo>
                  <a:lnTo>
                    <a:pt x="25" y="63"/>
                  </a:lnTo>
                  <a:lnTo>
                    <a:pt x="49" y="88"/>
                  </a:lnTo>
                  <a:lnTo>
                    <a:pt x="74" y="114"/>
                  </a:lnTo>
                  <a:lnTo>
                    <a:pt x="98" y="139"/>
                  </a:lnTo>
                  <a:lnTo>
                    <a:pt x="121" y="165"/>
                  </a:lnTo>
                  <a:lnTo>
                    <a:pt x="144" y="191"/>
                  </a:lnTo>
                  <a:lnTo>
                    <a:pt x="167" y="219"/>
                  </a:lnTo>
                  <a:lnTo>
                    <a:pt x="192" y="245"/>
                  </a:lnTo>
                  <a:lnTo>
                    <a:pt x="215" y="275"/>
                  </a:lnTo>
                  <a:lnTo>
                    <a:pt x="238" y="305"/>
                  </a:lnTo>
                  <a:lnTo>
                    <a:pt x="261" y="336"/>
                  </a:lnTo>
                  <a:lnTo>
                    <a:pt x="284" y="367"/>
                  </a:lnTo>
                  <a:lnTo>
                    <a:pt x="308" y="400"/>
                  </a:lnTo>
                  <a:lnTo>
                    <a:pt x="333" y="435"/>
                  </a:lnTo>
                  <a:lnTo>
                    <a:pt x="357" y="472"/>
                  </a:lnTo>
                  <a:lnTo>
                    <a:pt x="382" y="510"/>
                  </a:lnTo>
                  <a:lnTo>
                    <a:pt x="425" y="480"/>
                  </a:lnTo>
                  <a:lnTo>
                    <a:pt x="401" y="442"/>
                  </a:lnTo>
                  <a:lnTo>
                    <a:pt x="376" y="405"/>
                  </a:lnTo>
                  <a:lnTo>
                    <a:pt x="352" y="370"/>
                  </a:lnTo>
                  <a:lnTo>
                    <a:pt x="327" y="337"/>
                  </a:lnTo>
                  <a:lnTo>
                    <a:pt x="304" y="304"/>
                  </a:lnTo>
                  <a:lnTo>
                    <a:pt x="278" y="272"/>
                  </a:lnTo>
                  <a:lnTo>
                    <a:pt x="255" y="242"/>
                  </a:lnTo>
                  <a:lnTo>
                    <a:pt x="232" y="213"/>
                  </a:lnTo>
                  <a:lnTo>
                    <a:pt x="208" y="184"/>
                  </a:lnTo>
                  <a:lnTo>
                    <a:pt x="185" y="156"/>
                  </a:lnTo>
                  <a:lnTo>
                    <a:pt x="159" y="130"/>
                  </a:lnTo>
                  <a:lnTo>
                    <a:pt x="136" y="104"/>
                  </a:lnTo>
                  <a:lnTo>
                    <a:pt x="112" y="78"/>
                  </a:lnTo>
                  <a:lnTo>
                    <a:pt x="87" y="53"/>
                  </a:lnTo>
                  <a:lnTo>
                    <a:pt x="63" y="25"/>
                  </a:lnTo>
                  <a:lnTo>
                    <a:pt x="38" y="1"/>
                  </a:lnTo>
                  <a:lnTo>
                    <a:pt x="37" y="40"/>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29" name="Freeform 164"/>
            <p:cNvSpPr>
              <a:spLocks/>
            </p:cNvSpPr>
            <p:nvPr/>
          </p:nvSpPr>
          <p:spPr bwMode="auto">
            <a:xfrm>
              <a:off x="3884613" y="4878388"/>
              <a:ext cx="185738" cy="163513"/>
            </a:xfrm>
            <a:custGeom>
              <a:avLst/>
              <a:gdLst/>
              <a:ahLst/>
              <a:cxnLst>
                <a:cxn ang="0">
                  <a:pos x="352" y="14"/>
                </a:cxn>
                <a:cxn ang="0">
                  <a:pos x="309" y="0"/>
                </a:cxn>
                <a:cxn ang="0">
                  <a:pos x="290" y="17"/>
                </a:cxn>
                <a:cxn ang="0">
                  <a:pos x="271" y="33"/>
                </a:cxn>
                <a:cxn ang="0">
                  <a:pos x="251" y="51"/>
                </a:cxn>
                <a:cxn ang="0">
                  <a:pos x="232" y="67"/>
                </a:cxn>
                <a:cxn ang="0">
                  <a:pos x="213" y="83"/>
                </a:cxn>
                <a:cxn ang="0">
                  <a:pos x="194" y="99"/>
                </a:cxn>
                <a:cxn ang="0">
                  <a:pos x="173" y="117"/>
                </a:cxn>
                <a:cxn ang="0">
                  <a:pos x="154" y="133"/>
                </a:cxn>
                <a:cxn ang="0">
                  <a:pos x="135" y="151"/>
                </a:cxn>
                <a:cxn ang="0">
                  <a:pos x="116" y="167"/>
                </a:cxn>
                <a:cxn ang="0">
                  <a:pos x="96" y="184"/>
                </a:cxn>
                <a:cxn ang="0">
                  <a:pos x="77" y="203"/>
                </a:cxn>
                <a:cxn ang="0">
                  <a:pos x="58" y="217"/>
                </a:cxn>
                <a:cxn ang="0">
                  <a:pos x="39" y="234"/>
                </a:cxn>
                <a:cxn ang="0">
                  <a:pos x="19" y="251"/>
                </a:cxn>
                <a:cxn ang="0">
                  <a:pos x="0" y="268"/>
                </a:cxn>
                <a:cxn ang="0">
                  <a:pos x="35" y="308"/>
                </a:cxn>
                <a:cxn ang="0">
                  <a:pos x="54" y="292"/>
                </a:cxn>
                <a:cxn ang="0">
                  <a:pos x="74" y="274"/>
                </a:cxn>
                <a:cxn ang="0">
                  <a:pos x="93" y="258"/>
                </a:cxn>
                <a:cxn ang="0">
                  <a:pos x="112" y="241"/>
                </a:cxn>
                <a:cxn ang="0">
                  <a:pos x="131" y="224"/>
                </a:cxn>
                <a:cxn ang="0">
                  <a:pos x="152" y="208"/>
                </a:cxn>
                <a:cxn ang="0">
                  <a:pos x="171" y="189"/>
                </a:cxn>
                <a:cxn ang="0">
                  <a:pos x="190" y="174"/>
                </a:cxn>
                <a:cxn ang="0">
                  <a:pos x="209" y="158"/>
                </a:cxn>
                <a:cxn ang="0">
                  <a:pos x="229" y="140"/>
                </a:cxn>
                <a:cxn ang="0">
                  <a:pos x="248" y="124"/>
                </a:cxn>
                <a:cxn ang="0">
                  <a:pos x="267" y="108"/>
                </a:cxn>
                <a:cxn ang="0">
                  <a:pos x="286" y="91"/>
                </a:cxn>
                <a:cxn ang="0">
                  <a:pos x="306" y="74"/>
                </a:cxn>
                <a:cxn ang="0">
                  <a:pos x="325" y="57"/>
                </a:cxn>
                <a:cxn ang="0">
                  <a:pos x="344" y="41"/>
                </a:cxn>
                <a:cxn ang="0">
                  <a:pos x="301" y="28"/>
                </a:cxn>
                <a:cxn ang="0">
                  <a:pos x="352" y="14"/>
                </a:cxn>
              </a:cxnLst>
              <a:rect l="0" t="0" r="r" b="b"/>
              <a:pathLst>
                <a:path w="352" h="308">
                  <a:moveTo>
                    <a:pt x="352" y="14"/>
                  </a:moveTo>
                  <a:lnTo>
                    <a:pt x="309" y="0"/>
                  </a:lnTo>
                  <a:lnTo>
                    <a:pt x="290" y="17"/>
                  </a:lnTo>
                  <a:lnTo>
                    <a:pt x="271" y="33"/>
                  </a:lnTo>
                  <a:lnTo>
                    <a:pt x="251" y="51"/>
                  </a:lnTo>
                  <a:lnTo>
                    <a:pt x="232" y="67"/>
                  </a:lnTo>
                  <a:lnTo>
                    <a:pt x="213" y="83"/>
                  </a:lnTo>
                  <a:lnTo>
                    <a:pt x="194" y="99"/>
                  </a:lnTo>
                  <a:lnTo>
                    <a:pt x="173" y="117"/>
                  </a:lnTo>
                  <a:lnTo>
                    <a:pt x="154" y="133"/>
                  </a:lnTo>
                  <a:lnTo>
                    <a:pt x="135" y="151"/>
                  </a:lnTo>
                  <a:lnTo>
                    <a:pt x="116" y="167"/>
                  </a:lnTo>
                  <a:lnTo>
                    <a:pt x="96" y="184"/>
                  </a:lnTo>
                  <a:lnTo>
                    <a:pt x="77" y="203"/>
                  </a:lnTo>
                  <a:lnTo>
                    <a:pt x="58" y="217"/>
                  </a:lnTo>
                  <a:lnTo>
                    <a:pt x="39" y="234"/>
                  </a:lnTo>
                  <a:lnTo>
                    <a:pt x="19" y="251"/>
                  </a:lnTo>
                  <a:lnTo>
                    <a:pt x="0" y="268"/>
                  </a:lnTo>
                  <a:lnTo>
                    <a:pt x="35" y="308"/>
                  </a:lnTo>
                  <a:lnTo>
                    <a:pt x="54" y="292"/>
                  </a:lnTo>
                  <a:lnTo>
                    <a:pt x="74" y="274"/>
                  </a:lnTo>
                  <a:lnTo>
                    <a:pt x="93" y="258"/>
                  </a:lnTo>
                  <a:lnTo>
                    <a:pt x="112" y="241"/>
                  </a:lnTo>
                  <a:lnTo>
                    <a:pt x="131" y="224"/>
                  </a:lnTo>
                  <a:lnTo>
                    <a:pt x="152" y="208"/>
                  </a:lnTo>
                  <a:lnTo>
                    <a:pt x="171" y="189"/>
                  </a:lnTo>
                  <a:lnTo>
                    <a:pt x="190" y="174"/>
                  </a:lnTo>
                  <a:lnTo>
                    <a:pt x="209" y="158"/>
                  </a:lnTo>
                  <a:lnTo>
                    <a:pt x="229" y="140"/>
                  </a:lnTo>
                  <a:lnTo>
                    <a:pt x="248" y="124"/>
                  </a:lnTo>
                  <a:lnTo>
                    <a:pt x="267" y="108"/>
                  </a:lnTo>
                  <a:lnTo>
                    <a:pt x="286" y="91"/>
                  </a:lnTo>
                  <a:lnTo>
                    <a:pt x="306" y="74"/>
                  </a:lnTo>
                  <a:lnTo>
                    <a:pt x="325" y="57"/>
                  </a:lnTo>
                  <a:lnTo>
                    <a:pt x="344" y="41"/>
                  </a:lnTo>
                  <a:lnTo>
                    <a:pt x="301" y="28"/>
                  </a:lnTo>
                  <a:lnTo>
                    <a:pt x="352"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0" name="Freeform 165"/>
            <p:cNvSpPr>
              <a:spLocks/>
            </p:cNvSpPr>
            <p:nvPr/>
          </p:nvSpPr>
          <p:spPr bwMode="auto">
            <a:xfrm>
              <a:off x="3689350" y="5643563"/>
              <a:ext cx="649288" cy="941388"/>
            </a:xfrm>
            <a:custGeom>
              <a:avLst/>
              <a:gdLst/>
              <a:ahLst/>
              <a:cxnLst>
                <a:cxn ang="0">
                  <a:pos x="1225" y="489"/>
                </a:cxn>
                <a:cxn ang="0">
                  <a:pos x="1225" y="1350"/>
                </a:cxn>
                <a:cxn ang="0">
                  <a:pos x="1187" y="1777"/>
                </a:cxn>
                <a:cxn ang="0">
                  <a:pos x="1110" y="1771"/>
                </a:cxn>
                <a:cxn ang="0">
                  <a:pos x="1034" y="1764"/>
                </a:cxn>
                <a:cxn ang="0">
                  <a:pos x="957" y="1757"/>
                </a:cxn>
                <a:cxn ang="0">
                  <a:pos x="881" y="1750"/>
                </a:cxn>
                <a:cxn ang="0">
                  <a:pos x="805" y="1744"/>
                </a:cxn>
                <a:cxn ang="0">
                  <a:pos x="728" y="1737"/>
                </a:cxn>
                <a:cxn ang="0">
                  <a:pos x="652" y="1731"/>
                </a:cxn>
                <a:cxn ang="0">
                  <a:pos x="574" y="1725"/>
                </a:cxn>
                <a:cxn ang="0">
                  <a:pos x="498" y="1718"/>
                </a:cxn>
                <a:cxn ang="0">
                  <a:pos x="421" y="1711"/>
                </a:cxn>
                <a:cxn ang="0">
                  <a:pos x="345" y="1704"/>
                </a:cxn>
                <a:cxn ang="0">
                  <a:pos x="269" y="1699"/>
                </a:cxn>
                <a:cxn ang="0">
                  <a:pos x="192" y="1692"/>
                </a:cxn>
                <a:cxn ang="0">
                  <a:pos x="116" y="1685"/>
                </a:cxn>
                <a:cxn ang="0">
                  <a:pos x="38" y="1678"/>
                </a:cxn>
                <a:cxn ang="0">
                  <a:pos x="55" y="1571"/>
                </a:cxn>
                <a:cxn ang="0">
                  <a:pos x="163" y="1361"/>
                </a:cxn>
                <a:cxn ang="0">
                  <a:pos x="273" y="1152"/>
                </a:cxn>
                <a:cxn ang="0">
                  <a:pos x="382" y="942"/>
                </a:cxn>
                <a:cxn ang="0">
                  <a:pos x="490" y="733"/>
                </a:cxn>
                <a:cxn ang="0">
                  <a:pos x="599" y="524"/>
                </a:cxn>
                <a:cxn ang="0">
                  <a:pos x="709" y="314"/>
                </a:cxn>
                <a:cxn ang="0">
                  <a:pos x="817" y="105"/>
                </a:cxn>
                <a:cxn ang="0">
                  <a:pos x="893" y="4"/>
                </a:cxn>
                <a:cxn ang="0">
                  <a:pos x="938" y="11"/>
                </a:cxn>
                <a:cxn ang="0">
                  <a:pos x="983" y="19"/>
                </a:cxn>
                <a:cxn ang="0">
                  <a:pos x="1026" y="26"/>
                </a:cxn>
                <a:cxn ang="0">
                  <a:pos x="1071" y="34"/>
                </a:cxn>
                <a:cxn ang="0">
                  <a:pos x="1114" y="41"/>
                </a:cxn>
                <a:cxn ang="0">
                  <a:pos x="1159" y="48"/>
                </a:cxn>
                <a:cxn ang="0">
                  <a:pos x="1204" y="55"/>
                </a:cxn>
              </a:cxnLst>
              <a:rect l="0" t="0" r="r" b="b"/>
              <a:pathLst>
                <a:path w="1225" h="1780">
                  <a:moveTo>
                    <a:pt x="1225" y="59"/>
                  </a:moveTo>
                  <a:lnTo>
                    <a:pt x="1225" y="489"/>
                  </a:lnTo>
                  <a:lnTo>
                    <a:pt x="1225" y="919"/>
                  </a:lnTo>
                  <a:lnTo>
                    <a:pt x="1225" y="1350"/>
                  </a:lnTo>
                  <a:lnTo>
                    <a:pt x="1225" y="1780"/>
                  </a:lnTo>
                  <a:lnTo>
                    <a:pt x="1187" y="1777"/>
                  </a:lnTo>
                  <a:lnTo>
                    <a:pt x="1149" y="1773"/>
                  </a:lnTo>
                  <a:lnTo>
                    <a:pt x="1110" y="1771"/>
                  </a:lnTo>
                  <a:lnTo>
                    <a:pt x="1072" y="1767"/>
                  </a:lnTo>
                  <a:lnTo>
                    <a:pt x="1034" y="1764"/>
                  </a:lnTo>
                  <a:lnTo>
                    <a:pt x="996" y="1760"/>
                  </a:lnTo>
                  <a:lnTo>
                    <a:pt x="957" y="1757"/>
                  </a:lnTo>
                  <a:lnTo>
                    <a:pt x="919" y="1754"/>
                  </a:lnTo>
                  <a:lnTo>
                    <a:pt x="881" y="1750"/>
                  </a:lnTo>
                  <a:lnTo>
                    <a:pt x="843" y="1748"/>
                  </a:lnTo>
                  <a:lnTo>
                    <a:pt x="805" y="1744"/>
                  </a:lnTo>
                  <a:lnTo>
                    <a:pt x="766" y="1741"/>
                  </a:lnTo>
                  <a:lnTo>
                    <a:pt x="728" y="1737"/>
                  </a:lnTo>
                  <a:lnTo>
                    <a:pt x="690" y="1734"/>
                  </a:lnTo>
                  <a:lnTo>
                    <a:pt x="652" y="1731"/>
                  </a:lnTo>
                  <a:lnTo>
                    <a:pt x="614" y="1727"/>
                  </a:lnTo>
                  <a:lnTo>
                    <a:pt x="574" y="1725"/>
                  </a:lnTo>
                  <a:lnTo>
                    <a:pt x="536" y="1721"/>
                  </a:lnTo>
                  <a:lnTo>
                    <a:pt x="498" y="1718"/>
                  </a:lnTo>
                  <a:lnTo>
                    <a:pt x="460" y="1714"/>
                  </a:lnTo>
                  <a:lnTo>
                    <a:pt x="421" y="1711"/>
                  </a:lnTo>
                  <a:lnTo>
                    <a:pt x="383" y="1708"/>
                  </a:lnTo>
                  <a:lnTo>
                    <a:pt x="345" y="1704"/>
                  </a:lnTo>
                  <a:lnTo>
                    <a:pt x="307" y="1702"/>
                  </a:lnTo>
                  <a:lnTo>
                    <a:pt x="269" y="1699"/>
                  </a:lnTo>
                  <a:lnTo>
                    <a:pt x="230" y="1695"/>
                  </a:lnTo>
                  <a:lnTo>
                    <a:pt x="192" y="1692"/>
                  </a:lnTo>
                  <a:lnTo>
                    <a:pt x="154" y="1688"/>
                  </a:lnTo>
                  <a:lnTo>
                    <a:pt x="116" y="1685"/>
                  </a:lnTo>
                  <a:lnTo>
                    <a:pt x="76" y="1683"/>
                  </a:lnTo>
                  <a:lnTo>
                    <a:pt x="38" y="1678"/>
                  </a:lnTo>
                  <a:lnTo>
                    <a:pt x="0" y="1676"/>
                  </a:lnTo>
                  <a:lnTo>
                    <a:pt x="55" y="1571"/>
                  </a:lnTo>
                  <a:lnTo>
                    <a:pt x="109" y="1467"/>
                  </a:lnTo>
                  <a:lnTo>
                    <a:pt x="163" y="1361"/>
                  </a:lnTo>
                  <a:lnTo>
                    <a:pt x="219" y="1257"/>
                  </a:lnTo>
                  <a:lnTo>
                    <a:pt x="273" y="1152"/>
                  </a:lnTo>
                  <a:lnTo>
                    <a:pt x="327" y="1048"/>
                  </a:lnTo>
                  <a:lnTo>
                    <a:pt x="382" y="942"/>
                  </a:lnTo>
                  <a:lnTo>
                    <a:pt x="436" y="837"/>
                  </a:lnTo>
                  <a:lnTo>
                    <a:pt x="490" y="733"/>
                  </a:lnTo>
                  <a:lnTo>
                    <a:pt x="544" y="628"/>
                  </a:lnTo>
                  <a:lnTo>
                    <a:pt x="599" y="524"/>
                  </a:lnTo>
                  <a:lnTo>
                    <a:pt x="654" y="418"/>
                  </a:lnTo>
                  <a:lnTo>
                    <a:pt x="709" y="314"/>
                  </a:lnTo>
                  <a:lnTo>
                    <a:pt x="763" y="209"/>
                  </a:lnTo>
                  <a:lnTo>
                    <a:pt x="817" y="105"/>
                  </a:lnTo>
                  <a:lnTo>
                    <a:pt x="871" y="0"/>
                  </a:lnTo>
                  <a:lnTo>
                    <a:pt x="893" y="4"/>
                  </a:lnTo>
                  <a:lnTo>
                    <a:pt x="916" y="8"/>
                  </a:lnTo>
                  <a:lnTo>
                    <a:pt x="938" y="11"/>
                  </a:lnTo>
                  <a:lnTo>
                    <a:pt x="960" y="15"/>
                  </a:lnTo>
                  <a:lnTo>
                    <a:pt x="983" y="19"/>
                  </a:lnTo>
                  <a:lnTo>
                    <a:pt x="1004" y="23"/>
                  </a:lnTo>
                  <a:lnTo>
                    <a:pt x="1026" y="26"/>
                  </a:lnTo>
                  <a:lnTo>
                    <a:pt x="1049" y="30"/>
                  </a:lnTo>
                  <a:lnTo>
                    <a:pt x="1071" y="34"/>
                  </a:lnTo>
                  <a:lnTo>
                    <a:pt x="1092" y="37"/>
                  </a:lnTo>
                  <a:lnTo>
                    <a:pt x="1114" y="41"/>
                  </a:lnTo>
                  <a:lnTo>
                    <a:pt x="1137" y="44"/>
                  </a:lnTo>
                  <a:lnTo>
                    <a:pt x="1159" y="48"/>
                  </a:lnTo>
                  <a:lnTo>
                    <a:pt x="1181" y="52"/>
                  </a:lnTo>
                  <a:lnTo>
                    <a:pt x="1204" y="55"/>
                  </a:lnTo>
                  <a:lnTo>
                    <a:pt x="1225" y="59"/>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1" name="Freeform 166"/>
            <p:cNvSpPr>
              <a:spLocks/>
            </p:cNvSpPr>
            <p:nvPr/>
          </p:nvSpPr>
          <p:spPr bwMode="auto">
            <a:xfrm>
              <a:off x="3676650" y="6523038"/>
              <a:ext cx="25400" cy="20638"/>
            </a:xfrm>
            <a:custGeom>
              <a:avLst/>
              <a:gdLst/>
              <a:ahLst/>
              <a:cxnLst>
                <a:cxn ang="0">
                  <a:pos x="2" y="0"/>
                </a:cxn>
                <a:cxn ang="0">
                  <a:pos x="0" y="10"/>
                </a:cxn>
                <a:cxn ang="0">
                  <a:pos x="1" y="20"/>
                </a:cxn>
                <a:cxn ang="0">
                  <a:pos x="5" y="28"/>
                </a:cxn>
                <a:cxn ang="0">
                  <a:pos x="13" y="33"/>
                </a:cxn>
                <a:cxn ang="0">
                  <a:pos x="23" y="38"/>
                </a:cxn>
                <a:cxn ang="0">
                  <a:pos x="32" y="38"/>
                </a:cxn>
                <a:cxn ang="0">
                  <a:pos x="42" y="32"/>
                </a:cxn>
                <a:cxn ang="0">
                  <a:pos x="48" y="24"/>
                </a:cxn>
                <a:cxn ang="0">
                  <a:pos x="2" y="0"/>
                </a:cxn>
              </a:cxnLst>
              <a:rect l="0" t="0" r="r" b="b"/>
              <a:pathLst>
                <a:path w="48" h="38">
                  <a:moveTo>
                    <a:pt x="2" y="0"/>
                  </a:moveTo>
                  <a:lnTo>
                    <a:pt x="0" y="10"/>
                  </a:lnTo>
                  <a:lnTo>
                    <a:pt x="1" y="20"/>
                  </a:lnTo>
                  <a:lnTo>
                    <a:pt x="5" y="28"/>
                  </a:lnTo>
                  <a:lnTo>
                    <a:pt x="13" y="33"/>
                  </a:lnTo>
                  <a:lnTo>
                    <a:pt x="23" y="38"/>
                  </a:lnTo>
                  <a:lnTo>
                    <a:pt x="32" y="38"/>
                  </a:lnTo>
                  <a:lnTo>
                    <a:pt x="42" y="32"/>
                  </a:lnTo>
                  <a:lnTo>
                    <a:pt x="48" y="24"/>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2" name="Freeform 167"/>
            <p:cNvSpPr>
              <a:spLocks/>
            </p:cNvSpPr>
            <p:nvPr/>
          </p:nvSpPr>
          <p:spPr bwMode="auto">
            <a:xfrm>
              <a:off x="3678238" y="5629275"/>
              <a:ext cx="484188" cy="906463"/>
            </a:xfrm>
            <a:custGeom>
              <a:avLst/>
              <a:gdLst/>
              <a:ahLst/>
              <a:cxnLst>
                <a:cxn ang="0">
                  <a:pos x="871" y="14"/>
                </a:cxn>
                <a:cxn ang="0">
                  <a:pos x="817" y="119"/>
                </a:cxn>
                <a:cxn ang="0">
                  <a:pos x="763" y="223"/>
                </a:cxn>
                <a:cxn ang="0">
                  <a:pos x="709" y="327"/>
                </a:cxn>
                <a:cxn ang="0">
                  <a:pos x="654" y="432"/>
                </a:cxn>
                <a:cxn ang="0">
                  <a:pos x="599" y="538"/>
                </a:cxn>
                <a:cxn ang="0">
                  <a:pos x="544" y="642"/>
                </a:cxn>
                <a:cxn ang="0">
                  <a:pos x="490" y="747"/>
                </a:cxn>
                <a:cxn ang="0">
                  <a:pos x="436" y="851"/>
                </a:cxn>
                <a:cxn ang="0">
                  <a:pos x="382" y="956"/>
                </a:cxn>
                <a:cxn ang="0">
                  <a:pos x="327" y="1061"/>
                </a:cxn>
                <a:cxn ang="0">
                  <a:pos x="273" y="1166"/>
                </a:cxn>
                <a:cxn ang="0">
                  <a:pos x="219" y="1270"/>
                </a:cxn>
                <a:cxn ang="0">
                  <a:pos x="163" y="1375"/>
                </a:cxn>
                <a:cxn ang="0">
                  <a:pos x="109" y="1481"/>
                </a:cxn>
                <a:cxn ang="0">
                  <a:pos x="55" y="1585"/>
                </a:cxn>
                <a:cxn ang="0">
                  <a:pos x="0" y="1690"/>
                </a:cxn>
                <a:cxn ang="0">
                  <a:pos x="74" y="1661"/>
                </a:cxn>
                <a:cxn ang="0">
                  <a:pos x="128" y="1557"/>
                </a:cxn>
                <a:cxn ang="0">
                  <a:pos x="182" y="1452"/>
                </a:cxn>
                <a:cxn ang="0">
                  <a:pos x="236" y="1348"/>
                </a:cxn>
                <a:cxn ang="0">
                  <a:pos x="292" y="1242"/>
                </a:cxn>
                <a:cxn ang="0">
                  <a:pos x="346" y="1137"/>
                </a:cxn>
                <a:cxn ang="0">
                  <a:pos x="401" y="1033"/>
                </a:cxn>
                <a:cxn ang="0">
                  <a:pos x="455" y="928"/>
                </a:cxn>
                <a:cxn ang="0">
                  <a:pos x="509" y="824"/>
                </a:cxn>
                <a:cxn ang="0">
                  <a:pos x="563" y="718"/>
                </a:cxn>
                <a:cxn ang="0">
                  <a:pos x="618" y="614"/>
                </a:cxn>
                <a:cxn ang="0">
                  <a:pos x="672" y="509"/>
                </a:cxn>
                <a:cxn ang="0">
                  <a:pos x="727" y="405"/>
                </a:cxn>
                <a:cxn ang="0">
                  <a:pos x="782" y="300"/>
                </a:cxn>
                <a:cxn ang="0">
                  <a:pos x="836" y="196"/>
                </a:cxn>
                <a:cxn ang="0">
                  <a:pos x="890" y="91"/>
                </a:cxn>
                <a:cxn ang="0">
                  <a:pos x="890" y="52"/>
                </a:cxn>
              </a:cxnLst>
              <a:rect l="0" t="0" r="r" b="b"/>
              <a:pathLst>
                <a:path w="917" h="1714">
                  <a:moveTo>
                    <a:pt x="898" y="0"/>
                  </a:moveTo>
                  <a:lnTo>
                    <a:pt x="871" y="14"/>
                  </a:lnTo>
                  <a:lnTo>
                    <a:pt x="844" y="67"/>
                  </a:lnTo>
                  <a:lnTo>
                    <a:pt x="817" y="119"/>
                  </a:lnTo>
                  <a:lnTo>
                    <a:pt x="790" y="171"/>
                  </a:lnTo>
                  <a:lnTo>
                    <a:pt x="763" y="223"/>
                  </a:lnTo>
                  <a:lnTo>
                    <a:pt x="736" y="276"/>
                  </a:lnTo>
                  <a:lnTo>
                    <a:pt x="709" y="327"/>
                  </a:lnTo>
                  <a:lnTo>
                    <a:pt x="681" y="380"/>
                  </a:lnTo>
                  <a:lnTo>
                    <a:pt x="654" y="432"/>
                  </a:lnTo>
                  <a:lnTo>
                    <a:pt x="626" y="485"/>
                  </a:lnTo>
                  <a:lnTo>
                    <a:pt x="599" y="538"/>
                  </a:lnTo>
                  <a:lnTo>
                    <a:pt x="571" y="589"/>
                  </a:lnTo>
                  <a:lnTo>
                    <a:pt x="544" y="642"/>
                  </a:lnTo>
                  <a:lnTo>
                    <a:pt x="517" y="694"/>
                  </a:lnTo>
                  <a:lnTo>
                    <a:pt x="490" y="747"/>
                  </a:lnTo>
                  <a:lnTo>
                    <a:pt x="463" y="800"/>
                  </a:lnTo>
                  <a:lnTo>
                    <a:pt x="436" y="851"/>
                  </a:lnTo>
                  <a:lnTo>
                    <a:pt x="409" y="904"/>
                  </a:lnTo>
                  <a:lnTo>
                    <a:pt x="382" y="956"/>
                  </a:lnTo>
                  <a:lnTo>
                    <a:pt x="354" y="1008"/>
                  </a:lnTo>
                  <a:lnTo>
                    <a:pt x="327" y="1061"/>
                  </a:lnTo>
                  <a:lnTo>
                    <a:pt x="300" y="1113"/>
                  </a:lnTo>
                  <a:lnTo>
                    <a:pt x="273" y="1166"/>
                  </a:lnTo>
                  <a:lnTo>
                    <a:pt x="246" y="1217"/>
                  </a:lnTo>
                  <a:lnTo>
                    <a:pt x="219" y="1270"/>
                  </a:lnTo>
                  <a:lnTo>
                    <a:pt x="190" y="1323"/>
                  </a:lnTo>
                  <a:lnTo>
                    <a:pt x="163" y="1375"/>
                  </a:lnTo>
                  <a:lnTo>
                    <a:pt x="136" y="1428"/>
                  </a:lnTo>
                  <a:lnTo>
                    <a:pt x="109" y="1481"/>
                  </a:lnTo>
                  <a:lnTo>
                    <a:pt x="82" y="1532"/>
                  </a:lnTo>
                  <a:lnTo>
                    <a:pt x="55" y="1585"/>
                  </a:lnTo>
                  <a:lnTo>
                    <a:pt x="27" y="1637"/>
                  </a:lnTo>
                  <a:lnTo>
                    <a:pt x="0" y="1690"/>
                  </a:lnTo>
                  <a:lnTo>
                    <a:pt x="46" y="1714"/>
                  </a:lnTo>
                  <a:lnTo>
                    <a:pt x="74" y="1661"/>
                  </a:lnTo>
                  <a:lnTo>
                    <a:pt x="101" y="1609"/>
                  </a:lnTo>
                  <a:lnTo>
                    <a:pt x="128" y="1557"/>
                  </a:lnTo>
                  <a:lnTo>
                    <a:pt x="155" y="1505"/>
                  </a:lnTo>
                  <a:lnTo>
                    <a:pt x="182" y="1452"/>
                  </a:lnTo>
                  <a:lnTo>
                    <a:pt x="209" y="1399"/>
                  </a:lnTo>
                  <a:lnTo>
                    <a:pt x="236" y="1348"/>
                  </a:lnTo>
                  <a:lnTo>
                    <a:pt x="265" y="1295"/>
                  </a:lnTo>
                  <a:lnTo>
                    <a:pt x="292" y="1242"/>
                  </a:lnTo>
                  <a:lnTo>
                    <a:pt x="319" y="1190"/>
                  </a:lnTo>
                  <a:lnTo>
                    <a:pt x="346" y="1137"/>
                  </a:lnTo>
                  <a:lnTo>
                    <a:pt x="373" y="1086"/>
                  </a:lnTo>
                  <a:lnTo>
                    <a:pt x="401" y="1033"/>
                  </a:lnTo>
                  <a:lnTo>
                    <a:pt x="428" y="980"/>
                  </a:lnTo>
                  <a:lnTo>
                    <a:pt x="455" y="928"/>
                  </a:lnTo>
                  <a:lnTo>
                    <a:pt x="482" y="876"/>
                  </a:lnTo>
                  <a:lnTo>
                    <a:pt x="509" y="824"/>
                  </a:lnTo>
                  <a:lnTo>
                    <a:pt x="536" y="771"/>
                  </a:lnTo>
                  <a:lnTo>
                    <a:pt x="563" y="718"/>
                  </a:lnTo>
                  <a:lnTo>
                    <a:pt x="590" y="667"/>
                  </a:lnTo>
                  <a:lnTo>
                    <a:pt x="618" y="614"/>
                  </a:lnTo>
                  <a:lnTo>
                    <a:pt x="645" y="562"/>
                  </a:lnTo>
                  <a:lnTo>
                    <a:pt x="672" y="509"/>
                  </a:lnTo>
                  <a:lnTo>
                    <a:pt x="700" y="456"/>
                  </a:lnTo>
                  <a:lnTo>
                    <a:pt x="727" y="405"/>
                  </a:lnTo>
                  <a:lnTo>
                    <a:pt x="755" y="352"/>
                  </a:lnTo>
                  <a:lnTo>
                    <a:pt x="782" y="300"/>
                  </a:lnTo>
                  <a:lnTo>
                    <a:pt x="809" y="247"/>
                  </a:lnTo>
                  <a:lnTo>
                    <a:pt x="836" y="196"/>
                  </a:lnTo>
                  <a:lnTo>
                    <a:pt x="863" y="143"/>
                  </a:lnTo>
                  <a:lnTo>
                    <a:pt x="890" y="91"/>
                  </a:lnTo>
                  <a:lnTo>
                    <a:pt x="917" y="38"/>
                  </a:lnTo>
                  <a:lnTo>
                    <a:pt x="890" y="52"/>
                  </a:lnTo>
                  <a:lnTo>
                    <a:pt x="8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3" name="Freeform 168"/>
            <p:cNvSpPr>
              <a:spLocks/>
            </p:cNvSpPr>
            <p:nvPr/>
          </p:nvSpPr>
          <p:spPr bwMode="auto">
            <a:xfrm>
              <a:off x="4148138" y="5629275"/>
              <a:ext cx="203200" cy="58738"/>
            </a:xfrm>
            <a:custGeom>
              <a:avLst/>
              <a:gdLst/>
              <a:ahLst/>
              <a:cxnLst>
                <a:cxn ang="0">
                  <a:pos x="384" y="85"/>
                </a:cxn>
                <a:cxn ang="0">
                  <a:pos x="362" y="59"/>
                </a:cxn>
                <a:cxn ang="0">
                  <a:pos x="341" y="55"/>
                </a:cxn>
                <a:cxn ang="0">
                  <a:pos x="318" y="52"/>
                </a:cxn>
                <a:cxn ang="0">
                  <a:pos x="297" y="48"/>
                </a:cxn>
                <a:cxn ang="0">
                  <a:pos x="274" y="44"/>
                </a:cxn>
                <a:cxn ang="0">
                  <a:pos x="251" y="41"/>
                </a:cxn>
                <a:cxn ang="0">
                  <a:pos x="230" y="37"/>
                </a:cxn>
                <a:cxn ang="0">
                  <a:pos x="208" y="34"/>
                </a:cxn>
                <a:cxn ang="0">
                  <a:pos x="186" y="30"/>
                </a:cxn>
                <a:cxn ang="0">
                  <a:pos x="163" y="26"/>
                </a:cxn>
                <a:cxn ang="0">
                  <a:pos x="141" y="24"/>
                </a:cxn>
                <a:cxn ang="0">
                  <a:pos x="120" y="19"/>
                </a:cxn>
                <a:cxn ang="0">
                  <a:pos x="97" y="15"/>
                </a:cxn>
                <a:cxn ang="0">
                  <a:pos x="75" y="11"/>
                </a:cxn>
                <a:cxn ang="0">
                  <a:pos x="53" y="9"/>
                </a:cxn>
                <a:cxn ang="0">
                  <a:pos x="30" y="5"/>
                </a:cxn>
                <a:cxn ang="0">
                  <a:pos x="8" y="0"/>
                </a:cxn>
                <a:cxn ang="0">
                  <a:pos x="0" y="52"/>
                </a:cxn>
                <a:cxn ang="0">
                  <a:pos x="22" y="56"/>
                </a:cxn>
                <a:cxn ang="0">
                  <a:pos x="45" y="60"/>
                </a:cxn>
                <a:cxn ang="0">
                  <a:pos x="67" y="63"/>
                </a:cxn>
                <a:cxn ang="0">
                  <a:pos x="88" y="67"/>
                </a:cxn>
                <a:cxn ang="0">
                  <a:pos x="112" y="71"/>
                </a:cxn>
                <a:cxn ang="0">
                  <a:pos x="133" y="75"/>
                </a:cxn>
                <a:cxn ang="0">
                  <a:pos x="155" y="78"/>
                </a:cxn>
                <a:cxn ang="0">
                  <a:pos x="178" y="82"/>
                </a:cxn>
                <a:cxn ang="0">
                  <a:pos x="200" y="86"/>
                </a:cxn>
                <a:cxn ang="0">
                  <a:pos x="221" y="89"/>
                </a:cxn>
                <a:cxn ang="0">
                  <a:pos x="243" y="93"/>
                </a:cxn>
                <a:cxn ang="0">
                  <a:pos x="266" y="95"/>
                </a:cxn>
                <a:cxn ang="0">
                  <a:pos x="287" y="100"/>
                </a:cxn>
                <a:cxn ang="0">
                  <a:pos x="310" y="104"/>
                </a:cxn>
                <a:cxn ang="0">
                  <a:pos x="333" y="106"/>
                </a:cxn>
                <a:cxn ang="0">
                  <a:pos x="354" y="110"/>
                </a:cxn>
                <a:cxn ang="0">
                  <a:pos x="333" y="85"/>
                </a:cxn>
                <a:cxn ang="0">
                  <a:pos x="384" y="85"/>
                </a:cxn>
              </a:cxnLst>
              <a:rect l="0" t="0" r="r" b="b"/>
              <a:pathLst>
                <a:path w="384" h="110">
                  <a:moveTo>
                    <a:pt x="384" y="85"/>
                  </a:moveTo>
                  <a:lnTo>
                    <a:pt x="362" y="59"/>
                  </a:lnTo>
                  <a:lnTo>
                    <a:pt x="341" y="55"/>
                  </a:lnTo>
                  <a:lnTo>
                    <a:pt x="318" y="52"/>
                  </a:lnTo>
                  <a:lnTo>
                    <a:pt x="297" y="48"/>
                  </a:lnTo>
                  <a:lnTo>
                    <a:pt x="274" y="44"/>
                  </a:lnTo>
                  <a:lnTo>
                    <a:pt x="251" y="41"/>
                  </a:lnTo>
                  <a:lnTo>
                    <a:pt x="230" y="37"/>
                  </a:lnTo>
                  <a:lnTo>
                    <a:pt x="208" y="34"/>
                  </a:lnTo>
                  <a:lnTo>
                    <a:pt x="186" y="30"/>
                  </a:lnTo>
                  <a:lnTo>
                    <a:pt x="163" y="26"/>
                  </a:lnTo>
                  <a:lnTo>
                    <a:pt x="141" y="24"/>
                  </a:lnTo>
                  <a:lnTo>
                    <a:pt x="120" y="19"/>
                  </a:lnTo>
                  <a:lnTo>
                    <a:pt x="97" y="15"/>
                  </a:lnTo>
                  <a:lnTo>
                    <a:pt x="75" y="11"/>
                  </a:lnTo>
                  <a:lnTo>
                    <a:pt x="53" y="9"/>
                  </a:lnTo>
                  <a:lnTo>
                    <a:pt x="30" y="5"/>
                  </a:lnTo>
                  <a:lnTo>
                    <a:pt x="8" y="0"/>
                  </a:lnTo>
                  <a:lnTo>
                    <a:pt x="0" y="52"/>
                  </a:lnTo>
                  <a:lnTo>
                    <a:pt x="22" y="56"/>
                  </a:lnTo>
                  <a:lnTo>
                    <a:pt x="45" y="60"/>
                  </a:lnTo>
                  <a:lnTo>
                    <a:pt x="67" y="63"/>
                  </a:lnTo>
                  <a:lnTo>
                    <a:pt x="88" y="67"/>
                  </a:lnTo>
                  <a:lnTo>
                    <a:pt x="112" y="71"/>
                  </a:lnTo>
                  <a:lnTo>
                    <a:pt x="133" y="75"/>
                  </a:lnTo>
                  <a:lnTo>
                    <a:pt x="155" y="78"/>
                  </a:lnTo>
                  <a:lnTo>
                    <a:pt x="178" y="82"/>
                  </a:lnTo>
                  <a:lnTo>
                    <a:pt x="200" y="86"/>
                  </a:lnTo>
                  <a:lnTo>
                    <a:pt x="221" y="89"/>
                  </a:lnTo>
                  <a:lnTo>
                    <a:pt x="243" y="93"/>
                  </a:lnTo>
                  <a:lnTo>
                    <a:pt x="266" y="95"/>
                  </a:lnTo>
                  <a:lnTo>
                    <a:pt x="287" y="100"/>
                  </a:lnTo>
                  <a:lnTo>
                    <a:pt x="310" y="104"/>
                  </a:lnTo>
                  <a:lnTo>
                    <a:pt x="333" y="106"/>
                  </a:lnTo>
                  <a:lnTo>
                    <a:pt x="354" y="110"/>
                  </a:lnTo>
                  <a:lnTo>
                    <a:pt x="333" y="85"/>
                  </a:lnTo>
                  <a:lnTo>
                    <a:pt x="384"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4" name="Freeform 169"/>
            <p:cNvSpPr>
              <a:spLocks/>
            </p:cNvSpPr>
            <p:nvPr/>
          </p:nvSpPr>
          <p:spPr bwMode="auto">
            <a:xfrm>
              <a:off x="4324350" y="5673725"/>
              <a:ext cx="26988" cy="911225"/>
            </a:xfrm>
            <a:custGeom>
              <a:avLst/>
              <a:gdLst/>
              <a:ahLst/>
              <a:cxnLst>
                <a:cxn ang="0">
                  <a:pos x="51" y="1667"/>
                </a:cxn>
                <a:cxn ang="0">
                  <a:pos x="51" y="1560"/>
                </a:cxn>
                <a:cxn ang="0">
                  <a:pos x="51" y="1453"/>
                </a:cxn>
                <a:cxn ang="0">
                  <a:pos x="51" y="1344"/>
                </a:cxn>
                <a:cxn ang="0">
                  <a:pos x="51" y="1237"/>
                </a:cxn>
                <a:cxn ang="0">
                  <a:pos x="51" y="1130"/>
                </a:cxn>
                <a:cxn ang="0">
                  <a:pos x="51" y="1021"/>
                </a:cxn>
                <a:cxn ang="0">
                  <a:pos x="51" y="914"/>
                </a:cxn>
                <a:cxn ang="0">
                  <a:pos x="51" y="807"/>
                </a:cxn>
                <a:cxn ang="0">
                  <a:pos x="51" y="700"/>
                </a:cxn>
                <a:cxn ang="0">
                  <a:pos x="51" y="591"/>
                </a:cxn>
                <a:cxn ang="0">
                  <a:pos x="51" y="484"/>
                </a:cxn>
                <a:cxn ang="0">
                  <a:pos x="51" y="377"/>
                </a:cxn>
                <a:cxn ang="0">
                  <a:pos x="51" y="268"/>
                </a:cxn>
                <a:cxn ang="0">
                  <a:pos x="51" y="161"/>
                </a:cxn>
                <a:cxn ang="0">
                  <a:pos x="51" y="54"/>
                </a:cxn>
                <a:cxn ang="0">
                  <a:pos x="0" y="0"/>
                </a:cxn>
                <a:cxn ang="0">
                  <a:pos x="0" y="107"/>
                </a:cxn>
                <a:cxn ang="0">
                  <a:pos x="0" y="215"/>
                </a:cxn>
                <a:cxn ang="0">
                  <a:pos x="0" y="322"/>
                </a:cxn>
                <a:cxn ang="0">
                  <a:pos x="0" y="430"/>
                </a:cxn>
                <a:cxn ang="0">
                  <a:pos x="0" y="538"/>
                </a:cxn>
                <a:cxn ang="0">
                  <a:pos x="0" y="645"/>
                </a:cxn>
                <a:cxn ang="0">
                  <a:pos x="0" y="753"/>
                </a:cxn>
                <a:cxn ang="0">
                  <a:pos x="0" y="860"/>
                </a:cxn>
                <a:cxn ang="0">
                  <a:pos x="0" y="968"/>
                </a:cxn>
                <a:cxn ang="0">
                  <a:pos x="0" y="1075"/>
                </a:cxn>
                <a:cxn ang="0">
                  <a:pos x="0" y="1183"/>
                </a:cxn>
                <a:cxn ang="0">
                  <a:pos x="0" y="1291"/>
                </a:cxn>
                <a:cxn ang="0">
                  <a:pos x="0" y="1398"/>
                </a:cxn>
                <a:cxn ang="0">
                  <a:pos x="0" y="1505"/>
                </a:cxn>
                <a:cxn ang="0">
                  <a:pos x="0" y="1614"/>
                </a:cxn>
                <a:cxn ang="0">
                  <a:pos x="0" y="1721"/>
                </a:cxn>
              </a:cxnLst>
              <a:rect l="0" t="0" r="r" b="b"/>
              <a:pathLst>
                <a:path w="51" h="1721">
                  <a:moveTo>
                    <a:pt x="51" y="1721"/>
                  </a:moveTo>
                  <a:lnTo>
                    <a:pt x="51" y="1667"/>
                  </a:lnTo>
                  <a:lnTo>
                    <a:pt x="51" y="1614"/>
                  </a:lnTo>
                  <a:lnTo>
                    <a:pt x="51" y="1560"/>
                  </a:lnTo>
                  <a:lnTo>
                    <a:pt x="51" y="1505"/>
                  </a:lnTo>
                  <a:lnTo>
                    <a:pt x="51" y="1453"/>
                  </a:lnTo>
                  <a:lnTo>
                    <a:pt x="51" y="1398"/>
                  </a:lnTo>
                  <a:lnTo>
                    <a:pt x="51" y="1344"/>
                  </a:lnTo>
                  <a:lnTo>
                    <a:pt x="51" y="1291"/>
                  </a:lnTo>
                  <a:lnTo>
                    <a:pt x="51" y="1237"/>
                  </a:lnTo>
                  <a:lnTo>
                    <a:pt x="51" y="1183"/>
                  </a:lnTo>
                  <a:lnTo>
                    <a:pt x="51" y="1130"/>
                  </a:lnTo>
                  <a:lnTo>
                    <a:pt x="51" y="1075"/>
                  </a:lnTo>
                  <a:lnTo>
                    <a:pt x="51" y="1021"/>
                  </a:lnTo>
                  <a:lnTo>
                    <a:pt x="51" y="968"/>
                  </a:lnTo>
                  <a:lnTo>
                    <a:pt x="51" y="914"/>
                  </a:lnTo>
                  <a:lnTo>
                    <a:pt x="51" y="860"/>
                  </a:lnTo>
                  <a:lnTo>
                    <a:pt x="51" y="807"/>
                  </a:lnTo>
                  <a:lnTo>
                    <a:pt x="51" y="753"/>
                  </a:lnTo>
                  <a:lnTo>
                    <a:pt x="51" y="700"/>
                  </a:lnTo>
                  <a:lnTo>
                    <a:pt x="51" y="645"/>
                  </a:lnTo>
                  <a:lnTo>
                    <a:pt x="51" y="591"/>
                  </a:lnTo>
                  <a:lnTo>
                    <a:pt x="51" y="538"/>
                  </a:lnTo>
                  <a:lnTo>
                    <a:pt x="51" y="484"/>
                  </a:lnTo>
                  <a:lnTo>
                    <a:pt x="51" y="430"/>
                  </a:lnTo>
                  <a:lnTo>
                    <a:pt x="51" y="377"/>
                  </a:lnTo>
                  <a:lnTo>
                    <a:pt x="51" y="322"/>
                  </a:lnTo>
                  <a:lnTo>
                    <a:pt x="51" y="268"/>
                  </a:lnTo>
                  <a:lnTo>
                    <a:pt x="51" y="215"/>
                  </a:lnTo>
                  <a:lnTo>
                    <a:pt x="51" y="161"/>
                  </a:lnTo>
                  <a:lnTo>
                    <a:pt x="51" y="107"/>
                  </a:lnTo>
                  <a:lnTo>
                    <a:pt x="51" y="54"/>
                  </a:lnTo>
                  <a:lnTo>
                    <a:pt x="51" y="0"/>
                  </a:lnTo>
                  <a:lnTo>
                    <a:pt x="0" y="0"/>
                  </a:lnTo>
                  <a:lnTo>
                    <a:pt x="0" y="54"/>
                  </a:lnTo>
                  <a:lnTo>
                    <a:pt x="0" y="107"/>
                  </a:lnTo>
                  <a:lnTo>
                    <a:pt x="0" y="161"/>
                  </a:lnTo>
                  <a:lnTo>
                    <a:pt x="0" y="215"/>
                  </a:lnTo>
                  <a:lnTo>
                    <a:pt x="0" y="268"/>
                  </a:lnTo>
                  <a:lnTo>
                    <a:pt x="0" y="322"/>
                  </a:lnTo>
                  <a:lnTo>
                    <a:pt x="0" y="377"/>
                  </a:lnTo>
                  <a:lnTo>
                    <a:pt x="0" y="430"/>
                  </a:lnTo>
                  <a:lnTo>
                    <a:pt x="0" y="484"/>
                  </a:lnTo>
                  <a:lnTo>
                    <a:pt x="0" y="538"/>
                  </a:lnTo>
                  <a:lnTo>
                    <a:pt x="0" y="591"/>
                  </a:lnTo>
                  <a:lnTo>
                    <a:pt x="0" y="645"/>
                  </a:lnTo>
                  <a:lnTo>
                    <a:pt x="0" y="700"/>
                  </a:lnTo>
                  <a:lnTo>
                    <a:pt x="0" y="753"/>
                  </a:lnTo>
                  <a:lnTo>
                    <a:pt x="0" y="807"/>
                  </a:lnTo>
                  <a:lnTo>
                    <a:pt x="0" y="860"/>
                  </a:lnTo>
                  <a:lnTo>
                    <a:pt x="0" y="914"/>
                  </a:lnTo>
                  <a:lnTo>
                    <a:pt x="0" y="968"/>
                  </a:lnTo>
                  <a:lnTo>
                    <a:pt x="0" y="1021"/>
                  </a:lnTo>
                  <a:lnTo>
                    <a:pt x="0" y="1075"/>
                  </a:lnTo>
                  <a:lnTo>
                    <a:pt x="0" y="1130"/>
                  </a:lnTo>
                  <a:lnTo>
                    <a:pt x="0" y="1183"/>
                  </a:lnTo>
                  <a:lnTo>
                    <a:pt x="0" y="1237"/>
                  </a:lnTo>
                  <a:lnTo>
                    <a:pt x="0" y="1291"/>
                  </a:lnTo>
                  <a:lnTo>
                    <a:pt x="0" y="1344"/>
                  </a:lnTo>
                  <a:lnTo>
                    <a:pt x="0" y="1398"/>
                  </a:lnTo>
                  <a:lnTo>
                    <a:pt x="0" y="1453"/>
                  </a:lnTo>
                  <a:lnTo>
                    <a:pt x="0" y="1505"/>
                  </a:lnTo>
                  <a:lnTo>
                    <a:pt x="0" y="1560"/>
                  </a:lnTo>
                  <a:lnTo>
                    <a:pt x="0" y="1614"/>
                  </a:lnTo>
                  <a:lnTo>
                    <a:pt x="0" y="1667"/>
                  </a:lnTo>
                  <a:lnTo>
                    <a:pt x="0" y="1721"/>
                  </a:lnTo>
                  <a:lnTo>
                    <a:pt x="51" y="17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5" name="Freeform 170"/>
            <p:cNvSpPr>
              <a:spLocks/>
            </p:cNvSpPr>
            <p:nvPr/>
          </p:nvSpPr>
          <p:spPr bwMode="auto">
            <a:xfrm>
              <a:off x="4324350" y="5673725"/>
              <a:ext cx="26988" cy="14288"/>
            </a:xfrm>
            <a:custGeom>
              <a:avLst/>
              <a:gdLst/>
              <a:ahLst/>
              <a:cxnLst>
                <a:cxn ang="0">
                  <a:pos x="0" y="0"/>
                </a:cxn>
                <a:cxn ang="0">
                  <a:pos x="2" y="10"/>
                </a:cxn>
                <a:cxn ang="0">
                  <a:pos x="8" y="19"/>
                </a:cxn>
                <a:cxn ang="0">
                  <a:pos x="16" y="24"/>
                </a:cxn>
                <a:cxn ang="0">
                  <a:pos x="25" y="25"/>
                </a:cxn>
                <a:cxn ang="0">
                  <a:pos x="35" y="24"/>
                </a:cxn>
                <a:cxn ang="0">
                  <a:pos x="43" y="19"/>
                </a:cxn>
                <a:cxn ang="0">
                  <a:pos x="48" y="10"/>
                </a:cxn>
                <a:cxn ang="0">
                  <a:pos x="51" y="0"/>
                </a:cxn>
                <a:cxn ang="0">
                  <a:pos x="0" y="0"/>
                </a:cxn>
              </a:cxnLst>
              <a:rect l="0" t="0" r="r" b="b"/>
              <a:pathLst>
                <a:path w="51" h="25">
                  <a:moveTo>
                    <a:pt x="0" y="0"/>
                  </a:moveTo>
                  <a:lnTo>
                    <a:pt x="2" y="10"/>
                  </a:lnTo>
                  <a:lnTo>
                    <a:pt x="8" y="19"/>
                  </a:lnTo>
                  <a:lnTo>
                    <a:pt x="16" y="24"/>
                  </a:lnTo>
                  <a:lnTo>
                    <a:pt x="25" y="25"/>
                  </a:lnTo>
                  <a:lnTo>
                    <a:pt x="35" y="24"/>
                  </a:lnTo>
                  <a:lnTo>
                    <a:pt x="43" y="19"/>
                  </a:lnTo>
                  <a:lnTo>
                    <a:pt x="48" y="10"/>
                  </a:lnTo>
                  <a:lnTo>
                    <a:pt x="51"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6" name="Freeform 171"/>
            <p:cNvSpPr>
              <a:spLocks/>
            </p:cNvSpPr>
            <p:nvPr/>
          </p:nvSpPr>
          <p:spPr bwMode="auto">
            <a:xfrm>
              <a:off x="4010025" y="5218113"/>
              <a:ext cx="523875" cy="527050"/>
            </a:xfrm>
            <a:custGeom>
              <a:avLst/>
              <a:gdLst/>
              <a:ahLst/>
              <a:cxnLst>
                <a:cxn ang="0">
                  <a:pos x="11" y="185"/>
                </a:cxn>
                <a:cxn ang="0">
                  <a:pos x="36" y="281"/>
                </a:cxn>
                <a:cxn ang="0">
                  <a:pos x="63" y="378"/>
                </a:cxn>
                <a:cxn ang="0">
                  <a:pos x="91" y="473"/>
                </a:cxn>
                <a:cxn ang="0">
                  <a:pos x="120" y="566"/>
                </a:cxn>
                <a:cxn ang="0">
                  <a:pos x="150" y="661"/>
                </a:cxn>
                <a:cxn ang="0">
                  <a:pos x="180" y="757"/>
                </a:cxn>
                <a:cxn ang="0">
                  <a:pos x="208" y="855"/>
                </a:cxn>
                <a:cxn ang="0">
                  <a:pos x="242" y="896"/>
                </a:cxn>
                <a:cxn ang="0">
                  <a:pos x="292" y="882"/>
                </a:cxn>
                <a:cxn ang="0">
                  <a:pos x="349" y="878"/>
                </a:cxn>
                <a:cxn ang="0">
                  <a:pos x="410" y="884"/>
                </a:cxn>
                <a:cxn ang="0">
                  <a:pos x="473" y="896"/>
                </a:cxn>
                <a:cxn ang="0">
                  <a:pos x="532" y="916"/>
                </a:cxn>
                <a:cxn ang="0">
                  <a:pos x="587" y="943"/>
                </a:cxn>
                <a:cxn ang="0">
                  <a:pos x="631" y="976"/>
                </a:cxn>
                <a:cxn ang="0">
                  <a:pos x="680" y="947"/>
                </a:cxn>
                <a:cxn ang="0">
                  <a:pos x="737" y="857"/>
                </a:cxn>
                <a:cxn ang="0">
                  <a:pos x="789" y="768"/>
                </a:cxn>
                <a:cxn ang="0">
                  <a:pos x="837" y="682"/>
                </a:cxn>
                <a:cxn ang="0">
                  <a:pos x="880" y="596"/>
                </a:cxn>
                <a:cxn ang="0">
                  <a:pos x="918" y="509"/>
                </a:cxn>
                <a:cxn ang="0">
                  <a:pos x="950" y="421"/>
                </a:cxn>
                <a:cxn ang="0">
                  <a:pos x="977" y="330"/>
                </a:cxn>
                <a:cxn ang="0">
                  <a:pos x="989" y="254"/>
                </a:cxn>
                <a:cxn ang="0">
                  <a:pos x="976" y="201"/>
                </a:cxn>
                <a:cxn ang="0">
                  <a:pos x="943" y="155"/>
                </a:cxn>
                <a:cxn ang="0">
                  <a:pos x="897" y="114"/>
                </a:cxn>
                <a:cxn ang="0">
                  <a:pos x="837" y="80"/>
                </a:cxn>
                <a:cxn ang="0">
                  <a:pos x="767" y="52"/>
                </a:cxn>
                <a:cxn ang="0">
                  <a:pos x="688" y="30"/>
                </a:cxn>
                <a:cxn ang="0">
                  <a:pos x="606" y="14"/>
                </a:cxn>
                <a:cxn ang="0">
                  <a:pos x="517" y="5"/>
                </a:cxn>
                <a:cxn ang="0">
                  <a:pos x="429" y="0"/>
                </a:cxn>
                <a:cxn ang="0">
                  <a:pos x="344" y="3"/>
                </a:cxn>
                <a:cxn ang="0">
                  <a:pos x="261" y="13"/>
                </a:cxn>
                <a:cxn ang="0">
                  <a:pos x="185" y="29"/>
                </a:cxn>
                <a:cxn ang="0">
                  <a:pos x="117" y="51"/>
                </a:cxn>
                <a:cxn ang="0">
                  <a:pos x="60" y="79"/>
                </a:cxn>
                <a:cxn ang="0">
                  <a:pos x="17" y="114"/>
                </a:cxn>
              </a:cxnLst>
              <a:rect l="0" t="0" r="r" b="b"/>
              <a:pathLst>
                <a:path w="989" h="995">
                  <a:moveTo>
                    <a:pt x="0" y="135"/>
                  </a:moveTo>
                  <a:lnTo>
                    <a:pt x="11" y="185"/>
                  </a:lnTo>
                  <a:lnTo>
                    <a:pt x="24" y="234"/>
                  </a:lnTo>
                  <a:lnTo>
                    <a:pt x="36" y="281"/>
                  </a:lnTo>
                  <a:lnTo>
                    <a:pt x="49" y="330"/>
                  </a:lnTo>
                  <a:lnTo>
                    <a:pt x="63" y="378"/>
                  </a:lnTo>
                  <a:lnTo>
                    <a:pt x="76" y="425"/>
                  </a:lnTo>
                  <a:lnTo>
                    <a:pt x="91" y="473"/>
                  </a:lnTo>
                  <a:lnTo>
                    <a:pt x="105" y="520"/>
                  </a:lnTo>
                  <a:lnTo>
                    <a:pt x="120" y="566"/>
                  </a:lnTo>
                  <a:lnTo>
                    <a:pt x="135" y="614"/>
                  </a:lnTo>
                  <a:lnTo>
                    <a:pt x="150" y="661"/>
                  </a:lnTo>
                  <a:lnTo>
                    <a:pt x="165" y="710"/>
                  </a:lnTo>
                  <a:lnTo>
                    <a:pt x="180" y="757"/>
                  </a:lnTo>
                  <a:lnTo>
                    <a:pt x="193" y="806"/>
                  </a:lnTo>
                  <a:lnTo>
                    <a:pt x="208" y="855"/>
                  </a:lnTo>
                  <a:lnTo>
                    <a:pt x="222" y="905"/>
                  </a:lnTo>
                  <a:lnTo>
                    <a:pt x="242" y="896"/>
                  </a:lnTo>
                  <a:lnTo>
                    <a:pt x="266" y="888"/>
                  </a:lnTo>
                  <a:lnTo>
                    <a:pt x="292" y="882"/>
                  </a:lnTo>
                  <a:lnTo>
                    <a:pt x="319" y="880"/>
                  </a:lnTo>
                  <a:lnTo>
                    <a:pt x="349" y="878"/>
                  </a:lnTo>
                  <a:lnTo>
                    <a:pt x="379" y="880"/>
                  </a:lnTo>
                  <a:lnTo>
                    <a:pt x="410" y="884"/>
                  </a:lnTo>
                  <a:lnTo>
                    <a:pt x="441" y="889"/>
                  </a:lnTo>
                  <a:lnTo>
                    <a:pt x="473" y="896"/>
                  </a:lnTo>
                  <a:lnTo>
                    <a:pt x="502" y="905"/>
                  </a:lnTo>
                  <a:lnTo>
                    <a:pt x="532" y="916"/>
                  </a:lnTo>
                  <a:lnTo>
                    <a:pt x="559" y="928"/>
                  </a:lnTo>
                  <a:lnTo>
                    <a:pt x="587" y="943"/>
                  </a:lnTo>
                  <a:lnTo>
                    <a:pt x="611" y="958"/>
                  </a:lnTo>
                  <a:lnTo>
                    <a:pt x="631" y="976"/>
                  </a:lnTo>
                  <a:lnTo>
                    <a:pt x="650" y="995"/>
                  </a:lnTo>
                  <a:lnTo>
                    <a:pt x="680" y="947"/>
                  </a:lnTo>
                  <a:lnTo>
                    <a:pt x="709" y="903"/>
                  </a:lnTo>
                  <a:lnTo>
                    <a:pt x="737" y="857"/>
                  </a:lnTo>
                  <a:lnTo>
                    <a:pt x="764" y="813"/>
                  </a:lnTo>
                  <a:lnTo>
                    <a:pt x="789" y="768"/>
                  </a:lnTo>
                  <a:lnTo>
                    <a:pt x="813" y="725"/>
                  </a:lnTo>
                  <a:lnTo>
                    <a:pt x="837" y="682"/>
                  </a:lnTo>
                  <a:lnTo>
                    <a:pt x="859" y="638"/>
                  </a:lnTo>
                  <a:lnTo>
                    <a:pt x="880" y="596"/>
                  </a:lnTo>
                  <a:lnTo>
                    <a:pt x="900" y="553"/>
                  </a:lnTo>
                  <a:lnTo>
                    <a:pt x="918" y="509"/>
                  </a:lnTo>
                  <a:lnTo>
                    <a:pt x="935" y="464"/>
                  </a:lnTo>
                  <a:lnTo>
                    <a:pt x="950" y="421"/>
                  </a:lnTo>
                  <a:lnTo>
                    <a:pt x="965" y="375"/>
                  </a:lnTo>
                  <a:lnTo>
                    <a:pt x="977" y="330"/>
                  </a:lnTo>
                  <a:lnTo>
                    <a:pt x="989" y="283"/>
                  </a:lnTo>
                  <a:lnTo>
                    <a:pt x="989" y="254"/>
                  </a:lnTo>
                  <a:lnTo>
                    <a:pt x="985" y="227"/>
                  </a:lnTo>
                  <a:lnTo>
                    <a:pt x="976" y="201"/>
                  </a:lnTo>
                  <a:lnTo>
                    <a:pt x="961" y="178"/>
                  </a:lnTo>
                  <a:lnTo>
                    <a:pt x="943" y="155"/>
                  </a:lnTo>
                  <a:lnTo>
                    <a:pt x="922" y="133"/>
                  </a:lnTo>
                  <a:lnTo>
                    <a:pt x="897" y="114"/>
                  </a:lnTo>
                  <a:lnTo>
                    <a:pt x="869" y="97"/>
                  </a:lnTo>
                  <a:lnTo>
                    <a:pt x="837" y="80"/>
                  </a:lnTo>
                  <a:lnTo>
                    <a:pt x="804" y="66"/>
                  </a:lnTo>
                  <a:lnTo>
                    <a:pt x="767" y="52"/>
                  </a:lnTo>
                  <a:lnTo>
                    <a:pt x="729" y="40"/>
                  </a:lnTo>
                  <a:lnTo>
                    <a:pt x="688" y="30"/>
                  </a:lnTo>
                  <a:lnTo>
                    <a:pt x="648" y="21"/>
                  </a:lnTo>
                  <a:lnTo>
                    <a:pt x="606" y="14"/>
                  </a:lnTo>
                  <a:lnTo>
                    <a:pt x="562" y="9"/>
                  </a:lnTo>
                  <a:lnTo>
                    <a:pt x="517" y="5"/>
                  </a:lnTo>
                  <a:lnTo>
                    <a:pt x="474" y="2"/>
                  </a:lnTo>
                  <a:lnTo>
                    <a:pt x="429" y="0"/>
                  </a:lnTo>
                  <a:lnTo>
                    <a:pt x="386" y="2"/>
                  </a:lnTo>
                  <a:lnTo>
                    <a:pt x="344" y="3"/>
                  </a:lnTo>
                  <a:lnTo>
                    <a:pt x="302" y="7"/>
                  </a:lnTo>
                  <a:lnTo>
                    <a:pt x="261" y="13"/>
                  </a:lnTo>
                  <a:lnTo>
                    <a:pt x="222" y="19"/>
                  </a:lnTo>
                  <a:lnTo>
                    <a:pt x="185" y="29"/>
                  </a:lnTo>
                  <a:lnTo>
                    <a:pt x="150" y="38"/>
                  </a:lnTo>
                  <a:lnTo>
                    <a:pt x="117" y="51"/>
                  </a:lnTo>
                  <a:lnTo>
                    <a:pt x="87" y="64"/>
                  </a:lnTo>
                  <a:lnTo>
                    <a:pt x="60" y="79"/>
                  </a:lnTo>
                  <a:lnTo>
                    <a:pt x="36" y="97"/>
                  </a:lnTo>
                  <a:lnTo>
                    <a:pt x="17" y="114"/>
                  </a:lnTo>
                  <a:lnTo>
                    <a:pt x="0" y="135"/>
                  </a:lnTo>
                  <a:close/>
                </a:path>
              </a:pathLst>
            </a:custGeom>
            <a:solidFill>
              <a:srgbClr val="00CC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7" name="Freeform 172"/>
            <p:cNvSpPr>
              <a:spLocks/>
            </p:cNvSpPr>
            <p:nvPr/>
          </p:nvSpPr>
          <p:spPr bwMode="auto">
            <a:xfrm>
              <a:off x="3997325" y="5286375"/>
              <a:ext cx="142875" cy="423863"/>
            </a:xfrm>
            <a:custGeom>
              <a:avLst/>
              <a:gdLst/>
              <a:ahLst/>
              <a:cxnLst>
                <a:cxn ang="0">
                  <a:pos x="233" y="753"/>
                </a:cxn>
                <a:cxn ang="0">
                  <a:pos x="272" y="770"/>
                </a:cxn>
                <a:cxn ang="0">
                  <a:pos x="259" y="719"/>
                </a:cxn>
                <a:cxn ang="0">
                  <a:pos x="244" y="671"/>
                </a:cxn>
                <a:cxn ang="0">
                  <a:pos x="230" y="622"/>
                </a:cxn>
                <a:cxn ang="0">
                  <a:pos x="215" y="573"/>
                </a:cxn>
                <a:cxn ang="0">
                  <a:pos x="200" y="524"/>
                </a:cxn>
                <a:cxn ang="0">
                  <a:pos x="186" y="477"/>
                </a:cxn>
                <a:cxn ang="0">
                  <a:pos x="171" y="429"/>
                </a:cxn>
                <a:cxn ang="0">
                  <a:pos x="156" y="383"/>
                </a:cxn>
                <a:cxn ang="0">
                  <a:pos x="142" y="335"/>
                </a:cxn>
                <a:cxn ang="0">
                  <a:pos x="127" y="288"/>
                </a:cxn>
                <a:cxn ang="0">
                  <a:pos x="114" y="242"/>
                </a:cxn>
                <a:cxn ang="0">
                  <a:pos x="100" y="194"/>
                </a:cxn>
                <a:cxn ang="0">
                  <a:pos x="87" y="146"/>
                </a:cxn>
                <a:cxn ang="0">
                  <a:pos x="74" y="98"/>
                </a:cxn>
                <a:cxn ang="0">
                  <a:pos x="62" y="51"/>
                </a:cxn>
                <a:cxn ang="0">
                  <a:pos x="51" y="0"/>
                </a:cxn>
                <a:cxn ang="0">
                  <a:pos x="0" y="11"/>
                </a:cxn>
                <a:cxn ang="0">
                  <a:pos x="11" y="61"/>
                </a:cxn>
                <a:cxn ang="0">
                  <a:pos x="23" y="112"/>
                </a:cxn>
                <a:cxn ang="0">
                  <a:pos x="35" y="159"/>
                </a:cxn>
                <a:cxn ang="0">
                  <a:pos x="49" y="208"/>
                </a:cxn>
                <a:cxn ang="0">
                  <a:pos x="62" y="255"/>
                </a:cxn>
                <a:cxn ang="0">
                  <a:pos x="76" y="304"/>
                </a:cxn>
                <a:cxn ang="0">
                  <a:pos x="91" y="352"/>
                </a:cxn>
                <a:cxn ang="0">
                  <a:pos x="104" y="399"/>
                </a:cxn>
                <a:cxn ang="0">
                  <a:pos x="119" y="445"/>
                </a:cxn>
                <a:cxn ang="0">
                  <a:pos x="134" y="493"/>
                </a:cxn>
                <a:cxn ang="0">
                  <a:pos x="149" y="540"/>
                </a:cxn>
                <a:cxn ang="0">
                  <a:pos x="164" y="589"/>
                </a:cxn>
                <a:cxn ang="0">
                  <a:pos x="179" y="635"/>
                </a:cxn>
                <a:cxn ang="0">
                  <a:pos x="192" y="684"/>
                </a:cxn>
                <a:cxn ang="0">
                  <a:pos x="207" y="733"/>
                </a:cxn>
                <a:cxn ang="0">
                  <a:pos x="221" y="783"/>
                </a:cxn>
                <a:cxn ang="0">
                  <a:pos x="260" y="799"/>
                </a:cxn>
                <a:cxn ang="0">
                  <a:pos x="233" y="753"/>
                </a:cxn>
              </a:cxnLst>
              <a:rect l="0" t="0" r="r" b="b"/>
              <a:pathLst>
                <a:path w="272" h="799">
                  <a:moveTo>
                    <a:pt x="233" y="753"/>
                  </a:moveTo>
                  <a:lnTo>
                    <a:pt x="272" y="770"/>
                  </a:lnTo>
                  <a:lnTo>
                    <a:pt x="259" y="719"/>
                  </a:lnTo>
                  <a:lnTo>
                    <a:pt x="244" y="671"/>
                  </a:lnTo>
                  <a:lnTo>
                    <a:pt x="230" y="622"/>
                  </a:lnTo>
                  <a:lnTo>
                    <a:pt x="215" y="573"/>
                  </a:lnTo>
                  <a:lnTo>
                    <a:pt x="200" y="524"/>
                  </a:lnTo>
                  <a:lnTo>
                    <a:pt x="186" y="477"/>
                  </a:lnTo>
                  <a:lnTo>
                    <a:pt x="171" y="429"/>
                  </a:lnTo>
                  <a:lnTo>
                    <a:pt x="156" y="383"/>
                  </a:lnTo>
                  <a:lnTo>
                    <a:pt x="142" y="335"/>
                  </a:lnTo>
                  <a:lnTo>
                    <a:pt x="127" y="288"/>
                  </a:lnTo>
                  <a:lnTo>
                    <a:pt x="114" y="242"/>
                  </a:lnTo>
                  <a:lnTo>
                    <a:pt x="100" y="194"/>
                  </a:lnTo>
                  <a:lnTo>
                    <a:pt x="87" y="146"/>
                  </a:lnTo>
                  <a:lnTo>
                    <a:pt x="74" y="98"/>
                  </a:lnTo>
                  <a:lnTo>
                    <a:pt x="62" y="51"/>
                  </a:lnTo>
                  <a:lnTo>
                    <a:pt x="51" y="0"/>
                  </a:lnTo>
                  <a:lnTo>
                    <a:pt x="0" y="11"/>
                  </a:lnTo>
                  <a:lnTo>
                    <a:pt x="11" y="61"/>
                  </a:lnTo>
                  <a:lnTo>
                    <a:pt x="23" y="112"/>
                  </a:lnTo>
                  <a:lnTo>
                    <a:pt x="35" y="159"/>
                  </a:lnTo>
                  <a:lnTo>
                    <a:pt x="49" y="208"/>
                  </a:lnTo>
                  <a:lnTo>
                    <a:pt x="62" y="255"/>
                  </a:lnTo>
                  <a:lnTo>
                    <a:pt x="76" y="304"/>
                  </a:lnTo>
                  <a:lnTo>
                    <a:pt x="91" y="352"/>
                  </a:lnTo>
                  <a:lnTo>
                    <a:pt x="104" y="399"/>
                  </a:lnTo>
                  <a:lnTo>
                    <a:pt x="119" y="445"/>
                  </a:lnTo>
                  <a:lnTo>
                    <a:pt x="134" y="493"/>
                  </a:lnTo>
                  <a:lnTo>
                    <a:pt x="149" y="540"/>
                  </a:lnTo>
                  <a:lnTo>
                    <a:pt x="164" y="589"/>
                  </a:lnTo>
                  <a:lnTo>
                    <a:pt x="179" y="635"/>
                  </a:lnTo>
                  <a:lnTo>
                    <a:pt x="192" y="684"/>
                  </a:lnTo>
                  <a:lnTo>
                    <a:pt x="207" y="733"/>
                  </a:lnTo>
                  <a:lnTo>
                    <a:pt x="221" y="783"/>
                  </a:lnTo>
                  <a:lnTo>
                    <a:pt x="260" y="799"/>
                  </a:lnTo>
                  <a:lnTo>
                    <a:pt x="233" y="7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8" name="Freeform 173"/>
            <p:cNvSpPr>
              <a:spLocks/>
            </p:cNvSpPr>
            <p:nvPr/>
          </p:nvSpPr>
          <p:spPr bwMode="auto">
            <a:xfrm>
              <a:off x="4119563" y="5668963"/>
              <a:ext cx="246063" cy="85725"/>
            </a:xfrm>
            <a:custGeom>
              <a:avLst/>
              <a:gdLst/>
              <a:ahLst/>
              <a:cxnLst>
                <a:cxn ang="0">
                  <a:pos x="421" y="128"/>
                </a:cxn>
                <a:cxn ang="0">
                  <a:pos x="463" y="125"/>
                </a:cxn>
                <a:cxn ang="0">
                  <a:pos x="441" y="105"/>
                </a:cxn>
                <a:cxn ang="0">
                  <a:pos x="418" y="85"/>
                </a:cxn>
                <a:cxn ang="0">
                  <a:pos x="392" y="68"/>
                </a:cxn>
                <a:cxn ang="0">
                  <a:pos x="364" y="53"/>
                </a:cxn>
                <a:cxn ang="0">
                  <a:pos x="334" y="40"/>
                </a:cxn>
                <a:cxn ang="0">
                  <a:pos x="303" y="29"/>
                </a:cxn>
                <a:cxn ang="0">
                  <a:pos x="271" y="18"/>
                </a:cxn>
                <a:cxn ang="0">
                  <a:pos x="239" y="11"/>
                </a:cxn>
                <a:cxn ang="0">
                  <a:pos x="206" y="6"/>
                </a:cxn>
                <a:cxn ang="0">
                  <a:pos x="174" y="2"/>
                </a:cxn>
                <a:cxn ang="0">
                  <a:pos x="141" y="0"/>
                </a:cxn>
                <a:cxn ang="0">
                  <a:pos x="110" y="2"/>
                </a:cxn>
                <a:cxn ang="0">
                  <a:pos x="80" y="5"/>
                </a:cxn>
                <a:cxn ang="0">
                  <a:pos x="52" y="10"/>
                </a:cxn>
                <a:cxn ang="0">
                  <a:pos x="24" y="19"/>
                </a:cxn>
                <a:cxn ang="0">
                  <a:pos x="0" y="30"/>
                </a:cxn>
                <a:cxn ang="0">
                  <a:pos x="27" y="76"/>
                </a:cxn>
                <a:cxn ang="0">
                  <a:pos x="43" y="68"/>
                </a:cxn>
                <a:cxn ang="0">
                  <a:pos x="65" y="61"/>
                </a:cxn>
                <a:cxn ang="0">
                  <a:pos x="88" y="56"/>
                </a:cxn>
                <a:cxn ang="0">
                  <a:pos x="113" y="53"/>
                </a:cxn>
                <a:cxn ang="0">
                  <a:pos x="141" y="52"/>
                </a:cxn>
                <a:cxn ang="0">
                  <a:pos x="168" y="53"/>
                </a:cxn>
                <a:cxn ang="0">
                  <a:pos x="198" y="57"/>
                </a:cxn>
                <a:cxn ang="0">
                  <a:pos x="228" y="63"/>
                </a:cxn>
                <a:cxn ang="0">
                  <a:pos x="258" y="70"/>
                </a:cxn>
                <a:cxn ang="0">
                  <a:pos x="286" y="78"/>
                </a:cxn>
                <a:cxn ang="0">
                  <a:pos x="315" y="89"/>
                </a:cxn>
                <a:cxn ang="0">
                  <a:pos x="339" y="99"/>
                </a:cxn>
                <a:cxn ang="0">
                  <a:pos x="365" y="114"/>
                </a:cxn>
                <a:cxn ang="0">
                  <a:pos x="388" y="128"/>
                </a:cxn>
                <a:cxn ang="0">
                  <a:pos x="406" y="143"/>
                </a:cxn>
                <a:cxn ang="0">
                  <a:pos x="422" y="161"/>
                </a:cxn>
                <a:cxn ang="0">
                  <a:pos x="464" y="158"/>
                </a:cxn>
                <a:cxn ang="0">
                  <a:pos x="421" y="128"/>
                </a:cxn>
              </a:cxnLst>
              <a:rect l="0" t="0" r="r" b="b"/>
              <a:pathLst>
                <a:path w="464" h="161">
                  <a:moveTo>
                    <a:pt x="421" y="128"/>
                  </a:moveTo>
                  <a:lnTo>
                    <a:pt x="463" y="125"/>
                  </a:lnTo>
                  <a:lnTo>
                    <a:pt x="441" y="105"/>
                  </a:lnTo>
                  <a:lnTo>
                    <a:pt x="418" y="85"/>
                  </a:lnTo>
                  <a:lnTo>
                    <a:pt x="392" y="68"/>
                  </a:lnTo>
                  <a:lnTo>
                    <a:pt x="364" y="53"/>
                  </a:lnTo>
                  <a:lnTo>
                    <a:pt x="334" y="40"/>
                  </a:lnTo>
                  <a:lnTo>
                    <a:pt x="303" y="29"/>
                  </a:lnTo>
                  <a:lnTo>
                    <a:pt x="271" y="18"/>
                  </a:lnTo>
                  <a:lnTo>
                    <a:pt x="239" y="11"/>
                  </a:lnTo>
                  <a:lnTo>
                    <a:pt x="206" y="6"/>
                  </a:lnTo>
                  <a:lnTo>
                    <a:pt x="174" y="2"/>
                  </a:lnTo>
                  <a:lnTo>
                    <a:pt x="141" y="0"/>
                  </a:lnTo>
                  <a:lnTo>
                    <a:pt x="110" y="2"/>
                  </a:lnTo>
                  <a:lnTo>
                    <a:pt x="80" y="5"/>
                  </a:lnTo>
                  <a:lnTo>
                    <a:pt x="52" y="10"/>
                  </a:lnTo>
                  <a:lnTo>
                    <a:pt x="24" y="19"/>
                  </a:lnTo>
                  <a:lnTo>
                    <a:pt x="0" y="30"/>
                  </a:lnTo>
                  <a:lnTo>
                    <a:pt x="27" y="76"/>
                  </a:lnTo>
                  <a:lnTo>
                    <a:pt x="43" y="68"/>
                  </a:lnTo>
                  <a:lnTo>
                    <a:pt x="65" y="61"/>
                  </a:lnTo>
                  <a:lnTo>
                    <a:pt x="88" y="56"/>
                  </a:lnTo>
                  <a:lnTo>
                    <a:pt x="113" y="53"/>
                  </a:lnTo>
                  <a:lnTo>
                    <a:pt x="141" y="52"/>
                  </a:lnTo>
                  <a:lnTo>
                    <a:pt x="168" y="53"/>
                  </a:lnTo>
                  <a:lnTo>
                    <a:pt x="198" y="57"/>
                  </a:lnTo>
                  <a:lnTo>
                    <a:pt x="228" y="63"/>
                  </a:lnTo>
                  <a:lnTo>
                    <a:pt x="258" y="70"/>
                  </a:lnTo>
                  <a:lnTo>
                    <a:pt x="286" y="78"/>
                  </a:lnTo>
                  <a:lnTo>
                    <a:pt x="315" y="89"/>
                  </a:lnTo>
                  <a:lnTo>
                    <a:pt x="339" y="99"/>
                  </a:lnTo>
                  <a:lnTo>
                    <a:pt x="365" y="114"/>
                  </a:lnTo>
                  <a:lnTo>
                    <a:pt x="388" y="128"/>
                  </a:lnTo>
                  <a:lnTo>
                    <a:pt x="406" y="143"/>
                  </a:lnTo>
                  <a:lnTo>
                    <a:pt x="422" y="161"/>
                  </a:lnTo>
                  <a:lnTo>
                    <a:pt x="464" y="158"/>
                  </a:lnTo>
                  <a:lnTo>
                    <a:pt x="421" y="1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39" name="Freeform 174"/>
            <p:cNvSpPr>
              <a:spLocks/>
            </p:cNvSpPr>
            <p:nvPr/>
          </p:nvSpPr>
          <p:spPr bwMode="auto">
            <a:xfrm>
              <a:off x="4343400" y="5365750"/>
              <a:ext cx="203200" cy="387350"/>
            </a:xfrm>
            <a:custGeom>
              <a:avLst/>
              <a:gdLst/>
              <a:ahLst/>
              <a:cxnLst>
                <a:cxn ang="0">
                  <a:pos x="335" y="3"/>
                </a:cxn>
                <a:cxn ang="0">
                  <a:pos x="335" y="0"/>
                </a:cxn>
                <a:cxn ang="0">
                  <a:pos x="322" y="46"/>
                </a:cxn>
                <a:cxn ang="0">
                  <a:pos x="310" y="90"/>
                </a:cxn>
                <a:cxn ang="0">
                  <a:pos x="297" y="136"/>
                </a:cxn>
                <a:cxn ang="0">
                  <a:pos x="282" y="178"/>
                </a:cxn>
                <a:cxn ang="0">
                  <a:pos x="264" y="223"/>
                </a:cxn>
                <a:cxn ang="0">
                  <a:pos x="246" y="265"/>
                </a:cxn>
                <a:cxn ang="0">
                  <a:pos x="226" y="308"/>
                </a:cxn>
                <a:cxn ang="0">
                  <a:pos x="207" y="349"/>
                </a:cxn>
                <a:cxn ang="0">
                  <a:pos x="185" y="392"/>
                </a:cxn>
                <a:cxn ang="0">
                  <a:pos x="161" y="434"/>
                </a:cxn>
                <a:cxn ang="0">
                  <a:pos x="137" y="479"/>
                </a:cxn>
                <a:cxn ang="0">
                  <a:pos x="112" y="523"/>
                </a:cxn>
                <a:cxn ang="0">
                  <a:pos x="85" y="566"/>
                </a:cxn>
                <a:cxn ang="0">
                  <a:pos x="58" y="612"/>
                </a:cxn>
                <a:cxn ang="0">
                  <a:pos x="29" y="657"/>
                </a:cxn>
                <a:cxn ang="0">
                  <a:pos x="0" y="703"/>
                </a:cxn>
                <a:cxn ang="0">
                  <a:pos x="43" y="733"/>
                </a:cxn>
                <a:cxn ang="0">
                  <a:pos x="73" y="684"/>
                </a:cxn>
                <a:cxn ang="0">
                  <a:pos x="101" y="639"/>
                </a:cxn>
                <a:cxn ang="0">
                  <a:pos x="131" y="593"/>
                </a:cxn>
                <a:cxn ang="0">
                  <a:pos x="158" y="550"/>
                </a:cxn>
                <a:cxn ang="0">
                  <a:pos x="183" y="504"/>
                </a:cxn>
                <a:cxn ang="0">
                  <a:pos x="207" y="461"/>
                </a:cxn>
                <a:cxn ang="0">
                  <a:pos x="232" y="417"/>
                </a:cxn>
                <a:cxn ang="0">
                  <a:pos x="253" y="373"/>
                </a:cxn>
                <a:cxn ang="0">
                  <a:pos x="275" y="330"/>
                </a:cxn>
                <a:cxn ang="0">
                  <a:pos x="295" y="286"/>
                </a:cxn>
                <a:cxn ang="0">
                  <a:pos x="313" y="242"/>
                </a:cxn>
                <a:cxn ang="0">
                  <a:pos x="331" y="197"/>
                </a:cxn>
                <a:cxn ang="0">
                  <a:pos x="345" y="152"/>
                </a:cxn>
                <a:cxn ang="0">
                  <a:pos x="362" y="106"/>
                </a:cxn>
                <a:cxn ang="0">
                  <a:pos x="374" y="60"/>
                </a:cxn>
                <a:cxn ang="0">
                  <a:pos x="386" y="11"/>
                </a:cxn>
                <a:cxn ang="0">
                  <a:pos x="386" y="8"/>
                </a:cxn>
                <a:cxn ang="0">
                  <a:pos x="335" y="3"/>
                </a:cxn>
              </a:cxnLst>
              <a:rect l="0" t="0" r="r" b="b"/>
              <a:pathLst>
                <a:path w="386" h="733">
                  <a:moveTo>
                    <a:pt x="335" y="3"/>
                  </a:moveTo>
                  <a:lnTo>
                    <a:pt x="335" y="0"/>
                  </a:lnTo>
                  <a:lnTo>
                    <a:pt x="322" y="46"/>
                  </a:lnTo>
                  <a:lnTo>
                    <a:pt x="310" y="90"/>
                  </a:lnTo>
                  <a:lnTo>
                    <a:pt x="297" y="136"/>
                  </a:lnTo>
                  <a:lnTo>
                    <a:pt x="282" y="178"/>
                  </a:lnTo>
                  <a:lnTo>
                    <a:pt x="264" y="223"/>
                  </a:lnTo>
                  <a:lnTo>
                    <a:pt x="246" y="265"/>
                  </a:lnTo>
                  <a:lnTo>
                    <a:pt x="226" y="308"/>
                  </a:lnTo>
                  <a:lnTo>
                    <a:pt x="207" y="349"/>
                  </a:lnTo>
                  <a:lnTo>
                    <a:pt x="185" y="392"/>
                  </a:lnTo>
                  <a:lnTo>
                    <a:pt x="161" y="434"/>
                  </a:lnTo>
                  <a:lnTo>
                    <a:pt x="137" y="479"/>
                  </a:lnTo>
                  <a:lnTo>
                    <a:pt x="112" y="523"/>
                  </a:lnTo>
                  <a:lnTo>
                    <a:pt x="85" y="566"/>
                  </a:lnTo>
                  <a:lnTo>
                    <a:pt x="58" y="612"/>
                  </a:lnTo>
                  <a:lnTo>
                    <a:pt x="29" y="657"/>
                  </a:lnTo>
                  <a:lnTo>
                    <a:pt x="0" y="703"/>
                  </a:lnTo>
                  <a:lnTo>
                    <a:pt x="43" y="733"/>
                  </a:lnTo>
                  <a:lnTo>
                    <a:pt x="73" y="684"/>
                  </a:lnTo>
                  <a:lnTo>
                    <a:pt x="101" y="639"/>
                  </a:lnTo>
                  <a:lnTo>
                    <a:pt x="131" y="593"/>
                  </a:lnTo>
                  <a:lnTo>
                    <a:pt x="158" y="550"/>
                  </a:lnTo>
                  <a:lnTo>
                    <a:pt x="183" y="504"/>
                  </a:lnTo>
                  <a:lnTo>
                    <a:pt x="207" y="461"/>
                  </a:lnTo>
                  <a:lnTo>
                    <a:pt x="232" y="417"/>
                  </a:lnTo>
                  <a:lnTo>
                    <a:pt x="253" y="373"/>
                  </a:lnTo>
                  <a:lnTo>
                    <a:pt x="275" y="330"/>
                  </a:lnTo>
                  <a:lnTo>
                    <a:pt x="295" y="286"/>
                  </a:lnTo>
                  <a:lnTo>
                    <a:pt x="313" y="242"/>
                  </a:lnTo>
                  <a:lnTo>
                    <a:pt x="331" y="197"/>
                  </a:lnTo>
                  <a:lnTo>
                    <a:pt x="345" y="152"/>
                  </a:lnTo>
                  <a:lnTo>
                    <a:pt x="362" y="106"/>
                  </a:lnTo>
                  <a:lnTo>
                    <a:pt x="374" y="60"/>
                  </a:lnTo>
                  <a:lnTo>
                    <a:pt x="386" y="11"/>
                  </a:lnTo>
                  <a:lnTo>
                    <a:pt x="386" y="8"/>
                  </a:lnTo>
                  <a:lnTo>
                    <a:pt x="335"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0" name="Freeform 175"/>
            <p:cNvSpPr>
              <a:spLocks/>
            </p:cNvSpPr>
            <p:nvPr/>
          </p:nvSpPr>
          <p:spPr bwMode="auto">
            <a:xfrm>
              <a:off x="3997325" y="5203825"/>
              <a:ext cx="549275" cy="165100"/>
            </a:xfrm>
            <a:custGeom>
              <a:avLst/>
              <a:gdLst/>
              <a:ahLst/>
              <a:cxnLst>
                <a:cxn ang="0">
                  <a:pos x="47" y="177"/>
                </a:cxn>
                <a:cxn ang="0">
                  <a:pos x="77" y="144"/>
                </a:cxn>
                <a:cxn ang="0">
                  <a:pos x="124" y="114"/>
                </a:cxn>
                <a:cxn ang="0">
                  <a:pos x="183" y="91"/>
                </a:cxn>
                <a:cxn ang="0">
                  <a:pos x="252" y="72"/>
                </a:cxn>
                <a:cxn ang="0">
                  <a:pos x="329" y="60"/>
                </a:cxn>
                <a:cxn ang="0">
                  <a:pos x="412" y="55"/>
                </a:cxn>
                <a:cxn ang="0">
                  <a:pos x="498" y="55"/>
                </a:cxn>
                <a:cxn ang="0">
                  <a:pos x="584" y="61"/>
                </a:cxn>
                <a:cxn ang="0">
                  <a:pos x="667" y="74"/>
                </a:cxn>
                <a:cxn ang="0">
                  <a:pos x="747" y="93"/>
                </a:cxn>
                <a:cxn ang="0">
                  <a:pos x="819" y="117"/>
                </a:cxn>
                <a:cxn ang="0">
                  <a:pos x="880" y="147"/>
                </a:cxn>
                <a:cxn ang="0">
                  <a:pos x="929" y="181"/>
                </a:cxn>
                <a:cxn ang="0">
                  <a:pos x="964" y="220"/>
                </a:cxn>
                <a:cxn ang="0">
                  <a:pos x="985" y="261"/>
                </a:cxn>
                <a:cxn ang="0">
                  <a:pos x="989" y="307"/>
                </a:cxn>
                <a:cxn ang="0">
                  <a:pos x="1040" y="280"/>
                </a:cxn>
                <a:cxn ang="0">
                  <a:pos x="1024" y="216"/>
                </a:cxn>
                <a:cxn ang="0">
                  <a:pos x="989" y="164"/>
                </a:cxn>
                <a:cxn ang="0">
                  <a:pos x="937" y="120"/>
                </a:cxn>
                <a:cxn ang="0">
                  <a:pos x="873" y="83"/>
                </a:cxn>
                <a:cxn ang="0">
                  <a:pos x="800" y="55"/>
                </a:cxn>
                <a:cxn ang="0">
                  <a:pos x="719" y="32"/>
                </a:cxn>
                <a:cxn ang="0">
                  <a:pos x="635" y="15"/>
                </a:cxn>
                <a:cxn ang="0">
                  <a:pos x="544" y="6"/>
                </a:cxn>
                <a:cxn ang="0">
                  <a:pos x="454" y="0"/>
                </a:cxn>
                <a:cxn ang="0">
                  <a:pos x="367" y="4"/>
                </a:cxn>
                <a:cxn ang="0">
                  <a:pos x="282" y="14"/>
                </a:cxn>
                <a:cxn ang="0">
                  <a:pos x="203" y="30"/>
                </a:cxn>
                <a:cxn ang="0">
                  <a:pos x="133" y="53"/>
                </a:cxn>
                <a:cxn ang="0">
                  <a:pos x="72" y="84"/>
                </a:cxn>
                <a:cxn ang="0">
                  <a:pos x="23" y="124"/>
                </a:cxn>
                <a:cxn ang="0">
                  <a:pos x="0" y="167"/>
                </a:cxn>
              </a:cxnLst>
              <a:rect l="0" t="0" r="r" b="b"/>
              <a:pathLst>
                <a:path w="1040" h="312">
                  <a:moveTo>
                    <a:pt x="51" y="156"/>
                  </a:moveTo>
                  <a:lnTo>
                    <a:pt x="47" y="177"/>
                  </a:lnTo>
                  <a:lnTo>
                    <a:pt x="61" y="159"/>
                  </a:lnTo>
                  <a:lnTo>
                    <a:pt x="77" y="144"/>
                  </a:lnTo>
                  <a:lnTo>
                    <a:pt x="99" y="128"/>
                  </a:lnTo>
                  <a:lnTo>
                    <a:pt x="124" y="114"/>
                  </a:lnTo>
                  <a:lnTo>
                    <a:pt x="152" y="102"/>
                  </a:lnTo>
                  <a:lnTo>
                    <a:pt x="183" y="91"/>
                  </a:lnTo>
                  <a:lnTo>
                    <a:pt x="217" y="82"/>
                  </a:lnTo>
                  <a:lnTo>
                    <a:pt x="252" y="72"/>
                  </a:lnTo>
                  <a:lnTo>
                    <a:pt x="290" y="65"/>
                  </a:lnTo>
                  <a:lnTo>
                    <a:pt x="329" y="60"/>
                  </a:lnTo>
                  <a:lnTo>
                    <a:pt x="370" y="56"/>
                  </a:lnTo>
                  <a:lnTo>
                    <a:pt x="412" y="55"/>
                  </a:lnTo>
                  <a:lnTo>
                    <a:pt x="454" y="55"/>
                  </a:lnTo>
                  <a:lnTo>
                    <a:pt x="498" y="55"/>
                  </a:lnTo>
                  <a:lnTo>
                    <a:pt x="541" y="57"/>
                  </a:lnTo>
                  <a:lnTo>
                    <a:pt x="584" y="61"/>
                  </a:lnTo>
                  <a:lnTo>
                    <a:pt x="626" y="67"/>
                  </a:lnTo>
                  <a:lnTo>
                    <a:pt x="667" y="74"/>
                  </a:lnTo>
                  <a:lnTo>
                    <a:pt x="708" y="83"/>
                  </a:lnTo>
                  <a:lnTo>
                    <a:pt x="747" y="93"/>
                  </a:lnTo>
                  <a:lnTo>
                    <a:pt x="784" y="103"/>
                  </a:lnTo>
                  <a:lnTo>
                    <a:pt x="819" y="117"/>
                  </a:lnTo>
                  <a:lnTo>
                    <a:pt x="852" y="132"/>
                  </a:lnTo>
                  <a:lnTo>
                    <a:pt x="880" y="147"/>
                  </a:lnTo>
                  <a:lnTo>
                    <a:pt x="907" y="163"/>
                  </a:lnTo>
                  <a:lnTo>
                    <a:pt x="929" y="181"/>
                  </a:lnTo>
                  <a:lnTo>
                    <a:pt x="948" y="200"/>
                  </a:lnTo>
                  <a:lnTo>
                    <a:pt x="964" y="220"/>
                  </a:lnTo>
                  <a:lnTo>
                    <a:pt x="978" y="240"/>
                  </a:lnTo>
                  <a:lnTo>
                    <a:pt x="985" y="261"/>
                  </a:lnTo>
                  <a:lnTo>
                    <a:pt x="989" y="283"/>
                  </a:lnTo>
                  <a:lnTo>
                    <a:pt x="989" y="307"/>
                  </a:lnTo>
                  <a:lnTo>
                    <a:pt x="1040" y="312"/>
                  </a:lnTo>
                  <a:lnTo>
                    <a:pt x="1040" y="280"/>
                  </a:lnTo>
                  <a:lnTo>
                    <a:pt x="1036" y="247"/>
                  </a:lnTo>
                  <a:lnTo>
                    <a:pt x="1024" y="216"/>
                  </a:lnTo>
                  <a:lnTo>
                    <a:pt x="1008" y="190"/>
                  </a:lnTo>
                  <a:lnTo>
                    <a:pt x="989" y="164"/>
                  </a:lnTo>
                  <a:lnTo>
                    <a:pt x="964" y="140"/>
                  </a:lnTo>
                  <a:lnTo>
                    <a:pt x="937" y="120"/>
                  </a:lnTo>
                  <a:lnTo>
                    <a:pt x="907" y="101"/>
                  </a:lnTo>
                  <a:lnTo>
                    <a:pt x="873" y="83"/>
                  </a:lnTo>
                  <a:lnTo>
                    <a:pt x="838" y="68"/>
                  </a:lnTo>
                  <a:lnTo>
                    <a:pt x="800" y="55"/>
                  </a:lnTo>
                  <a:lnTo>
                    <a:pt x="761" y="41"/>
                  </a:lnTo>
                  <a:lnTo>
                    <a:pt x="719" y="32"/>
                  </a:lnTo>
                  <a:lnTo>
                    <a:pt x="678" y="22"/>
                  </a:lnTo>
                  <a:lnTo>
                    <a:pt x="635" y="15"/>
                  </a:lnTo>
                  <a:lnTo>
                    <a:pt x="590" y="10"/>
                  </a:lnTo>
                  <a:lnTo>
                    <a:pt x="544" y="6"/>
                  </a:lnTo>
                  <a:lnTo>
                    <a:pt x="500" y="3"/>
                  </a:lnTo>
                  <a:lnTo>
                    <a:pt x="454" y="0"/>
                  </a:lnTo>
                  <a:lnTo>
                    <a:pt x="409" y="3"/>
                  </a:lnTo>
                  <a:lnTo>
                    <a:pt x="367" y="4"/>
                  </a:lnTo>
                  <a:lnTo>
                    <a:pt x="324" y="8"/>
                  </a:lnTo>
                  <a:lnTo>
                    <a:pt x="282" y="14"/>
                  </a:lnTo>
                  <a:lnTo>
                    <a:pt x="241" y="21"/>
                  </a:lnTo>
                  <a:lnTo>
                    <a:pt x="203" y="30"/>
                  </a:lnTo>
                  <a:lnTo>
                    <a:pt x="167" y="40"/>
                  </a:lnTo>
                  <a:lnTo>
                    <a:pt x="133" y="53"/>
                  </a:lnTo>
                  <a:lnTo>
                    <a:pt x="100" y="68"/>
                  </a:lnTo>
                  <a:lnTo>
                    <a:pt x="72" y="84"/>
                  </a:lnTo>
                  <a:lnTo>
                    <a:pt x="44" y="103"/>
                  </a:lnTo>
                  <a:lnTo>
                    <a:pt x="23" y="124"/>
                  </a:lnTo>
                  <a:lnTo>
                    <a:pt x="4" y="147"/>
                  </a:lnTo>
                  <a:lnTo>
                    <a:pt x="0" y="167"/>
                  </a:lnTo>
                  <a:lnTo>
                    <a:pt x="51" y="1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1" name="Freeform 176"/>
            <p:cNvSpPr>
              <a:spLocks/>
            </p:cNvSpPr>
            <p:nvPr/>
          </p:nvSpPr>
          <p:spPr bwMode="auto">
            <a:xfrm>
              <a:off x="3603625" y="4364038"/>
              <a:ext cx="1492250" cy="1184275"/>
            </a:xfrm>
            <a:custGeom>
              <a:avLst/>
              <a:gdLst/>
              <a:ahLst/>
              <a:cxnLst>
                <a:cxn ang="0">
                  <a:pos x="1558" y="848"/>
                </a:cxn>
                <a:cxn ang="0">
                  <a:pos x="1653" y="972"/>
                </a:cxn>
                <a:cxn ang="0">
                  <a:pos x="1744" y="1104"/>
                </a:cxn>
                <a:cxn ang="0">
                  <a:pos x="1832" y="1242"/>
                </a:cxn>
                <a:cxn ang="0">
                  <a:pos x="1918" y="1385"/>
                </a:cxn>
                <a:cxn ang="0">
                  <a:pos x="2003" y="1531"/>
                </a:cxn>
                <a:cxn ang="0">
                  <a:pos x="2089" y="1678"/>
                </a:cxn>
                <a:cxn ang="0">
                  <a:pos x="2178" y="1823"/>
                </a:cxn>
                <a:cxn ang="0">
                  <a:pos x="2272" y="1967"/>
                </a:cxn>
                <a:cxn ang="0">
                  <a:pos x="2372" y="2105"/>
                </a:cxn>
                <a:cxn ang="0">
                  <a:pos x="2479" y="2238"/>
                </a:cxn>
                <a:cxn ang="0">
                  <a:pos x="2543" y="1871"/>
                </a:cxn>
                <a:cxn ang="0">
                  <a:pos x="2610" y="1504"/>
                </a:cxn>
                <a:cxn ang="0">
                  <a:pos x="2675" y="1137"/>
                </a:cxn>
                <a:cxn ang="0">
                  <a:pos x="2739" y="770"/>
                </a:cxn>
                <a:cxn ang="0">
                  <a:pos x="2801" y="403"/>
                </a:cxn>
                <a:cxn ang="0">
                  <a:pos x="2702" y="263"/>
                </a:cxn>
                <a:cxn ang="0">
                  <a:pos x="2524" y="237"/>
                </a:cxn>
                <a:cxn ang="0">
                  <a:pos x="2348" y="210"/>
                </a:cxn>
                <a:cxn ang="0">
                  <a:pos x="2170" y="184"/>
                </a:cxn>
                <a:cxn ang="0">
                  <a:pos x="1994" y="157"/>
                </a:cxn>
                <a:cxn ang="0">
                  <a:pos x="1816" y="131"/>
                </a:cxn>
                <a:cxn ang="0">
                  <a:pos x="1638" y="105"/>
                </a:cxn>
                <a:cxn ang="0">
                  <a:pos x="1462" y="78"/>
                </a:cxn>
                <a:cxn ang="0">
                  <a:pos x="1284" y="53"/>
                </a:cxn>
                <a:cxn ang="0">
                  <a:pos x="1108" y="25"/>
                </a:cxn>
                <a:cxn ang="0">
                  <a:pos x="930" y="0"/>
                </a:cxn>
                <a:cxn ang="0">
                  <a:pos x="834" y="162"/>
                </a:cxn>
                <a:cxn ang="0">
                  <a:pos x="739" y="328"/>
                </a:cxn>
                <a:cxn ang="0">
                  <a:pos x="645" y="495"/>
                </a:cxn>
                <a:cxn ang="0">
                  <a:pos x="552" y="664"/>
                </a:cxn>
                <a:cxn ang="0">
                  <a:pos x="461" y="835"/>
                </a:cxn>
                <a:cxn ang="0">
                  <a:pos x="373" y="1009"/>
                </a:cxn>
                <a:cxn ang="0">
                  <a:pos x="286" y="1184"/>
                </a:cxn>
                <a:cxn ang="0">
                  <a:pos x="203" y="1363"/>
                </a:cxn>
                <a:cxn ang="0">
                  <a:pos x="123" y="1545"/>
                </a:cxn>
                <a:cxn ang="0">
                  <a:pos x="47" y="1728"/>
                </a:cxn>
                <a:cxn ang="0">
                  <a:pos x="44" y="1808"/>
                </a:cxn>
                <a:cxn ang="0">
                  <a:pos x="176" y="1681"/>
                </a:cxn>
                <a:cxn ang="0">
                  <a:pos x="309" y="1560"/>
                </a:cxn>
                <a:cxn ang="0">
                  <a:pos x="442" y="1446"/>
                </a:cxn>
                <a:cxn ang="0">
                  <a:pos x="576" y="1336"/>
                </a:cxn>
                <a:cxn ang="0">
                  <a:pos x="712" y="1234"/>
                </a:cxn>
                <a:cxn ang="0">
                  <a:pos x="850" y="1137"/>
                </a:cxn>
                <a:cxn ang="0">
                  <a:pos x="991" y="1044"/>
                </a:cxn>
                <a:cxn ang="0">
                  <a:pos x="1136" y="957"/>
                </a:cxn>
                <a:cxn ang="0">
                  <a:pos x="1284" y="873"/>
                </a:cxn>
                <a:cxn ang="0">
                  <a:pos x="1438" y="796"/>
                </a:cxn>
              </a:cxnLst>
              <a:rect l="0" t="0" r="r" b="b"/>
              <a:pathLst>
                <a:path w="2820" h="2238">
                  <a:moveTo>
                    <a:pt x="1491" y="770"/>
                  </a:moveTo>
                  <a:lnTo>
                    <a:pt x="1524" y="808"/>
                  </a:lnTo>
                  <a:lnTo>
                    <a:pt x="1558" y="848"/>
                  </a:lnTo>
                  <a:lnTo>
                    <a:pt x="1591" y="888"/>
                  </a:lnTo>
                  <a:lnTo>
                    <a:pt x="1622" y="929"/>
                  </a:lnTo>
                  <a:lnTo>
                    <a:pt x="1653" y="972"/>
                  </a:lnTo>
                  <a:lnTo>
                    <a:pt x="1685" y="1014"/>
                  </a:lnTo>
                  <a:lnTo>
                    <a:pt x="1714" y="1059"/>
                  </a:lnTo>
                  <a:lnTo>
                    <a:pt x="1744" y="1104"/>
                  </a:lnTo>
                  <a:lnTo>
                    <a:pt x="1774" y="1150"/>
                  </a:lnTo>
                  <a:lnTo>
                    <a:pt x="1804" y="1196"/>
                  </a:lnTo>
                  <a:lnTo>
                    <a:pt x="1832" y="1242"/>
                  </a:lnTo>
                  <a:lnTo>
                    <a:pt x="1861" y="1290"/>
                  </a:lnTo>
                  <a:lnTo>
                    <a:pt x="1889" y="1337"/>
                  </a:lnTo>
                  <a:lnTo>
                    <a:pt x="1918" y="1385"/>
                  </a:lnTo>
                  <a:lnTo>
                    <a:pt x="1946" y="1434"/>
                  </a:lnTo>
                  <a:lnTo>
                    <a:pt x="1975" y="1482"/>
                  </a:lnTo>
                  <a:lnTo>
                    <a:pt x="2003" y="1531"/>
                  </a:lnTo>
                  <a:lnTo>
                    <a:pt x="2032" y="1580"/>
                  </a:lnTo>
                  <a:lnTo>
                    <a:pt x="2060" y="1629"/>
                  </a:lnTo>
                  <a:lnTo>
                    <a:pt x="2089" y="1678"/>
                  </a:lnTo>
                  <a:lnTo>
                    <a:pt x="2119" y="1727"/>
                  </a:lnTo>
                  <a:lnTo>
                    <a:pt x="2148" y="1776"/>
                  </a:lnTo>
                  <a:lnTo>
                    <a:pt x="2178" y="1823"/>
                  </a:lnTo>
                  <a:lnTo>
                    <a:pt x="2210" y="1872"/>
                  </a:lnTo>
                  <a:lnTo>
                    <a:pt x="2241" y="1919"/>
                  </a:lnTo>
                  <a:lnTo>
                    <a:pt x="2272" y="1967"/>
                  </a:lnTo>
                  <a:lnTo>
                    <a:pt x="2304" y="2013"/>
                  </a:lnTo>
                  <a:lnTo>
                    <a:pt x="2338" y="2060"/>
                  </a:lnTo>
                  <a:lnTo>
                    <a:pt x="2372" y="2105"/>
                  </a:lnTo>
                  <a:lnTo>
                    <a:pt x="2408" y="2150"/>
                  </a:lnTo>
                  <a:lnTo>
                    <a:pt x="2443" y="2195"/>
                  </a:lnTo>
                  <a:lnTo>
                    <a:pt x="2479" y="2238"/>
                  </a:lnTo>
                  <a:lnTo>
                    <a:pt x="2501" y="2116"/>
                  </a:lnTo>
                  <a:lnTo>
                    <a:pt x="2522" y="1994"/>
                  </a:lnTo>
                  <a:lnTo>
                    <a:pt x="2543" y="1871"/>
                  </a:lnTo>
                  <a:lnTo>
                    <a:pt x="2566" y="1748"/>
                  </a:lnTo>
                  <a:lnTo>
                    <a:pt x="2588" y="1626"/>
                  </a:lnTo>
                  <a:lnTo>
                    <a:pt x="2610" y="1504"/>
                  </a:lnTo>
                  <a:lnTo>
                    <a:pt x="2631" y="1382"/>
                  </a:lnTo>
                  <a:lnTo>
                    <a:pt x="2653" y="1259"/>
                  </a:lnTo>
                  <a:lnTo>
                    <a:pt x="2675" y="1137"/>
                  </a:lnTo>
                  <a:lnTo>
                    <a:pt x="2697" y="1014"/>
                  </a:lnTo>
                  <a:lnTo>
                    <a:pt x="2718" y="892"/>
                  </a:lnTo>
                  <a:lnTo>
                    <a:pt x="2739" y="770"/>
                  </a:lnTo>
                  <a:lnTo>
                    <a:pt x="2760" y="648"/>
                  </a:lnTo>
                  <a:lnTo>
                    <a:pt x="2781" y="525"/>
                  </a:lnTo>
                  <a:lnTo>
                    <a:pt x="2801" y="403"/>
                  </a:lnTo>
                  <a:lnTo>
                    <a:pt x="2820" y="280"/>
                  </a:lnTo>
                  <a:lnTo>
                    <a:pt x="2760" y="272"/>
                  </a:lnTo>
                  <a:lnTo>
                    <a:pt x="2702" y="263"/>
                  </a:lnTo>
                  <a:lnTo>
                    <a:pt x="2642" y="255"/>
                  </a:lnTo>
                  <a:lnTo>
                    <a:pt x="2584" y="245"/>
                  </a:lnTo>
                  <a:lnTo>
                    <a:pt x="2524" y="237"/>
                  </a:lnTo>
                  <a:lnTo>
                    <a:pt x="2466" y="228"/>
                  </a:lnTo>
                  <a:lnTo>
                    <a:pt x="2406" y="219"/>
                  </a:lnTo>
                  <a:lnTo>
                    <a:pt x="2348" y="210"/>
                  </a:lnTo>
                  <a:lnTo>
                    <a:pt x="2288" y="202"/>
                  </a:lnTo>
                  <a:lnTo>
                    <a:pt x="2230" y="192"/>
                  </a:lnTo>
                  <a:lnTo>
                    <a:pt x="2170" y="184"/>
                  </a:lnTo>
                  <a:lnTo>
                    <a:pt x="2112" y="175"/>
                  </a:lnTo>
                  <a:lnTo>
                    <a:pt x="2052" y="167"/>
                  </a:lnTo>
                  <a:lnTo>
                    <a:pt x="1994" y="157"/>
                  </a:lnTo>
                  <a:lnTo>
                    <a:pt x="1934" y="149"/>
                  </a:lnTo>
                  <a:lnTo>
                    <a:pt x="1876" y="139"/>
                  </a:lnTo>
                  <a:lnTo>
                    <a:pt x="1816" y="131"/>
                  </a:lnTo>
                  <a:lnTo>
                    <a:pt x="1756" y="123"/>
                  </a:lnTo>
                  <a:lnTo>
                    <a:pt x="1698" y="114"/>
                  </a:lnTo>
                  <a:lnTo>
                    <a:pt x="1638" y="105"/>
                  </a:lnTo>
                  <a:lnTo>
                    <a:pt x="1580" y="96"/>
                  </a:lnTo>
                  <a:lnTo>
                    <a:pt x="1520" y="88"/>
                  </a:lnTo>
                  <a:lnTo>
                    <a:pt x="1462" y="78"/>
                  </a:lnTo>
                  <a:lnTo>
                    <a:pt x="1402" y="70"/>
                  </a:lnTo>
                  <a:lnTo>
                    <a:pt x="1344" y="61"/>
                  </a:lnTo>
                  <a:lnTo>
                    <a:pt x="1284" y="53"/>
                  </a:lnTo>
                  <a:lnTo>
                    <a:pt x="1226" y="43"/>
                  </a:lnTo>
                  <a:lnTo>
                    <a:pt x="1166" y="35"/>
                  </a:lnTo>
                  <a:lnTo>
                    <a:pt x="1108" y="25"/>
                  </a:lnTo>
                  <a:lnTo>
                    <a:pt x="1048" y="17"/>
                  </a:lnTo>
                  <a:lnTo>
                    <a:pt x="990" y="8"/>
                  </a:lnTo>
                  <a:lnTo>
                    <a:pt x="930" y="0"/>
                  </a:lnTo>
                  <a:lnTo>
                    <a:pt x="898" y="54"/>
                  </a:lnTo>
                  <a:lnTo>
                    <a:pt x="866" y="108"/>
                  </a:lnTo>
                  <a:lnTo>
                    <a:pt x="834" y="162"/>
                  </a:lnTo>
                  <a:lnTo>
                    <a:pt x="803" y="218"/>
                  </a:lnTo>
                  <a:lnTo>
                    <a:pt x="772" y="272"/>
                  </a:lnTo>
                  <a:lnTo>
                    <a:pt x="739" y="328"/>
                  </a:lnTo>
                  <a:lnTo>
                    <a:pt x="708" y="384"/>
                  </a:lnTo>
                  <a:lnTo>
                    <a:pt x="677" y="439"/>
                  </a:lnTo>
                  <a:lnTo>
                    <a:pt x="645" y="495"/>
                  </a:lnTo>
                  <a:lnTo>
                    <a:pt x="614" y="550"/>
                  </a:lnTo>
                  <a:lnTo>
                    <a:pt x="583" y="607"/>
                  </a:lnTo>
                  <a:lnTo>
                    <a:pt x="552" y="664"/>
                  </a:lnTo>
                  <a:lnTo>
                    <a:pt x="522" y="721"/>
                  </a:lnTo>
                  <a:lnTo>
                    <a:pt x="491" y="778"/>
                  </a:lnTo>
                  <a:lnTo>
                    <a:pt x="461" y="835"/>
                  </a:lnTo>
                  <a:lnTo>
                    <a:pt x="431" y="892"/>
                  </a:lnTo>
                  <a:lnTo>
                    <a:pt x="401" y="951"/>
                  </a:lnTo>
                  <a:lnTo>
                    <a:pt x="373" y="1009"/>
                  </a:lnTo>
                  <a:lnTo>
                    <a:pt x="343" y="1067"/>
                  </a:lnTo>
                  <a:lnTo>
                    <a:pt x="314" y="1126"/>
                  </a:lnTo>
                  <a:lnTo>
                    <a:pt x="286" y="1184"/>
                  </a:lnTo>
                  <a:lnTo>
                    <a:pt x="259" y="1244"/>
                  </a:lnTo>
                  <a:lnTo>
                    <a:pt x="230" y="1303"/>
                  </a:lnTo>
                  <a:lnTo>
                    <a:pt x="203" y="1363"/>
                  </a:lnTo>
                  <a:lnTo>
                    <a:pt x="176" y="1423"/>
                  </a:lnTo>
                  <a:lnTo>
                    <a:pt x="149" y="1484"/>
                  </a:lnTo>
                  <a:lnTo>
                    <a:pt x="123" y="1545"/>
                  </a:lnTo>
                  <a:lnTo>
                    <a:pt x="97" y="1606"/>
                  </a:lnTo>
                  <a:lnTo>
                    <a:pt x="73" y="1667"/>
                  </a:lnTo>
                  <a:lnTo>
                    <a:pt x="47" y="1728"/>
                  </a:lnTo>
                  <a:lnTo>
                    <a:pt x="24" y="1790"/>
                  </a:lnTo>
                  <a:lnTo>
                    <a:pt x="0" y="1853"/>
                  </a:lnTo>
                  <a:lnTo>
                    <a:pt x="44" y="1808"/>
                  </a:lnTo>
                  <a:lnTo>
                    <a:pt x="88" y="1766"/>
                  </a:lnTo>
                  <a:lnTo>
                    <a:pt x="133" y="1723"/>
                  </a:lnTo>
                  <a:lnTo>
                    <a:pt x="176" y="1681"/>
                  </a:lnTo>
                  <a:lnTo>
                    <a:pt x="221" y="1640"/>
                  </a:lnTo>
                  <a:lnTo>
                    <a:pt x="264" y="1599"/>
                  </a:lnTo>
                  <a:lnTo>
                    <a:pt x="309" y="1560"/>
                  </a:lnTo>
                  <a:lnTo>
                    <a:pt x="352" y="1520"/>
                  </a:lnTo>
                  <a:lnTo>
                    <a:pt x="397" y="1482"/>
                  </a:lnTo>
                  <a:lnTo>
                    <a:pt x="442" y="1446"/>
                  </a:lnTo>
                  <a:lnTo>
                    <a:pt x="487" y="1408"/>
                  </a:lnTo>
                  <a:lnTo>
                    <a:pt x="531" y="1373"/>
                  </a:lnTo>
                  <a:lnTo>
                    <a:pt x="576" y="1336"/>
                  </a:lnTo>
                  <a:lnTo>
                    <a:pt x="621" y="1302"/>
                  </a:lnTo>
                  <a:lnTo>
                    <a:pt x="667" y="1267"/>
                  </a:lnTo>
                  <a:lnTo>
                    <a:pt x="712" y="1234"/>
                  </a:lnTo>
                  <a:lnTo>
                    <a:pt x="758" y="1200"/>
                  </a:lnTo>
                  <a:lnTo>
                    <a:pt x="804" y="1168"/>
                  </a:lnTo>
                  <a:lnTo>
                    <a:pt x="850" y="1137"/>
                  </a:lnTo>
                  <a:lnTo>
                    <a:pt x="898" y="1105"/>
                  </a:lnTo>
                  <a:lnTo>
                    <a:pt x="944" y="1074"/>
                  </a:lnTo>
                  <a:lnTo>
                    <a:pt x="991" y="1044"/>
                  </a:lnTo>
                  <a:lnTo>
                    <a:pt x="1039" y="1014"/>
                  </a:lnTo>
                  <a:lnTo>
                    <a:pt x="1088" y="986"/>
                  </a:lnTo>
                  <a:lnTo>
                    <a:pt x="1136" y="957"/>
                  </a:lnTo>
                  <a:lnTo>
                    <a:pt x="1185" y="929"/>
                  </a:lnTo>
                  <a:lnTo>
                    <a:pt x="1235" y="900"/>
                  </a:lnTo>
                  <a:lnTo>
                    <a:pt x="1284" y="873"/>
                  </a:lnTo>
                  <a:lnTo>
                    <a:pt x="1336" y="848"/>
                  </a:lnTo>
                  <a:lnTo>
                    <a:pt x="1386" y="822"/>
                  </a:lnTo>
                  <a:lnTo>
                    <a:pt x="1438" y="796"/>
                  </a:lnTo>
                  <a:lnTo>
                    <a:pt x="1491" y="77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2" name="Freeform 177"/>
            <p:cNvSpPr>
              <a:spLocks/>
            </p:cNvSpPr>
            <p:nvPr/>
          </p:nvSpPr>
          <p:spPr bwMode="auto">
            <a:xfrm>
              <a:off x="4383088" y="4762500"/>
              <a:ext cx="546100" cy="795338"/>
            </a:xfrm>
            <a:custGeom>
              <a:avLst/>
              <a:gdLst/>
              <a:ahLst/>
              <a:cxnLst>
                <a:cxn ang="0">
                  <a:pos x="1028" y="1468"/>
                </a:cxn>
                <a:cxn ang="0">
                  <a:pos x="956" y="1381"/>
                </a:cxn>
                <a:cxn ang="0">
                  <a:pos x="888" y="1291"/>
                </a:cxn>
                <a:cxn ang="0">
                  <a:pos x="822" y="1199"/>
                </a:cxn>
                <a:cxn ang="0">
                  <a:pos x="759" y="1104"/>
                </a:cxn>
                <a:cxn ang="0">
                  <a:pos x="700" y="1009"/>
                </a:cxn>
                <a:cxn ang="0">
                  <a:pos x="640" y="911"/>
                </a:cxn>
                <a:cxn ang="0">
                  <a:pos x="583" y="814"/>
                </a:cxn>
                <a:cxn ang="0">
                  <a:pos x="526" y="716"/>
                </a:cxn>
                <a:cxn ang="0">
                  <a:pos x="469" y="618"/>
                </a:cxn>
                <a:cxn ang="0">
                  <a:pos x="412" y="523"/>
                </a:cxn>
                <a:cxn ang="0">
                  <a:pos x="354" y="430"/>
                </a:cxn>
                <a:cxn ang="0">
                  <a:pos x="294" y="336"/>
                </a:cxn>
                <a:cxn ang="0">
                  <a:pos x="234" y="247"/>
                </a:cxn>
                <a:cxn ang="0">
                  <a:pos x="172" y="160"/>
                </a:cxn>
                <a:cxn ang="0">
                  <a:pos x="107" y="78"/>
                </a:cxn>
                <a:cxn ang="0">
                  <a:pos x="38" y="0"/>
                </a:cxn>
                <a:cxn ang="0">
                  <a:pos x="32" y="73"/>
                </a:cxn>
                <a:cxn ang="0">
                  <a:pos x="99" y="152"/>
                </a:cxn>
                <a:cxn ang="0">
                  <a:pos x="160" y="234"/>
                </a:cxn>
                <a:cxn ang="0">
                  <a:pos x="221" y="321"/>
                </a:cxn>
                <a:cxn ang="0">
                  <a:pos x="280" y="412"/>
                </a:cxn>
                <a:cxn ang="0">
                  <a:pos x="337" y="503"/>
                </a:cxn>
                <a:cxn ang="0">
                  <a:pos x="394" y="598"/>
                </a:cxn>
                <a:cxn ang="0">
                  <a:pos x="451" y="694"/>
                </a:cxn>
                <a:cxn ang="0">
                  <a:pos x="508" y="792"/>
                </a:cxn>
                <a:cxn ang="0">
                  <a:pos x="565" y="890"/>
                </a:cxn>
                <a:cxn ang="0">
                  <a:pos x="624" y="987"/>
                </a:cxn>
                <a:cxn ang="0">
                  <a:pos x="685" y="1084"/>
                </a:cxn>
                <a:cxn ang="0">
                  <a:pos x="747" y="1181"/>
                </a:cxn>
                <a:cxn ang="0">
                  <a:pos x="811" y="1275"/>
                </a:cxn>
                <a:cxn ang="0">
                  <a:pos x="880" y="1368"/>
                </a:cxn>
                <a:cxn ang="0">
                  <a:pos x="951" y="1458"/>
                </a:cxn>
                <a:cxn ang="0">
                  <a:pos x="1033" y="1489"/>
                </a:cxn>
              </a:cxnLst>
              <a:rect l="0" t="0" r="r" b="b"/>
              <a:pathLst>
                <a:path w="1033" h="1503">
                  <a:moveTo>
                    <a:pt x="982" y="1481"/>
                  </a:moveTo>
                  <a:lnTo>
                    <a:pt x="1028" y="1468"/>
                  </a:lnTo>
                  <a:lnTo>
                    <a:pt x="991" y="1425"/>
                  </a:lnTo>
                  <a:lnTo>
                    <a:pt x="956" y="1381"/>
                  </a:lnTo>
                  <a:lnTo>
                    <a:pt x="921" y="1336"/>
                  </a:lnTo>
                  <a:lnTo>
                    <a:pt x="888" y="1291"/>
                  </a:lnTo>
                  <a:lnTo>
                    <a:pt x="854" y="1245"/>
                  </a:lnTo>
                  <a:lnTo>
                    <a:pt x="822" y="1199"/>
                  </a:lnTo>
                  <a:lnTo>
                    <a:pt x="790" y="1151"/>
                  </a:lnTo>
                  <a:lnTo>
                    <a:pt x="759" y="1104"/>
                  </a:lnTo>
                  <a:lnTo>
                    <a:pt x="728" y="1056"/>
                  </a:lnTo>
                  <a:lnTo>
                    <a:pt x="700" y="1009"/>
                  </a:lnTo>
                  <a:lnTo>
                    <a:pt x="670" y="960"/>
                  </a:lnTo>
                  <a:lnTo>
                    <a:pt x="640" y="911"/>
                  </a:lnTo>
                  <a:lnTo>
                    <a:pt x="611" y="862"/>
                  </a:lnTo>
                  <a:lnTo>
                    <a:pt x="583" y="814"/>
                  </a:lnTo>
                  <a:lnTo>
                    <a:pt x="554" y="765"/>
                  </a:lnTo>
                  <a:lnTo>
                    <a:pt x="526" y="716"/>
                  </a:lnTo>
                  <a:lnTo>
                    <a:pt x="497" y="667"/>
                  </a:lnTo>
                  <a:lnTo>
                    <a:pt x="469" y="618"/>
                  </a:lnTo>
                  <a:lnTo>
                    <a:pt x="440" y="571"/>
                  </a:lnTo>
                  <a:lnTo>
                    <a:pt x="412" y="523"/>
                  </a:lnTo>
                  <a:lnTo>
                    <a:pt x="383" y="476"/>
                  </a:lnTo>
                  <a:lnTo>
                    <a:pt x="354" y="430"/>
                  </a:lnTo>
                  <a:lnTo>
                    <a:pt x="324" y="382"/>
                  </a:lnTo>
                  <a:lnTo>
                    <a:pt x="294" y="336"/>
                  </a:lnTo>
                  <a:lnTo>
                    <a:pt x="264" y="291"/>
                  </a:lnTo>
                  <a:lnTo>
                    <a:pt x="234" y="247"/>
                  </a:lnTo>
                  <a:lnTo>
                    <a:pt x="203" y="204"/>
                  </a:lnTo>
                  <a:lnTo>
                    <a:pt x="172" y="160"/>
                  </a:lnTo>
                  <a:lnTo>
                    <a:pt x="139" y="119"/>
                  </a:lnTo>
                  <a:lnTo>
                    <a:pt x="107" y="78"/>
                  </a:lnTo>
                  <a:lnTo>
                    <a:pt x="73" y="38"/>
                  </a:lnTo>
                  <a:lnTo>
                    <a:pt x="38" y="0"/>
                  </a:lnTo>
                  <a:lnTo>
                    <a:pt x="0" y="35"/>
                  </a:lnTo>
                  <a:lnTo>
                    <a:pt x="32" y="73"/>
                  </a:lnTo>
                  <a:lnTo>
                    <a:pt x="66" y="111"/>
                  </a:lnTo>
                  <a:lnTo>
                    <a:pt x="99" y="152"/>
                  </a:lnTo>
                  <a:lnTo>
                    <a:pt x="128" y="192"/>
                  </a:lnTo>
                  <a:lnTo>
                    <a:pt x="160" y="234"/>
                  </a:lnTo>
                  <a:lnTo>
                    <a:pt x="191" y="276"/>
                  </a:lnTo>
                  <a:lnTo>
                    <a:pt x="221" y="321"/>
                  </a:lnTo>
                  <a:lnTo>
                    <a:pt x="251" y="366"/>
                  </a:lnTo>
                  <a:lnTo>
                    <a:pt x="280" y="412"/>
                  </a:lnTo>
                  <a:lnTo>
                    <a:pt x="310" y="457"/>
                  </a:lnTo>
                  <a:lnTo>
                    <a:pt x="337" y="503"/>
                  </a:lnTo>
                  <a:lnTo>
                    <a:pt x="366" y="550"/>
                  </a:lnTo>
                  <a:lnTo>
                    <a:pt x="394" y="598"/>
                  </a:lnTo>
                  <a:lnTo>
                    <a:pt x="423" y="645"/>
                  </a:lnTo>
                  <a:lnTo>
                    <a:pt x="451" y="694"/>
                  </a:lnTo>
                  <a:lnTo>
                    <a:pt x="480" y="743"/>
                  </a:lnTo>
                  <a:lnTo>
                    <a:pt x="508" y="792"/>
                  </a:lnTo>
                  <a:lnTo>
                    <a:pt x="537" y="841"/>
                  </a:lnTo>
                  <a:lnTo>
                    <a:pt x="565" y="890"/>
                  </a:lnTo>
                  <a:lnTo>
                    <a:pt x="594" y="938"/>
                  </a:lnTo>
                  <a:lnTo>
                    <a:pt x="624" y="987"/>
                  </a:lnTo>
                  <a:lnTo>
                    <a:pt x="653" y="1036"/>
                  </a:lnTo>
                  <a:lnTo>
                    <a:pt x="685" y="1084"/>
                  </a:lnTo>
                  <a:lnTo>
                    <a:pt x="716" y="1134"/>
                  </a:lnTo>
                  <a:lnTo>
                    <a:pt x="747" y="1181"/>
                  </a:lnTo>
                  <a:lnTo>
                    <a:pt x="778" y="1229"/>
                  </a:lnTo>
                  <a:lnTo>
                    <a:pt x="811" y="1275"/>
                  </a:lnTo>
                  <a:lnTo>
                    <a:pt x="845" y="1324"/>
                  </a:lnTo>
                  <a:lnTo>
                    <a:pt x="880" y="1368"/>
                  </a:lnTo>
                  <a:lnTo>
                    <a:pt x="915" y="1413"/>
                  </a:lnTo>
                  <a:lnTo>
                    <a:pt x="951" y="1458"/>
                  </a:lnTo>
                  <a:lnTo>
                    <a:pt x="987" y="1503"/>
                  </a:lnTo>
                  <a:lnTo>
                    <a:pt x="1033" y="1489"/>
                  </a:lnTo>
                  <a:lnTo>
                    <a:pt x="982" y="148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3" name="Freeform 178"/>
            <p:cNvSpPr>
              <a:spLocks/>
            </p:cNvSpPr>
            <p:nvPr/>
          </p:nvSpPr>
          <p:spPr bwMode="auto">
            <a:xfrm>
              <a:off x="4902200" y="4498975"/>
              <a:ext cx="207963" cy="1050925"/>
            </a:xfrm>
            <a:custGeom>
              <a:avLst/>
              <a:gdLst/>
              <a:ahLst/>
              <a:cxnLst>
                <a:cxn ang="0">
                  <a:pos x="340" y="21"/>
                </a:cxn>
                <a:cxn ang="0">
                  <a:pos x="321" y="144"/>
                </a:cxn>
                <a:cxn ang="0">
                  <a:pos x="301" y="266"/>
                </a:cxn>
                <a:cxn ang="0">
                  <a:pos x="281" y="389"/>
                </a:cxn>
                <a:cxn ang="0">
                  <a:pos x="259" y="511"/>
                </a:cxn>
                <a:cxn ang="0">
                  <a:pos x="238" y="633"/>
                </a:cxn>
                <a:cxn ang="0">
                  <a:pos x="217" y="755"/>
                </a:cxn>
                <a:cxn ang="0">
                  <a:pos x="195" y="877"/>
                </a:cxn>
                <a:cxn ang="0">
                  <a:pos x="173" y="1000"/>
                </a:cxn>
                <a:cxn ang="0">
                  <a:pos x="152" y="1123"/>
                </a:cxn>
                <a:cxn ang="0">
                  <a:pos x="130" y="1245"/>
                </a:cxn>
                <a:cxn ang="0">
                  <a:pos x="108" y="1367"/>
                </a:cxn>
                <a:cxn ang="0">
                  <a:pos x="87" y="1488"/>
                </a:cxn>
                <a:cxn ang="0">
                  <a:pos x="63" y="1611"/>
                </a:cxn>
                <a:cxn ang="0">
                  <a:pos x="42" y="1735"/>
                </a:cxn>
                <a:cxn ang="0">
                  <a:pos x="21" y="1857"/>
                </a:cxn>
                <a:cxn ang="0">
                  <a:pos x="0" y="1979"/>
                </a:cxn>
                <a:cxn ang="0">
                  <a:pos x="62" y="1926"/>
                </a:cxn>
                <a:cxn ang="0">
                  <a:pos x="84" y="1804"/>
                </a:cxn>
                <a:cxn ang="0">
                  <a:pos x="104" y="1682"/>
                </a:cxn>
                <a:cxn ang="0">
                  <a:pos x="126" y="1560"/>
                </a:cxn>
                <a:cxn ang="0">
                  <a:pos x="149" y="1436"/>
                </a:cxn>
                <a:cxn ang="0">
                  <a:pos x="171" y="1314"/>
                </a:cxn>
                <a:cxn ang="0">
                  <a:pos x="192" y="1192"/>
                </a:cxn>
                <a:cxn ang="0">
                  <a:pos x="214" y="1070"/>
                </a:cxn>
                <a:cxn ang="0">
                  <a:pos x="236" y="947"/>
                </a:cxn>
                <a:cxn ang="0">
                  <a:pos x="257" y="825"/>
                </a:cxn>
                <a:cxn ang="0">
                  <a:pos x="279" y="702"/>
                </a:cxn>
                <a:cxn ang="0">
                  <a:pos x="301" y="580"/>
                </a:cxn>
                <a:cxn ang="0">
                  <a:pos x="321" y="458"/>
                </a:cxn>
                <a:cxn ang="0">
                  <a:pos x="342" y="335"/>
                </a:cxn>
                <a:cxn ang="0">
                  <a:pos x="362" y="213"/>
                </a:cxn>
                <a:cxn ang="0">
                  <a:pos x="382" y="91"/>
                </a:cxn>
                <a:cxn ang="0">
                  <a:pos x="370" y="0"/>
                </a:cxn>
              </a:cxnLst>
              <a:rect l="0" t="0" r="r" b="b"/>
              <a:pathLst>
                <a:path w="392" h="1987">
                  <a:moveTo>
                    <a:pt x="362" y="51"/>
                  </a:moveTo>
                  <a:lnTo>
                    <a:pt x="340" y="21"/>
                  </a:lnTo>
                  <a:lnTo>
                    <a:pt x="331" y="82"/>
                  </a:lnTo>
                  <a:lnTo>
                    <a:pt x="321" y="144"/>
                  </a:lnTo>
                  <a:lnTo>
                    <a:pt x="310" y="205"/>
                  </a:lnTo>
                  <a:lnTo>
                    <a:pt x="301" y="266"/>
                  </a:lnTo>
                  <a:lnTo>
                    <a:pt x="290" y="327"/>
                  </a:lnTo>
                  <a:lnTo>
                    <a:pt x="281" y="389"/>
                  </a:lnTo>
                  <a:lnTo>
                    <a:pt x="270" y="450"/>
                  </a:lnTo>
                  <a:lnTo>
                    <a:pt x="259" y="511"/>
                  </a:lnTo>
                  <a:lnTo>
                    <a:pt x="249" y="572"/>
                  </a:lnTo>
                  <a:lnTo>
                    <a:pt x="238" y="633"/>
                  </a:lnTo>
                  <a:lnTo>
                    <a:pt x="228" y="694"/>
                  </a:lnTo>
                  <a:lnTo>
                    <a:pt x="217" y="755"/>
                  </a:lnTo>
                  <a:lnTo>
                    <a:pt x="206" y="816"/>
                  </a:lnTo>
                  <a:lnTo>
                    <a:pt x="195" y="877"/>
                  </a:lnTo>
                  <a:lnTo>
                    <a:pt x="184" y="939"/>
                  </a:lnTo>
                  <a:lnTo>
                    <a:pt x="173" y="1000"/>
                  </a:lnTo>
                  <a:lnTo>
                    <a:pt x="163" y="1062"/>
                  </a:lnTo>
                  <a:lnTo>
                    <a:pt x="152" y="1123"/>
                  </a:lnTo>
                  <a:lnTo>
                    <a:pt x="141" y="1184"/>
                  </a:lnTo>
                  <a:lnTo>
                    <a:pt x="130" y="1245"/>
                  </a:lnTo>
                  <a:lnTo>
                    <a:pt x="119" y="1306"/>
                  </a:lnTo>
                  <a:lnTo>
                    <a:pt x="108" y="1367"/>
                  </a:lnTo>
                  <a:lnTo>
                    <a:pt x="97" y="1428"/>
                  </a:lnTo>
                  <a:lnTo>
                    <a:pt x="87" y="1488"/>
                  </a:lnTo>
                  <a:lnTo>
                    <a:pt x="74" y="1549"/>
                  </a:lnTo>
                  <a:lnTo>
                    <a:pt x="63" y="1611"/>
                  </a:lnTo>
                  <a:lnTo>
                    <a:pt x="53" y="1674"/>
                  </a:lnTo>
                  <a:lnTo>
                    <a:pt x="42" y="1735"/>
                  </a:lnTo>
                  <a:lnTo>
                    <a:pt x="32" y="1796"/>
                  </a:lnTo>
                  <a:lnTo>
                    <a:pt x="21" y="1857"/>
                  </a:lnTo>
                  <a:lnTo>
                    <a:pt x="11" y="1918"/>
                  </a:lnTo>
                  <a:lnTo>
                    <a:pt x="0" y="1979"/>
                  </a:lnTo>
                  <a:lnTo>
                    <a:pt x="51" y="1987"/>
                  </a:lnTo>
                  <a:lnTo>
                    <a:pt x="62" y="1926"/>
                  </a:lnTo>
                  <a:lnTo>
                    <a:pt x="73" y="1865"/>
                  </a:lnTo>
                  <a:lnTo>
                    <a:pt x="84" y="1804"/>
                  </a:lnTo>
                  <a:lnTo>
                    <a:pt x="93" y="1743"/>
                  </a:lnTo>
                  <a:lnTo>
                    <a:pt x="104" y="1682"/>
                  </a:lnTo>
                  <a:lnTo>
                    <a:pt x="115" y="1620"/>
                  </a:lnTo>
                  <a:lnTo>
                    <a:pt x="126" y="1560"/>
                  </a:lnTo>
                  <a:lnTo>
                    <a:pt x="138" y="1499"/>
                  </a:lnTo>
                  <a:lnTo>
                    <a:pt x="149" y="1436"/>
                  </a:lnTo>
                  <a:lnTo>
                    <a:pt x="160" y="1375"/>
                  </a:lnTo>
                  <a:lnTo>
                    <a:pt x="171" y="1314"/>
                  </a:lnTo>
                  <a:lnTo>
                    <a:pt x="181" y="1253"/>
                  </a:lnTo>
                  <a:lnTo>
                    <a:pt x="192" y="1192"/>
                  </a:lnTo>
                  <a:lnTo>
                    <a:pt x="203" y="1131"/>
                  </a:lnTo>
                  <a:lnTo>
                    <a:pt x="214" y="1070"/>
                  </a:lnTo>
                  <a:lnTo>
                    <a:pt x="225" y="1008"/>
                  </a:lnTo>
                  <a:lnTo>
                    <a:pt x="236" y="947"/>
                  </a:lnTo>
                  <a:lnTo>
                    <a:pt x="247" y="886"/>
                  </a:lnTo>
                  <a:lnTo>
                    <a:pt x="257" y="825"/>
                  </a:lnTo>
                  <a:lnTo>
                    <a:pt x="268" y="764"/>
                  </a:lnTo>
                  <a:lnTo>
                    <a:pt x="279" y="702"/>
                  </a:lnTo>
                  <a:lnTo>
                    <a:pt x="290" y="641"/>
                  </a:lnTo>
                  <a:lnTo>
                    <a:pt x="301" y="580"/>
                  </a:lnTo>
                  <a:lnTo>
                    <a:pt x="310" y="519"/>
                  </a:lnTo>
                  <a:lnTo>
                    <a:pt x="321" y="458"/>
                  </a:lnTo>
                  <a:lnTo>
                    <a:pt x="332" y="397"/>
                  </a:lnTo>
                  <a:lnTo>
                    <a:pt x="342" y="335"/>
                  </a:lnTo>
                  <a:lnTo>
                    <a:pt x="352" y="274"/>
                  </a:lnTo>
                  <a:lnTo>
                    <a:pt x="362" y="213"/>
                  </a:lnTo>
                  <a:lnTo>
                    <a:pt x="373" y="152"/>
                  </a:lnTo>
                  <a:lnTo>
                    <a:pt x="382" y="91"/>
                  </a:lnTo>
                  <a:lnTo>
                    <a:pt x="392" y="30"/>
                  </a:lnTo>
                  <a:lnTo>
                    <a:pt x="370" y="0"/>
                  </a:lnTo>
                  <a:lnTo>
                    <a:pt x="362"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4" name="Freeform 180"/>
            <p:cNvSpPr>
              <a:spLocks/>
            </p:cNvSpPr>
            <p:nvPr/>
          </p:nvSpPr>
          <p:spPr bwMode="auto">
            <a:xfrm>
              <a:off x="3590925" y="4356100"/>
              <a:ext cx="517525" cy="998538"/>
            </a:xfrm>
            <a:custGeom>
              <a:avLst/>
              <a:gdLst/>
              <a:ahLst/>
              <a:cxnLst>
                <a:cxn ang="0">
                  <a:pos x="49" y="1876"/>
                </a:cxn>
                <a:cxn ang="0">
                  <a:pos x="97" y="1752"/>
                </a:cxn>
                <a:cxn ang="0">
                  <a:pos x="147" y="1629"/>
                </a:cxn>
                <a:cxn ang="0">
                  <a:pos x="198" y="1509"/>
                </a:cxn>
                <a:cxn ang="0">
                  <a:pos x="253" y="1388"/>
                </a:cxn>
                <a:cxn ang="0">
                  <a:pos x="308" y="1269"/>
                </a:cxn>
                <a:cxn ang="0">
                  <a:pos x="364" y="1152"/>
                </a:cxn>
                <a:cxn ang="0">
                  <a:pos x="421" y="1035"/>
                </a:cxn>
                <a:cxn ang="0">
                  <a:pos x="479" y="919"/>
                </a:cxn>
                <a:cxn ang="0">
                  <a:pos x="539" y="805"/>
                </a:cxn>
                <a:cxn ang="0">
                  <a:pos x="600" y="691"/>
                </a:cxn>
                <a:cxn ang="0">
                  <a:pos x="662" y="577"/>
                </a:cxn>
                <a:cxn ang="0">
                  <a:pos x="725" y="467"/>
                </a:cxn>
                <a:cxn ang="0">
                  <a:pos x="787" y="356"/>
                </a:cxn>
                <a:cxn ang="0">
                  <a:pos x="851" y="246"/>
                </a:cxn>
                <a:cxn ang="0">
                  <a:pos x="915" y="136"/>
                </a:cxn>
                <a:cxn ang="0">
                  <a:pos x="978" y="27"/>
                </a:cxn>
                <a:cxn ang="0">
                  <a:pos x="900" y="54"/>
                </a:cxn>
                <a:cxn ang="0">
                  <a:pos x="836" y="163"/>
                </a:cxn>
                <a:cxn ang="0">
                  <a:pos x="773" y="273"/>
                </a:cxn>
                <a:cxn ang="0">
                  <a:pos x="710" y="384"/>
                </a:cxn>
                <a:cxn ang="0">
                  <a:pos x="647" y="495"/>
                </a:cxn>
                <a:cxn ang="0">
                  <a:pos x="585" y="609"/>
                </a:cxn>
                <a:cxn ang="0">
                  <a:pos x="524" y="723"/>
                </a:cxn>
                <a:cxn ang="0">
                  <a:pos x="463" y="837"/>
                </a:cxn>
                <a:cxn ang="0">
                  <a:pos x="403" y="952"/>
                </a:cxn>
                <a:cxn ang="0">
                  <a:pos x="345" y="1069"/>
                </a:cxn>
                <a:cxn ang="0">
                  <a:pos x="286" y="1187"/>
                </a:cxn>
                <a:cxn ang="0">
                  <a:pos x="231" y="1307"/>
                </a:cxn>
                <a:cxn ang="0">
                  <a:pos x="177" y="1426"/>
                </a:cxn>
                <a:cxn ang="0">
                  <a:pos x="124" y="1548"/>
                </a:cxn>
                <a:cxn ang="0">
                  <a:pos x="73" y="1672"/>
                </a:cxn>
                <a:cxn ang="0">
                  <a:pos x="25" y="1795"/>
                </a:cxn>
                <a:cxn ang="0">
                  <a:pos x="44" y="1886"/>
                </a:cxn>
              </a:cxnLst>
              <a:rect l="0" t="0" r="r" b="b"/>
              <a:pathLst>
                <a:path w="978" h="1886">
                  <a:moveTo>
                    <a:pt x="6" y="1848"/>
                  </a:moveTo>
                  <a:lnTo>
                    <a:pt x="49" y="1876"/>
                  </a:lnTo>
                  <a:lnTo>
                    <a:pt x="73" y="1814"/>
                  </a:lnTo>
                  <a:lnTo>
                    <a:pt x="97" y="1752"/>
                  </a:lnTo>
                  <a:lnTo>
                    <a:pt x="122" y="1691"/>
                  </a:lnTo>
                  <a:lnTo>
                    <a:pt x="147" y="1629"/>
                  </a:lnTo>
                  <a:lnTo>
                    <a:pt x="173" y="1570"/>
                  </a:lnTo>
                  <a:lnTo>
                    <a:pt x="198" y="1509"/>
                  </a:lnTo>
                  <a:lnTo>
                    <a:pt x="225" y="1448"/>
                  </a:lnTo>
                  <a:lnTo>
                    <a:pt x="253" y="1388"/>
                  </a:lnTo>
                  <a:lnTo>
                    <a:pt x="280" y="1328"/>
                  </a:lnTo>
                  <a:lnTo>
                    <a:pt x="308" y="1269"/>
                  </a:lnTo>
                  <a:lnTo>
                    <a:pt x="335" y="1209"/>
                  </a:lnTo>
                  <a:lnTo>
                    <a:pt x="364" y="1152"/>
                  </a:lnTo>
                  <a:lnTo>
                    <a:pt x="391" y="1094"/>
                  </a:lnTo>
                  <a:lnTo>
                    <a:pt x="421" y="1035"/>
                  </a:lnTo>
                  <a:lnTo>
                    <a:pt x="449" y="977"/>
                  </a:lnTo>
                  <a:lnTo>
                    <a:pt x="479" y="919"/>
                  </a:lnTo>
                  <a:lnTo>
                    <a:pt x="509" y="862"/>
                  </a:lnTo>
                  <a:lnTo>
                    <a:pt x="539" y="805"/>
                  </a:lnTo>
                  <a:lnTo>
                    <a:pt x="570" y="748"/>
                  </a:lnTo>
                  <a:lnTo>
                    <a:pt x="600" y="691"/>
                  </a:lnTo>
                  <a:lnTo>
                    <a:pt x="631" y="634"/>
                  </a:lnTo>
                  <a:lnTo>
                    <a:pt x="662" y="577"/>
                  </a:lnTo>
                  <a:lnTo>
                    <a:pt x="693" y="522"/>
                  </a:lnTo>
                  <a:lnTo>
                    <a:pt x="725" y="467"/>
                  </a:lnTo>
                  <a:lnTo>
                    <a:pt x="756" y="411"/>
                  </a:lnTo>
                  <a:lnTo>
                    <a:pt x="787" y="356"/>
                  </a:lnTo>
                  <a:lnTo>
                    <a:pt x="820" y="300"/>
                  </a:lnTo>
                  <a:lnTo>
                    <a:pt x="851" y="246"/>
                  </a:lnTo>
                  <a:lnTo>
                    <a:pt x="882" y="190"/>
                  </a:lnTo>
                  <a:lnTo>
                    <a:pt x="915" y="136"/>
                  </a:lnTo>
                  <a:lnTo>
                    <a:pt x="946" y="81"/>
                  </a:lnTo>
                  <a:lnTo>
                    <a:pt x="978" y="27"/>
                  </a:lnTo>
                  <a:lnTo>
                    <a:pt x="932" y="0"/>
                  </a:lnTo>
                  <a:lnTo>
                    <a:pt x="900" y="54"/>
                  </a:lnTo>
                  <a:lnTo>
                    <a:pt x="868" y="109"/>
                  </a:lnTo>
                  <a:lnTo>
                    <a:pt x="836" y="163"/>
                  </a:lnTo>
                  <a:lnTo>
                    <a:pt x="805" y="219"/>
                  </a:lnTo>
                  <a:lnTo>
                    <a:pt x="773" y="273"/>
                  </a:lnTo>
                  <a:lnTo>
                    <a:pt x="741" y="328"/>
                  </a:lnTo>
                  <a:lnTo>
                    <a:pt x="710" y="384"/>
                  </a:lnTo>
                  <a:lnTo>
                    <a:pt x="679" y="440"/>
                  </a:lnTo>
                  <a:lnTo>
                    <a:pt x="647" y="495"/>
                  </a:lnTo>
                  <a:lnTo>
                    <a:pt x="616" y="552"/>
                  </a:lnTo>
                  <a:lnTo>
                    <a:pt x="585" y="609"/>
                  </a:lnTo>
                  <a:lnTo>
                    <a:pt x="554" y="666"/>
                  </a:lnTo>
                  <a:lnTo>
                    <a:pt x="524" y="723"/>
                  </a:lnTo>
                  <a:lnTo>
                    <a:pt x="493" y="780"/>
                  </a:lnTo>
                  <a:lnTo>
                    <a:pt x="463" y="837"/>
                  </a:lnTo>
                  <a:lnTo>
                    <a:pt x="433" y="894"/>
                  </a:lnTo>
                  <a:lnTo>
                    <a:pt x="403" y="952"/>
                  </a:lnTo>
                  <a:lnTo>
                    <a:pt x="375" y="1011"/>
                  </a:lnTo>
                  <a:lnTo>
                    <a:pt x="345" y="1069"/>
                  </a:lnTo>
                  <a:lnTo>
                    <a:pt x="315" y="1127"/>
                  </a:lnTo>
                  <a:lnTo>
                    <a:pt x="286" y="1187"/>
                  </a:lnTo>
                  <a:lnTo>
                    <a:pt x="259" y="1247"/>
                  </a:lnTo>
                  <a:lnTo>
                    <a:pt x="231" y="1307"/>
                  </a:lnTo>
                  <a:lnTo>
                    <a:pt x="204" y="1366"/>
                  </a:lnTo>
                  <a:lnTo>
                    <a:pt x="177" y="1426"/>
                  </a:lnTo>
                  <a:lnTo>
                    <a:pt x="149" y="1487"/>
                  </a:lnTo>
                  <a:lnTo>
                    <a:pt x="124" y="1548"/>
                  </a:lnTo>
                  <a:lnTo>
                    <a:pt x="98" y="1610"/>
                  </a:lnTo>
                  <a:lnTo>
                    <a:pt x="73" y="1672"/>
                  </a:lnTo>
                  <a:lnTo>
                    <a:pt x="48" y="1733"/>
                  </a:lnTo>
                  <a:lnTo>
                    <a:pt x="25" y="1795"/>
                  </a:lnTo>
                  <a:lnTo>
                    <a:pt x="0" y="1857"/>
                  </a:lnTo>
                  <a:lnTo>
                    <a:pt x="44" y="1886"/>
                  </a:lnTo>
                  <a:lnTo>
                    <a:pt x="6" y="18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5" name="Freeform 181"/>
            <p:cNvSpPr>
              <a:spLocks/>
            </p:cNvSpPr>
            <p:nvPr/>
          </p:nvSpPr>
          <p:spPr bwMode="auto">
            <a:xfrm>
              <a:off x="3594100" y="4759325"/>
              <a:ext cx="809625" cy="595313"/>
            </a:xfrm>
            <a:custGeom>
              <a:avLst/>
              <a:gdLst/>
              <a:ahLst/>
              <a:cxnLst>
                <a:cxn ang="0">
                  <a:pos x="1499" y="0"/>
                </a:cxn>
                <a:cxn ang="0">
                  <a:pos x="1393" y="53"/>
                </a:cxn>
                <a:cxn ang="0">
                  <a:pos x="1291" y="104"/>
                </a:cxn>
                <a:cxn ang="0">
                  <a:pos x="1191" y="160"/>
                </a:cxn>
                <a:cxn ang="0">
                  <a:pos x="1093" y="217"/>
                </a:cxn>
                <a:cxn ang="0">
                  <a:pos x="997" y="277"/>
                </a:cxn>
                <a:cxn ang="0">
                  <a:pos x="902" y="338"/>
                </a:cxn>
                <a:cxn ang="0">
                  <a:pos x="808" y="400"/>
                </a:cxn>
                <a:cxn ang="0">
                  <a:pos x="715" y="467"/>
                </a:cxn>
                <a:cxn ang="0">
                  <a:pos x="624" y="536"/>
                </a:cxn>
                <a:cxn ang="0">
                  <a:pos x="534" y="606"/>
                </a:cxn>
                <a:cxn ang="0">
                  <a:pos x="445" y="680"/>
                </a:cxn>
                <a:cxn ang="0">
                  <a:pos x="354" y="754"/>
                </a:cxn>
                <a:cxn ang="0">
                  <a:pos x="266" y="834"/>
                </a:cxn>
                <a:cxn ang="0">
                  <a:pos x="177" y="916"/>
                </a:cxn>
                <a:cxn ang="0">
                  <a:pos x="88" y="1001"/>
                </a:cxn>
                <a:cxn ang="0">
                  <a:pos x="0" y="1088"/>
                </a:cxn>
                <a:cxn ang="0">
                  <a:pos x="82" y="1081"/>
                </a:cxn>
                <a:cxn ang="0">
                  <a:pos x="171" y="996"/>
                </a:cxn>
                <a:cxn ang="0">
                  <a:pos x="257" y="913"/>
                </a:cxn>
                <a:cxn ang="0">
                  <a:pos x="346" y="833"/>
                </a:cxn>
                <a:cxn ang="0">
                  <a:pos x="432" y="757"/>
                </a:cxn>
                <a:cxn ang="0">
                  <a:pos x="522" y="682"/>
                </a:cxn>
                <a:cxn ang="0">
                  <a:pos x="611" y="610"/>
                </a:cxn>
                <a:cxn ang="0">
                  <a:pos x="702" y="542"/>
                </a:cxn>
                <a:cxn ang="0">
                  <a:pos x="792" y="476"/>
                </a:cxn>
                <a:cxn ang="0">
                  <a:pos x="884" y="412"/>
                </a:cxn>
                <a:cxn ang="0">
                  <a:pos x="978" y="350"/>
                </a:cxn>
                <a:cxn ang="0">
                  <a:pos x="1071" y="292"/>
                </a:cxn>
                <a:cxn ang="0">
                  <a:pos x="1169" y="235"/>
                </a:cxn>
                <a:cxn ang="0">
                  <a:pos x="1268" y="178"/>
                </a:cxn>
                <a:cxn ang="0">
                  <a:pos x="1367" y="125"/>
                </a:cxn>
                <a:cxn ang="0">
                  <a:pos x="1469" y="73"/>
                </a:cxn>
                <a:cxn ang="0">
                  <a:pos x="1491" y="42"/>
                </a:cxn>
              </a:cxnLst>
              <a:rect l="0" t="0" r="r" b="b"/>
              <a:pathLst>
                <a:path w="1529" h="1126">
                  <a:moveTo>
                    <a:pt x="1529" y="7"/>
                  </a:moveTo>
                  <a:lnTo>
                    <a:pt x="1499" y="0"/>
                  </a:lnTo>
                  <a:lnTo>
                    <a:pt x="1444" y="27"/>
                  </a:lnTo>
                  <a:lnTo>
                    <a:pt x="1393" y="53"/>
                  </a:lnTo>
                  <a:lnTo>
                    <a:pt x="1343" y="79"/>
                  </a:lnTo>
                  <a:lnTo>
                    <a:pt x="1291" y="104"/>
                  </a:lnTo>
                  <a:lnTo>
                    <a:pt x="1241" y="131"/>
                  </a:lnTo>
                  <a:lnTo>
                    <a:pt x="1191" y="160"/>
                  </a:lnTo>
                  <a:lnTo>
                    <a:pt x="1142" y="188"/>
                  </a:lnTo>
                  <a:lnTo>
                    <a:pt x="1093" y="217"/>
                  </a:lnTo>
                  <a:lnTo>
                    <a:pt x="1044" y="245"/>
                  </a:lnTo>
                  <a:lnTo>
                    <a:pt x="997" y="277"/>
                  </a:lnTo>
                  <a:lnTo>
                    <a:pt x="948" y="306"/>
                  </a:lnTo>
                  <a:lnTo>
                    <a:pt x="902" y="338"/>
                  </a:lnTo>
                  <a:lnTo>
                    <a:pt x="854" y="369"/>
                  </a:lnTo>
                  <a:lnTo>
                    <a:pt x="808" y="400"/>
                  </a:lnTo>
                  <a:lnTo>
                    <a:pt x="762" y="433"/>
                  </a:lnTo>
                  <a:lnTo>
                    <a:pt x="715" y="467"/>
                  </a:lnTo>
                  <a:lnTo>
                    <a:pt x="670" y="499"/>
                  </a:lnTo>
                  <a:lnTo>
                    <a:pt x="624" y="536"/>
                  </a:lnTo>
                  <a:lnTo>
                    <a:pt x="579" y="570"/>
                  </a:lnTo>
                  <a:lnTo>
                    <a:pt x="534" y="606"/>
                  </a:lnTo>
                  <a:lnTo>
                    <a:pt x="489" y="642"/>
                  </a:lnTo>
                  <a:lnTo>
                    <a:pt x="445" y="680"/>
                  </a:lnTo>
                  <a:lnTo>
                    <a:pt x="400" y="716"/>
                  </a:lnTo>
                  <a:lnTo>
                    <a:pt x="354" y="754"/>
                  </a:lnTo>
                  <a:lnTo>
                    <a:pt x="310" y="795"/>
                  </a:lnTo>
                  <a:lnTo>
                    <a:pt x="266" y="834"/>
                  </a:lnTo>
                  <a:lnTo>
                    <a:pt x="222" y="875"/>
                  </a:lnTo>
                  <a:lnTo>
                    <a:pt x="177" y="916"/>
                  </a:lnTo>
                  <a:lnTo>
                    <a:pt x="133" y="958"/>
                  </a:lnTo>
                  <a:lnTo>
                    <a:pt x="88" y="1001"/>
                  </a:lnTo>
                  <a:lnTo>
                    <a:pt x="44" y="1043"/>
                  </a:lnTo>
                  <a:lnTo>
                    <a:pt x="0" y="1088"/>
                  </a:lnTo>
                  <a:lnTo>
                    <a:pt x="38" y="1126"/>
                  </a:lnTo>
                  <a:lnTo>
                    <a:pt x="82" y="1081"/>
                  </a:lnTo>
                  <a:lnTo>
                    <a:pt x="126" y="1039"/>
                  </a:lnTo>
                  <a:lnTo>
                    <a:pt x="171" y="996"/>
                  </a:lnTo>
                  <a:lnTo>
                    <a:pt x="213" y="954"/>
                  </a:lnTo>
                  <a:lnTo>
                    <a:pt x="257" y="913"/>
                  </a:lnTo>
                  <a:lnTo>
                    <a:pt x="301" y="872"/>
                  </a:lnTo>
                  <a:lnTo>
                    <a:pt x="346" y="833"/>
                  </a:lnTo>
                  <a:lnTo>
                    <a:pt x="389" y="795"/>
                  </a:lnTo>
                  <a:lnTo>
                    <a:pt x="432" y="757"/>
                  </a:lnTo>
                  <a:lnTo>
                    <a:pt x="477" y="720"/>
                  </a:lnTo>
                  <a:lnTo>
                    <a:pt x="522" y="682"/>
                  </a:lnTo>
                  <a:lnTo>
                    <a:pt x="567" y="647"/>
                  </a:lnTo>
                  <a:lnTo>
                    <a:pt x="611" y="610"/>
                  </a:lnTo>
                  <a:lnTo>
                    <a:pt x="656" y="576"/>
                  </a:lnTo>
                  <a:lnTo>
                    <a:pt x="702" y="542"/>
                  </a:lnTo>
                  <a:lnTo>
                    <a:pt x="747" y="510"/>
                  </a:lnTo>
                  <a:lnTo>
                    <a:pt x="792" y="476"/>
                  </a:lnTo>
                  <a:lnTo>
                    <a:pt x="838" y="443"/>
                  </a:lnTo>
                  <a:lnTo>
                    <a:pt x="884" y="412"/>
                  </a:lnTo>
                  <a:lnTo>
                    <a:pt x="932" y="381"/>
                  </a:lnTo>
                  <a:lnTo>
                    <a:pt x="978" y="350"/>
                  </a:lnTo>
                  <a:lnTo>
                    <a:pt x="1024" y="320"/>
                  </a:lnTo>
                  <a:lnTo>
                    <a:pt x="1071" y="292"/>
                  </a:lnTo>
                  <a:lnTo>
                    <a:pt x="1120" y="263"/>
                  </a:lnTo>
                  <a:lnTo>
                    <a:pt x="1169" y="235"/>
                  </a:lnTo>
                  <a:lnTo>
                    <a:pt x="1218" y="206"/>
                  </a:lnTo>
                  <a:lnTo>
                    <a:pt x="1268" y="178"/>
                  </a:lnTo>
                  <a:lnTo>
                    <a:pt x="1316" y="150"/>
                  </a:lnTo>
                  <a:lnTo>
                    <a:pt x="1367" y="125"/>
                  </a:lnTo>
                  <a:lnTo>
                    <a:pt x="1417" y="99"/>
                  </a:lnTo>
                  <a:lnTo>
                    <a:pt x="1469" y="73"/>
                  </a:lnTo>
                  <a:lnTo>
                    <a:pt x="1520" y="49"/>
                  </a:lnTo>
                  <a:lnTo>
                    <a:pt x="1491" y="42"/>
                  </a:lnTo>
                  <a:lnTo>
                    <a:pt x="1529"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6" name="Freeform 205"/>
            <p:cNvSpPr>
              <a:spLocks/>
            </p:cNvSpPr>
            <p:nvPr/>
          </p:nvSpPr>
          <p:spPr bwMode="auto">
            <a:xfrm>
              <a:off x="4705350" y="4770438"/>
              <a:ext cx="20638" cy="25400"/>
            </a:xfrm>
            <a:custGeom>
              <a:avLst/>
              <a:gdLst/>
              <a:ahLst/>
              <a:cxnLst>
                <a:cxn ang="0">
                  <a:pos x="27" y="47"/>
                </a:cxn>
                <a:cxn ang="0">
                  <a:pos x="35" y="39"/>
                </a:cxn>
                <a:cxn ang="0">
                  <a:pos x="39" y="31"/>
                </a:cxn>
                <a:cxn ang="0">
                  <a:pos x="38" y="21"/>
                </a:cxn>
                <a:cxn ang="0">
                  <a:pos x="35" y="12"/>
                </a:cxn>
                <a:cxn ang="0">
                  <a:pos x="28" y="5"/>
                </a:cxn>
                <a:cxn ang="0">
                  <a:pos x="20" y="1"/>
                </a:cxn>
                <a:cxn ang="0">
                  <a:pos x="11" y="0"/>
                </a:cxn>
                <a:cxn ang="0">
                  <a:pos x="0" y="4"/>
                </a:cxn>
                <a:cxn ang="0">
                  <a:pos x="27" y="47"/>
                </a:cxn>
              </a:cxnLst>
              <a:rect l="0" t="0" r="r" b="b"/>
              <a:pathLst>
                <a:path w="39" h="47">
                  <a:moveTo>
                    <a:pt x="27" y="47"/>
                  </a:moveTo>
                  <a:lnTo>
                    <a:pt x="35" y="39"/>
                  </a:lnTo>
                  <a:lnTo>
                    <a:pt x="39" y="31"/>
                  </a:lnTo>
                  <a:lnTo>
                    <a:pt x="38" y="21"/>
                  </a:lnTo>
                  <a:lnTo>
                    <a:pt x="35" y="12"/>
                  </a:lnTo>
                  <a:lnTo>
                    <a:pt x="28" y="5"/>
                  </a:lnTo>
                  <a:lnTo>
                    <a:pt x="20" y="1"/>
                  </a:lnTo>
                  <a:lnTo>
                    <a:pt x="11" y="0"/>
                  </a:lnTo>
                  <a:lnTo>
                    <a:pt x="0" y="4"/>
                  </a:lnTo>
                  <a:lnTo>
                    <a:pt x="27"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47" name="Freeform 208"/>
            <p:cNvSpPr>
              <a:spLocks/>
            </p:cNvSpPr>
            <p:nvPr/>
          </p:nvSpPr>
          <p:spPr bwMode="auto">
            <a:xfrm>
              <a:off x="4699000" y="4770438"/>
              <a:ext cx="17463" cy="26988"/>
            </a:xfrm>
            <a:custGeom>
              <a:avLst/>
              <a:gdLst/>
              <a:ahLst/>
              <a:cxnLst>
                <a:cxn ang="0">
                  <a:pos x="32" y="0"/>
                </a:cxn>
                <a:cxn ang="0">
                  <a:pos x="20" y="0"/>
                </a:cxn>
                <a:cxn ang="0">
                  <a:pos x="11" y="4"/>
                </a:cxn>
                <a:cxn ang="0">
                  <a:pos x="4" y="10"/>
                </a:cxn>
                <a:cxn ang="0">
                  <a:pos x="0" y="19"/>
                </a:cxn>
                <a:cxn ang="0">
                  <a:pos x="0" y="29"/>
                </a:cxn>
                <a:cxn ang="0">
                  <a:pos x="3" y="39"/>
                </a:cxn>
                <a:cxn ang="0">
                  <a:pos x="8" y="46"/>
                </a:cxn>
                <a:cxn ang="0">
                  <a:pos x="19" y="51"/>
                </a:cxn>
                <a:cxn ang="0">
                  <a:pos x="32" y="0"/>
                </a:cxn>
              </a:cxnLst>
              <a:rect l="0" t="0" r="r" b="b"/>
              <a:pathLst>
                <a:path w="32" h="51">
                  <a:moveTo>
                    <a:pt x="32" y="0"/>
                  </a:moveTo>
                  <a:lnTo>
                    <a:pt x="20" y="0"/>
                  </a:lnTo>
                  <a:lnTo>
                    <a:pt x="11" y="4"/>
                  </a:lnTo>
                  <a:lnTo>
                    <a:pt x="4" y="10"/>
                  </a:lnTo>
                  <a:lnTo>
                    <a:pt x="0" y="19"/>
                  </a:lnTo>
                  <a:lnTo>
                    <a:pt x="0" y="29"/>
                  </a:lnTo>
                  <a:lnTo>
                    <a:pt x="3" y="39"/>
                  </a:lnTo>
                  <a:lnTo>
                    <a:pt x="8" y="46"/>
                  </a:lnTo>
                  <a:lnTo>
                    <a:pt x="19" y="51"/>
                  </a:lnTo>
                  <a:lnTo>
                    <a:pt x="3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grpSp>
          <p:nvGrpSpPr>
            <p:cNvPr id="48" name="Skupina 254"/>
            <p:cNvGrpSpPr/>
            <p:nvPr/>
          </p:nvGrpSpPr>
          <p:grpSpPr>
            <a:xfrm rot="340110">
              <a:off x="3540544" y="1915611"/>
              <a:ext cx="2530475" cy="3489325"/>
              <a:chOff x="604838" y="427038"/>
              <a:chExt cx="2530475" cy="3489325"/>
            </a:xfrm>
          </p:grpSpPr>
          <p:sp>
            <p:nvSpPr>
              <p:cNvPr id="52" name="AutoShape 269"/>
              <p:cNvSpPr>
                <a:spLocks noChangeAspect="1" noChangeArrowheads="1" noTextEdit="1"/>
              </p:cNvSpPr>
              <p:nvPr/>
            </p:nvSpPr>
            <p:spPr bwMode="auto">
              <a:xfrm>
                <a:off x="604838" y="427038"/>
                <a:ext cx="2517775" cy="345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l-SI"/>
              </a:p>
            </p:txBody>
          </p:sp>
          <p:sp>
            <p:nvSpPr>
              <p:cNvPr id="53" name="Rectangle 271"/>
              <p:cNvSpPr>
                <a:spLocks noChangeArrowheads="1"/>
              </p:cNvSpPr>
              <p:nvPr/>
            </p:nvSpPr>
            <p:spPr bwMode="auto">
              <a:xfrm>
                <a:off x="617538" y="461963"/>
                <a:ext cx="2517775" cy="345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l-SI"/>
              </a:p>
            </p:txBody>
          </p:sp>
          <p:sp>
            <p:nvSpPr>
              <p:cNvPr id="54" name="Freeform 272"/>
              <p:cNvSpPr>
                <a:spLocks/>
              </p:cNvSpPr>
              <p:nvPr/>
            </p:nvSpPr>
            <p:spPr bwMode="auto">
              <a:xfrm>
                <a:off x="641351" y="1290638"/>
                <a:ext cx="527050" cy="617538"/>
              </a:xfrm>
              <a:custGeom>
                <a:avLst/>
                <a:gdLst/>
                <a:ahLst/>
                <a:cxnLst>
                  <a:cxn ang="0">
                    <a:pos x="988" y="199"/>
                  </a:cxn>
                  <a:cxn ang="0">
                    <a:pos x="964" y="158"/>
                  </a:cxn>
                  <a:cxn ang="0">
                    <a:pos x="934" y="120"/>
                  </a:cxn>
                  <a:cxn ang="0">
                    <a:pos x="898" y="83"/>
                  </a:cxn>
                  <a:cxn ang="0">
                    <a:pos x="860" y="53"/>
                  </a:cxn>
                  <a:cxn ang="0">
                    <a:pos x="818" y="27"/>
                  </a:cxn>
                  <a:cxn ang="0">
                    <a:pos x="776" y="10"/>
                  </a:cxn>
                  <a:cxn ang="0">
                    <a:pos x="734" y="1"/>
                  </a:cxn>
                  <a:cxn ang="0">
                    <a:pos x="672" y="2"/>
                  </a:cxn>
                  <a:cxn ang="0">
                    <a:pos x="590" y="10"/>
                  </a:cxn>
                  <a:cxn ang="0">
                    <a:pos x="509" y="25"/>
                  </a:cxn>
                  <a:cxn ang="0">
                    <a:pos x="429" y="46"/>
                  </a:cxn>
                  <a:cxn ang="0">
                    <a:pos x="351" y="76"/>
                  </a:cxn>
                  <a:cxn ang="0">
                    <a:pos x="278" y="113"/>
                  </a:cxn>
                  <a:cxn ang="0">
                    <a:pos x="211" y="158"/>
                  </a:cxn>
                  <a:cxn ang="0">
                    <a:pos x="150" y="212"/>
                  </a:cxn>
                  <a:cxn ang="0">
                    <a:pos x="79" y="307"/>
                  </a:cxn>
                  <a:cxn ang="0">
                    <a:pos x="20" y="462"/>
                  </a:cxn>
                  <a:cxn ang="0">
                    <a:pos x="0" y="631"/>
                  </a:cxn>
                  <a:cxn ang="0">
                    <a:pos x="16" y="799"/>
                  </a:cxn>
                  <a:cxn ang="0">
                    <a:pos x="48" y="906"/>
                  </a:cxn>
                  <a:cxn ang="0">
                    <a:pos x="79" y="963"/>
                  </a:cxn>
                  <a:cxn ang="0">
                    <a:pos x="120" y="1016"/>
                  </a:cxn>
                  <a:cxn ang="0">
                    <a:pos x="168" y="1064"/>
                  </a:cxn>
                  <a:cxn ang="0">
                    <a:pos x="223" y="1106"/>
                  </a:cxn>
                  <a:cxn ang="0">
                    <a:pos x="281" y="1138"/>
                  </a:cxn>
                  <a:cxn ang="0">
                    <a:pos x="341" y="1158"/>
                  </a:cxn>
                  <a:cxn ang="0">
                    <a:pos x="400" y="1165"/>
                  </a:cxn>
                  <a:cxn ang="0">
                    <a:pos x="465" y="1104"/>
                  </a:cxn>
                  <a:cxn ang="0">
                    <a:pos x="536" y="986"/>
                  </a:cxn>
                  <a:cxn ang="0">
                    <a:pos x="608" y="868"/>
                  </a:cxn>
                  <a:cxn ang="0">
                    <a:pos x="679" y="749"/>
                  </a:cxn>
                  <a:cxn ang="0">
                    <a:pos x="749" y="632"/>
                  </a:cxn>
                  <a:cxn ang="0">
                    <a:pos x="821" y="514"/>
                  </a:cxn>
                  <a:cxn ang="0">
                    <a:pos x="891" y="396"/>
                  </a:cxn>
                  <a:cxn ang="0">
                    <a:pos x="962" y="279"/>
                  </a:cxn>
                </a:cxnLst>
                <a:rect l="0" t="0" r="r" b="b"/>
                <a:pathLst>
                  <a:path w="997" h="1165">
                    <a:moveTo>
                      <a:pt x="997" y="219"/>
                    </a:moveTo>
                    <a:lnTo>
                      <a:pt x="988" y="199"/>
                    </a:lnTo>
                    <a:lnTo>
                      <a:pt x="976" y="179"/>
                    </a:lnTo>
                    <a:lnTo>
                      <a:pt x="964" y="158"/>
                    </a:lnTo>
                    <a:lnTo>
                      <a:pt x="950" y="138"/>
                    </a:lnTo>
                    <a:lnTo>
                      <a:pt x="934" y="120"/>
                    </a:lnTo>
                    <a:lnTo>
                      <a:pt x="917" y="101"/>
                    </a:lnTo>
                    <a:lnTo>
                      <a:pt x="898" y="83"/>
                    </a:lnTo>
                    <a:lnTo>
                      <a:pt x="880" y="68"/>
                    </a:lnTo>
                    <a:lnTo>
                      <a:pt x="860" y="53"/>
                    </a:lnTo>
                    <a:lnTo>
                      <a:pt x="839" y="39"/>
                    </a:lnTo>
                    <a:lnTo>
                      <a:pt x="818" y="27"/>
                    </a:lnTo>
                    <a:lnTo>
                      <a:pt x="798" y="18"/>
                    </a:lnTo>
                    <a:lnTo>
                      <a:pt x="776" y="10"/>
                    </a:lnTo>
                    <a:lnTo>
                      <a:pt x="755" y="4"/>
                    </a:lnTo>
                    <a:lnTo>
                      <a:pt x="734" y="1"/>
                    </a:lnTo>
                    <a:lnTo>
                      <a:pt x="713" y="0"/>
                    </a:lnTo>
                    <a:lnTo>
                      <a:pt x="672" y="2"/>
                    </a:lnTo>
                    <a:lnTo>
                      <a:pt x="632" y="5"/>
                    </a:lnTo>
                    <a:lnTo>
                      <a:pt x="590" y="10"/>
                    </a:lnTo>
                    <a:lnTo>
                      <a:pt x="550" y="16"/>
                    </a:lnTo>
                    <a:lnTo>
                      <a:pt x="509" y="25"/>
                    </a:lnTo>
                    <a:lnTo>
                      <a:pt x="468" y="35"/>
                    </a:lnTo>
                    <a:lnTo>
                      <a:pt x="429" y="46"/>
                    </a:lnTo>
                    <a:lnTo>
                      <a:pt x="389" y="60"/>
                    </a:lnTo>
                    <a:lnTo>
                      <a:pt x="351" y="76"/>
                    </a:lnTo>
                    <a:lnTo>
                      <a:pt x="314" y="93"/>
                    </a:lnTo>
                    <a:lnTo>
                      <a:pt x="278" y="113"/>
                    </a:lnTo>
                    <a:lnTo>
                      <a:pt x="244" y="134"/>
                    </a:lnTo>
                    <a:lnTo>
                      <a:pt x="211" y="158"/>
                    </a:lnTo>
                    <a:lnTo>
                      <a:pt x="180" y="183"/>
                    </a:lnTo>
                    <a:lnTo>
                      <a:pt x="150" y="212"/>
                    </a:lnTo>
                    <a:lnTo>
                      <a:pt x="124" y="241"/>
                    </a:lnTo>
                    <a:lnTo>
                      <a:pt x="79" y="307"/>
                    </a:lnTo>
                    <a:lnTo>
                      <a:pt x="44" y="382"/>
                    </a:lnTo>
                    <a:lnTo>
                      <a:pt x="20" y="462"/>
                    </a:lnTo>
                    <a:lnTo>
                      <a:pt x="5" y="545"/>
                    </a:lnTo>
                    <a:lnTo>
                      <a:pt x="0" y="631"/>
                    </a:lnTo>
                    <a:lnTo>
                      <a:pt x="3" y="715"/>
                    </a:lnTo>
                    <a:lnTo>
                      <a:pt x="16" y="799"/>
                    </a:lnTo>
                    <a:lnTo>
                      <a:pt x="37" y="878"/>
                    </a:lnTo>
                    <a:lnTo>
                      <a:pt x="48" y="906"/>
                    </a:lnTo>
                    <a:lnTo>
                      <a:pt x="63" y="935"/>
                    </a:lnTo>
                    <a:lnTo>
                      <a:pt x="79" y="963"/>
                    </a:lnTo>
                    <a:lnTo>
                      <a:pt x="99" y="990"/>
                    </a:lnTo>
                    <a:lnTo>
                      <a:pt x="120" y="1016"/>
                    </a:lnTo>
                    <a:lnTo>
                      <a:pt x="144" y="1041"/>
                    </a:lnTo>
                    <a:lnTo>
                      <a:pt x="168" y="1064"/>
                    </a:lnTo>
                    <a:lnTo>
                      <a:pt x="195" y="1086"/>
                    </a:lnTo>
                    <a:lnTo>
                      <a:pt x="223" y="1106"/>
                    </a:lnTo>
                    <a:lnTo>
                      <a:pt x="251" y="1123"/>
                    </a:lnTo>
                    <a:lnTo>
                      <a:pt x="281" y="1138"/>
                    </a:lnTo>
                    <a:lnTo>
                      <a:pt x="310" y="1149"/>
                    </a:lnTo>
                    <a:lnTo>
                      <a:pt x="341" y="1158"/>
                    </a:lnTo>
                    <a:lnTo>
                      <a:pt x="371" y="1163"/>
                    </a:lnTo>
                    <a:lnTo>
                      <a:pt x="400" y="1165"/>
                    </a:lnTo>
                    <a:lnTo>
                      <a:pt x="430" y="1163"/>
                    </a:lnTo>
                    <a:lnTo>
                      <a:pt x="465" y="1104"/>
                    </a:lnTo>
                    <a:lnTo>
                      <a:pt x="501" y="1045"/>
                    </a:lnTo>
                    <a:lnTo>
                      <a:pt x="536" y="986"/>
                    </a:lnTo>
                    <a:lnTo>
                      <a:pt x="573" y="927"/>
                    </a:lnTo>
                    <a:lnTo>
                      <a:pt x="608" y="868"/>
                    </a:lnTo>
                    <a:lnTo>
                      <a:pt x="643" y="809"/>
                    </a:lnTo>
                    <a:lnTo>
                      <a:pt x="679" y="749"/>
                    </a:lnTo>
                    <a:lnTo>
                      <a:pt x="714" y="691"/>
                    </a:lnTo>
                    <a:lnTo>
                      <a:pt x="749" y="632"/>
                    </a:lnTo>
                    <a:lnTo>
                      <a:pt x="784" y="573"/>
                    </a:lnTo>
                    <a:lnTo>
                      <a:pt x="821" y="514"/>
                    </a:lnTo>
                    <a:lnTo>
                      <a:pt x="856" y="455"/>
                    </a:lnTo>
                    <a:lnTo>
                      <a:pt x="891" y="396"/>
                    </a:lnTo>
                    <a:lnTo>
                      <a:pt x="926" y="337"/>
                    </a:lnTo>
                    <a:lnTo>
                      <a:pt x="962" y="279"/>
                    </a:lnTo>
                    <a:lnTo>
                      <a:pt x="997" y="219"/>
                    </a:lnTo>
                    <a:close/>
                  </a:path>
                </a:pathLst>
              </a:custGeom>
              <a:solidFill>
                <a:srgbClr val="FFE6C7"/>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5" name="Freeform 273"/>
              <p:cNvSpPr>
                <a:spLocks/>
              </p:cNvSpPr>
              <p:nvPr/>
            </p:nvSpPr>
            <p:spPr bwMode="auto">
              <a:xfrm>
                <a:off x="1017588" y="1277938"/>
                <a:ext cx="163513" cy="134938"/>
              </a:xfrm>
              <a:custGeom>
                <a:avLst/>
                <a:gdLst/>
                <a:ahLst/>
                <a:cxnLst>
                  <a:cxn ang="0">
                    <a:pos x="2" y="50"/>
                  </a:cxn>
                  <a:cxn ang="0">
                    <a:pos x="1" y="50"/>
                  </a:cxn>
                  <a:cxn ang="0">
                    <a:pos x="20" y="51"/>
                  </a:cxn>
                  <a:cxn ang="0">
                    <a:pos x="37" y="55"/>
                  </a:cxn>
                  <a:cxn ang="0">
                    <a:pos x="56" y="59"/>
                  </a:cxn>
                  <a:cxn ang="0">
                    <a:pos x="76" y="67"/>
                  </a:cxn>
                  <a:cxn ang="0">
                    <a:pos x="94" y="75"/>
                  </a:cxn>
                  <a:cxn ang="0">
                    <a:pos x="114" y="86"/>
                  </a:cxn>
                  <a:cxn ang="0">
                    <a:pos x="134" y="99"/>
                  </a:cxn>
                  <a:cxn ang="0">
                    <a:pos x="151" y="113"/>
                  </a:cxn>
                  <a:cxn ang="0">
                    <a:pos x="169" y="128"/>
                  </a:cxn>
                  <a:cxn ang="0">
                    <a:pos x="186" y="143"/>
                  </a:cxn>
                  <a:cxn ang="0">
                    <a:pos x="202" y="162"/>
                  </a:cxn>
                  <a:cxn ang="0">
                    <a:pos x="218" y="180"/>
                  </a:cxn>
                  <a:cxn ang="0">
                    <a:pos x="230" y="197"/>
                  </a:cxn>
                  <a:cxn ang="0">
                    <a:pos x="242" y="217"/>
                  </a:cxn>
                  <a:cxn ang="0">
                    <a:pos x="253" y="236"/>
                  </a:cxn>
                  <a:cxn ang="0">
                    <a:pos x="261" y="254"/>
                  </a:cxn>
                  <a:cxn ang="0">
                    <a:pos x="309" y="235"/>
                  </a:cxn>
                  <a:cxn ang="0">
                    <a:pos x="299" y="212"/>
                  </a:cxn>
                  <a:cxn ang="0">
                    <a:pos x="286" y="191"/>
                  </a:cxn>
                  <a:cxn ang="0">
                    <a:pos x="274" y="169"/>
                  </a:cxn>
                  <a:cxn ang="0">
                    <a:pos x="258" y="147"/>
                  </a:cxn>
                  <a:cxn ang="0">
                    <a:pos x="241" y="127"/>
                  </a:cxn>
                  <a:cxn ang="0">
                    <a:pos x="224" y="108"/>
                  </a:cxn>
                  <a:cxn ang="0">
                    <a:pos x="204" y="89"/>
                  </a:cxn>
                  <a:cxn ang="0">
                    <a:pos x="184" y="73"/>
                  </a:cxn>
                  <a:cxn ang="0">
                    <a:pos x="162" y="57"/>
                  </a:cxn>
                  <a:cxn ang="0">
                    <a:pos x="140" y="43"/>
                  </a:cxn>
                  <a:cxn ang="0">
                    <a:pos x="118" y="29"/>
                  </a:cxn>
                  <a:cxn ang="0">
                    <a:pos x="95" y="18"/>
                  </a:cxn>
                  <a:cxn ang="0">
                    <a:pos x="71" y="11"/>
                  </a:cxn>
                  <a:cxn ang="0">
                    <a:pos x="48" y="4"/>
                  </a:cxn>
                  <a:cxn ang="0">
                    <a:pos x="24" y="1"/>
                  </a:cxn>
                  <a:cxn ang="0">
                    <a:pos x="1" y="0"/>
                  </a:cxn>
                  <a:cxn ang="0">
                    <a:pos x="0" y="0"/>
                  </a:cxn>
                  <a:cxn ang="0">
                    <a:pos x="2" y="50"/>
                  </a:cxn>
                </a:cxnLst>
                <a:rect l="0" t="0" r="r" b="b"/>
                <a:pathLst>
                  <a:path w="309" h="254">
                    <a:moveTo>
                      <a:pt x="2" y="50"/>
                    </a:moveTo>
                    <a:lnTo>
                      <a:pt x="1" y="50"/>
                    </a:lnTo>
                    <a:lnTo>
                      <a:pt x="20" y="51"/>
                    </a:lnTo>
                    <a:lnTo>
                      <a:pt x="37" y="55"/>
                    </a:lnTo>
                    <a:lnTo>
                      <a:pt x="56" y="59"/>
                    </a:lnTo>
                    <a:lnTo>
                      <a:pt x="76" y="67"/>
                    </a:lnTo>
                    <a:lnTo>
                      <a:pt x="94" y="75"/>
                    </a:lnTo>
                    <a:lnTo>
                      <a:pt x="114" y="86"/>
                    </a:lnTo>
                    <a:lnTo>
                      <a:pt x="134" y="99"/>
                    </a:lnTo>
                    <a:lnTo>
                      <a:pt x="151" y="113"/>
                    </a:lnTo>
                    <a:lnTo>
                      <a:pt x="169" y="128"/>
                    </a:lnTo>
                    <a:lnTo>
                      <a:pt x="186" y="143"/>
                    </a:lnTo>
                    <a:lnTo>
                      <a:pt x="202" y="162"/>
                    </a:lnTo>
                    <a:lnTo>
                      <a:pt x="218" y="180"/>
                    </a:lnTo>
                    <a:lnTo>
                      <a:pt x="230" y="197"/>
                    </a:lnTo>
                    <a:lnTo>
                      <a:pt x="242" y="217"/>
                    </a:lnTo>
                    <a:lnTo>
                      <a:pt x="253" y="236"/>
                    </a:lnTo>
                    <a:lnTo>
                      <a:pt x="261" y="254"/>
                    </a:lnTo>
                    <a:lnTo>
                      <a:pt x="309" y="235"/>
                    </a:lnTo>
                    <a:lnTo>
                      <a:pt x="299" y="212"/>
                    </a:lnTo>
                    <a:lnTo>
                      <a:pt x="286" y="191"/>
                    </a:lnTo>
                    <a:lnTo>
                      <a:pt x="274" y="169"/>
                    </a:lnTo>
                    <a:lnTo>
                      <a:pt x="258" y="147"/>
                    </a:lnTo>
                    <a:lnTo>
                      <a:pt x="241" y="127"/>
                    </a:lnTo>
                    <a:lnTo>
                      <a:pt x="224" y="108"/>
                    </a:lnTo>
                    <a:lnTo>
                      <a:pt x="204" y="89"/>
                    </a:lnTo>
                    <a:lnTo>
                      <a:pt x="184" y="73"/>
                    </a:lnTo>
                    <a:lnTo>
                      <a:pt x="162" y="57"/>
                    </a:lnTo>
                    <a:lnTo>
                      <a:pt x="140" y="43"/>
                    </a:lnTo>
                    <a:lnTo>
                      <a:pt x="118" y="29"/>
                    </a:lnTo>
                    <a:lnTo>
                      <a:pt x="95" y="18"/>
                    </a:lnTo>
                    <a:lnTo>
                      <a:pt x="71" y="11"/>
                    </a:lnTo>
                    <a:lnTo>
                      <a:pt x="48" y="4"/>
                    </a:lnTo>
                    <a:lnTo>
                      <a:pt x="24" y="1"/>
                    </a:lnTo>
                    <a:lnTo>
                      <a:pt x="1" y="0"/>
                    </a:lnTo>
                    <a:lnTo>
                      <a:pt x="0" y="0"/>
                    </a:lnTo>
                    <a:lnTo>
                      <a:pt x="2" y="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6" name="Freeform 274"/>
              <p:cNvSpPr>
                <a:spLocks/>
              </p:cNvSpPr>
              <p:nvPr/>
            </p:nvSpPr>
            <p:spPr bwMode="auto">
              <a:xfrm>
                <a:off x="696913" y="1277938"/>
                <a:ext cx="322263" cy="149225"/>
              </a:xfrm>
              <a:custGeom>
                <a:avLst/>
                <a:gdLst/>
                <a:ahLst/>
                <a:cxnLst>
                  <a:cxn ang="0">
                    <a:pos x="40" y="283"/>
                  </a:cxn>
                  <a:cxn ang="0">
                    <a:pos x="40" y="283"/>
                  </a:cxn>
                  <a:cxn ang="0">
                    <a:pos x="65" y="254"/>
                  </a:cxn>
                  <a:cxn ang="0">
                    <a:pos x="93" y="228"/>
                  </a:cxn>
                  <a:cxn ang="0">
                    <a:pos x="122" y="204"/>
                  </a:cxn>
                  <a:cxn ang="0">
                    <a:pos x="154" y="180"/>
                  </a:cxn>
                  <a:cxn ang="0">
                    <a:pos x="187" y="160"/>
                  </a:cxn>
                  <a:cxn ang="0">
                    <a:pos x="222" y="141"/>
                  </a:cxn>
                  <a:cxn ang="0">
                    <a:pos x="257" y="124"/>
                  </a:cxn>
                  <a:cxn ang="0">
                    <a:pos x="294" y="109"/>
                  </a:cxn>
                  <a:cxn ang="0">
                    <a:pos x="333" y="95"/>
                  </a:cxn>
                  <a:cxn ang="0">
                    <a:pos x="371" y="85"/>
                  </a:cxn>
                  <a:cxn ang="0">
                    <a:pos x="411" y="75"/>
                  </a:cxn>
                  <a:cxn ang="0">
                    <a:pos x="450" y="67"/>
                  </a:cxn>
                  <a:cxn ang="0">
                    <a:pos x="489" y="60"/>
                  </a:cxn>
                  <a:cxn ang="0">
                    <a:pos x="530" y="56"/>
                  </a:cxn>
                  <a:cxn ang="0">
                    <a:pos x="571" y="52"/>
                  </a:cxn>
                  <a:cxn ang="0">
                    <a:pos x="610" y="50"/>
                  </a:cxn>
                  <a:cxn ang="0">
                    <a:pos x="608" y="0"/>
                  </a:cxn>
                  <a:cxn ang="0">
                    <a:pos x="566" y="2"/>
                  </a:cxn>
                  <a:cxn ang="0">
                    <a:pos x="526" y="5"/>
                  </a:cxn>
                  <a:cxn ang="0">
                    <a:pos x="483" y="10"/>
                  </a:cxn>
                  <a:cxn ang="0">
                    <a:pos x="441" y="16"/>
                  </a:cxn>
                  <a:cxn ang="0">
                    <a:pos x="400" y="25"/>
                  </a:cxn>
                  <a:cxn ang="0">
                    <a:pos x="358" y="35"/>
                  </a:cxn>
                  <a:cxn ang="0">
                    <a:pos x="317" y="47"/>
                  </a:cxn>
                  <a:cxn ang="0">
                    <a:pos x="277" y="61"/>
                  </a:cxn>
                  <a:cxn ang="0">
                    <a:pos x="237" y="78"/>
                  </a:cxn>
                  <a:cxn ang="0">
                    <a:pos x="198" y="95"/>
                  </a:cxn>
                  <a:cxn ang="0">
                    <a:pos x="160" y="116"/>
                  </a:cxn>
                  <a:cxn ang="0">
                    <a:pos x="125" y="138"/>
                  </a:cxn>
                  <a:cxn ang="0">
                    <a:pos x="91" y="162"/>
                  </a:cxn>
                  <a:cxn ang="0">
                    <a:pos x="58" y="188"/>
                  </a:cxn>
                  <a:cxn ang="0">
                    <a:pos x="28" y="219"/>
                  </a:cxn>
                  <a:cxn ang="0">
                    <a:pos x="0" y="250"/>
                  </a:cxn>
                  <a:cxn ang="0">
                    <a:pos x="0" y="250"/>
                  </a:cxn>
                  <a:cxn ang="0">
                    <a:pos x="40" y="283"/>
                  </a:cxn>
                </a:cxnLst>
                <a:rect l="0" t="0" r="r" b="b"/>
                <a:pathLst>
                  <a:path w="610" h="283">
                    <a:moveTo>
                      <a:pt x="40" y="283"/>
                    </a:moveTo>
                    <a:lnTo>
                      <a:pt x="40" y="283"/>
                    </a:lnTo>
                    <a:lnTo>
                      <a:pt x="65" y="254"/>
                    </a:lnTo>
                    <a:lnTo>
                      <a:pt x="93" y="228"/>
                    </a:lnTo>
                    <a:lnTo>
                      <a:pt x="122" y="204"/>
                    </a:lnTo>
                    <a:lnTo>
                      <a:pt x="154" y="180"/>
                    </a:lnTo>
                    <a:lnTo>
                      <a:pt x="187" y="160"/>
                    </a:lnTo>
                    <a:lnTo>
                      <a:pt x="222" y="141"/>
                    </a:lnTo>
                    <a:lnTo>
                      <a:pt x="257" y="124"/>
                    </a:lnTo>
                    <a:lnTo>
                      <a:pt x="294" y="109"/>
                    </a:lnTo>
                    <a:lnTo>
                      <a:pt x="333" y="95"/>
                    </a:lnTo>
                    <a:lnTo>
                      <a:pt x="371" y="85"/>
                    </a:lnTo>
                    <a:lnTo>
                      <a:pt x="411" y="75"/>
                    </a:lnTo>
                    <a:lnTo>
                      <a:pt x="450" y="67"/>
                    </a:lnTo>
                    <a:lnTo>
                      <a:pt x="489" y="60"/>
                    </a:lnTo>
                    <a:lnTo>
                      <a:pt x="530" y="56"/>
                    </a:lnTo>
                    <a:lnTo>
                      <a:pt x="571" y="52"/>
                    </a:lnTo>
                    <a:lnTo>
                      <a:pt x="610" y="50"/>
                    </a:lnTo>
                    <a:lnTo>
                      <a:pt x="608" y="0"/>
                    </a:lnTo>
                    <a:lnTo>
                      <a:pt x="566" y="2"/>
                    </a:lnTo>
                    <a:lnTo>
                      <a:pt x="526" y="5"/>
                    </a:lnTo>
                    <a:lnTo>
                      <a:pt x="483" y="10"/>
                    </a:lnTo>
                    <a:lnTo>
                      <a:pt x="441" y="16"/>
                    </a:lnTo>
                    <a:lnTo>
                      <a:pt x="400" y="25"/>
                    </a:lnTo>
                    <a:lnTo>
                      <a:pt x="358" y="35"/>
                    </a:lnTo>
                    <a:lnTo>
                      <a:pt x="317" y="47"/>
                    </a:lnTo>
                    <a:lnTo>
                      <a:pt x="277" y="61"/>
                    </a:lnTo>
                    <a:lnTo>
                      <a:pt x="237" y="78"/>
                    </a:lnTo>
                    <a:lnTo>
                      <a:pt x="198" y="95"/>
                    </a:lnTo>
                    <a:lnTo>
                      <a:pt x="160" y="116"/>
                    </a:lnTo>
                    <a:lnTo>
                      <a:pt x="125" y="138"/>
                    </a:lnTo>
                    <a:lnTo>
                      <a:pt x="91" y="162"/>
                    </a:lnTo>
                    <a:lnTo>
                      <a:pt x="58" y="188"/>
                    </a:lnTo>
                    <a:lnTo>
                      <a:pt x="28" y="219"/>
                    </a:lnTo>
                    <a:lnTo>
                      <a:pt x="0" y="250"/>
                    </a:lnTo>
                    <a:lnTo>
                      <a:pt x="0" y="250"/>
                    </a:lnTo>
                    <a:lnTo>
                      <a:pt x="40" y="28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7" name="Freeform 275"/>
              <p:cNvSpPr>
                <a:spLocks/>
              </p:cNvSpPr>
              <p:nvPr/>
            </p:nvSpPr>
            <p:spPr bwMode="auto">
              <a:xfrm>
                <a:off x="628651" y="1409701"/>
                <a:ext cx="88900" cy="350838"/>
              </a:xfrm>
              <a:custGeom>
                <a:avLst/>
                <a:gdLst/>
                <a:ahLst/>
                <a:cxnLst>
                  <a:cxn ang="0">
                    <a:pos x="86" y="645"/>
                  </a:cxn>
                  <a:cxn ang="0">
                    <a:pos x="86" y="645"/>
                  </a:cxn>
                  <a:cxn ang="0">
                    <a:pos x="75" y="608"/>
                  </a:cxn>
                  <a:cxn ang="0">
                    <a:pos x="67" y="568"/>
                  </a:cxn>
                  <a:cxn ang="0">
                    <a:pos x="59" y="529"/>
                  </a:cxn>
                  <a:cxn ang="0">
                    <a:pos x="54" y="488"/>
                  </a:cxn>
                  <a:cxn ang="0">
                    <a:pos x="51" y="448"/>
                  </a:cxn>
                  <a:cxn ang="0">
                    <a:pos x="50" y="406"/>
                  </a:cxn>
                  <a:cxn ang="0">
                    <a:pos x="51" y="364"/>
                  </a:cxn>
                  <a:cxn ang="0">
                    <a:pos x="56" y="324"/>
                  </a:cxn>
                  <a:cxn ang="0">
                    <a:pos x="61" y="282"/>
                  </a:cxn>
                  <a:cxn ang="0">
                    <a:pos x="70" y="244"/>
                  </a:cxn>
                  <a:cxn ang="0">
                    <a:pos x="80" y="204"/>
                  </a:cxn>
                  <a:cxn ang="0">
                    <a:pos x="93" y="166"/>
                  </a:cxn>
                  <a:cxn ang="0">
                    <a:pos x="108" y="129"/>
                  </a:cxn>
                  <a:cxn ang="0">
                    <a:pos x="126" y="94"/>
                  </a:cxn>
                  <a:cxn ang="0">
                    <a:pos x="146" y="62"/>
                  </a:cxn>
                  <a:cxn ang="0">
                    <a:pos x="169" y="33"/>
                  </a:cxn>
                  <a:cxn ang="0">
                    <a:pos x="129" y="0"/>
                  </a:cxn>
                  <a:cxn ang="0">
                    <a:pos x="104" y="34"/>
                  </a:cxn>
                  <a:cxn ang="0">
                    <a:pos x="82" y="70"/>
                  </a:cxn>
                  <a:cxn ang="0">
                    <a:pos x="62" y="107"/>
                  </a:cxn>
                  <a:cxn ang="0">
                    <a:pos x="45" y="148"/>
                  </a:cxn>
                  <a:cxn ang="0">
                    <a:pos x="32" y="189"/>
                  </a:cxn>
                  <a:cxn ang="0">
                    <a:pos x="19" y="230"/>
                  </a:cxn>
                  <a:cxn ang="0">
                    <a:pos x="11" y="273"/>
                  </a:cxn>
                  <a:cxn ang="0">
                    <a:pos x="5" y="317"/>
                  </a:cxn>
                  <a:cxn ang="0">
                    <a:pos x="1" y="362"/>
                  </a:cxn>
                  <a:cxn ang="0">
                    <a:pos x="0" y="406"/>
                  </a:cxn>
                  <a:cxn ang="0">
                    <a:pos x="1" y="450"/>
                  </a:cxn>
                  <a:cxn ang="0">
                    <a:pos x="3" y="493"/>
                  </a:cxn>
                  <a:cxn ang="0">
                    <a:pos x="9" y="538"/>
                  </a:cxn>
                  <a:cxn ang="0">
                    <a:pos x="16" y="579"/>
                  </a:cxn>
                  <a:cxn ang="0">
                    <a:pos x="25" y="621"/>
                  </a:cxn>
                  <a:cxn ang="0">
                    <a:pos x="38" y="661"/>
                  </a:cxn>
                  <a:cxn ang="0">
                    <a:pos x="38" y="661"/>
                  </a:cxn>
                  <a:cxn ang="0">
                    <a:pos x="86" y="645"/>
                  </a:cxn>
                </a:cxnLst>
                <a:rect l="0" t="0" r="r" b="b"/>
                <a:pathLst>
                  <a:path w="169" h="661">
                    <a:moveTo>
                      <a:pt x="86" y="645"/>
                    </a:moveTo>
                    <a:lnTo>
                      <a:pt x="86" y="645"/>
                    </a:lnTo>
                    <a:lnTo>
                      <a:pt x="75" y="608"/>
                    </a:lnTo>
                    <a:lnTo>
                      <a:pt x="67" y="568"/>
                    </a:lnTo>
                    <a:lnTo>
                      <a:pt x="59" y="529"/>
                    </a:lnTo>
                    <a:lnTo>
                      <a:pt x="54" y="488"/>
                    </a:lnTo>
                    <a:lnTo>
                      <a:pt x="51" y="448"/>
                    </a:lnTo>
                    <a:lnTo>
                      <a:pt x="50" y="406"/>
                    </a:lnTo>
                    <a:lnTo>
                      <a:pt x="51" y="364"/>
                    </a:lnTo>
                    <a:lnTo>
                      <a:pt x="56" y="324"/>
                    </a:lnTo>
                    <a:lnTo>
                      <a:pt x="61" y="282"/>
                    </a:lnTo>
                    <a:lnTo>
                      <a:pt x="70" y="244"/>
                    </a:lnTo>
                    <a:lnTo>
                      <a:pt x="80" y="204"/>
                    </a:lnTo>
                    <a:lnTo>
                      <a:pt x="93" y="166"/>
                    </a:lnTo>
                    <a:lnTo>
                      <a:pt x="108" y="129"/>
                    </a:lnTo>
                    <a:lnTo>
                      <a:pt x="126" y="94"/>
                    </a:lnTo>
                    <a:lnTo>
                      <a:pt x="146" y="62"/>
                    </a:lnTo>
                    <a:lnTo>
                      <a:pt x="169" y="33"/>
                    </a:lnTo>
                    <a:lnTo>
                      <a:pt x="129" y="0"/>
                    </a:lnTo>
                    <a:lnTo>
                      <a:pt x="104" y="34"/>
                    </a:lnTo>
                    <a:lnTo>
                      <a:pt x="82" y="70"/>
                    </a:lnTo>
                    <a:lnTo>
                      <a:pt x="62" y="107"/>
                    </a:lnTo>
                    <a:lnTo>
                      <a:pt x="45" y="148"/>
                    </a:lnTo>
                    <a:lnTo>
                      <a:pt x="32" y="189"/>
                    </a:lnTo>
                    <a:lnTo>
                      <a:pt x="19" y="230"/>
                    </a:lnTo>
                    <a:lnTo>
                      <a:pt x="11" y="273"/>
                    </a:lnTo>
                    <a:lnTo>
                      <a:pt x="5" y="317"/>
                    </a:lnTo>
                    <a:lnTo>
                      <a:pt x="1" y="362"/>
                    </a:lnTo>
                    <a:lnTo>
                      <a:pt x="0" y="406"/>
                    </a:lnTo>
                    <a:lnTo>
                      <a:pt x="1" y="450"/>
                    </a:lnTo>
                    <a:lnTo>
                      <a:pt x="3" y="493"/>
                    </a:lnTo>
                    <a:lnTo>
                      <a:pt x="9" y="538"/>
                    </a:lnTo>
                    <a:lnTo>
                      <a:pt x="16" y="579"/>
                    </a:lnTo>
                    <a:lnTo>
                      <a:pt x="25" y="621"/>
                    </a:lnTo>
                    <a:lnTo>
                      <a:pt x="38" y="661"/>
                    </a:lnTo>
                    <a:lnTo>
                      <a:pt x="38" y="661"/>
                    </a:lnTo>
                    <a:lnTo>
                      <a:pt x="86" y="6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8" name="Freeform 276"/>
              <p:cNvSpPr>
                <a:spLocks/>
              </p:cNvSpPr>
              <p:nvPr/>
            </p:nvSpPr>
            <p:spPr bwMode="auto">
              <a:xfrm>
                <a:off x="647701" y="1751013"/>
                <a:ext cx="233363" cy="169863"/>
              </a:xfrm>
              <a:custGeom>
                <a:avLst/>
                <a:gdLst/>
                <a:ahLst/>
                <a:cxnLst>
                  <a:cxn ang="0">
                    <a:pos x="395" y="280"/>
                  </a:cxn>
                  <a:cxn ang="0">
                    <a:pos x="414" y="268"/>
                  </a:cxn>
                  <a:cxn ang="0">
                    <a:pos x="387" y="270"/>
                  </a:cxn>
                  <a:cxn ang="0">
                    <a:pos x="361" y="268"/>
                  </a:cxn>
                  <a:cxn ang="0">
                    <a:pos x="334" y="262"/>
                  </a:cxn>
                  <a:cxn ang="0">
                    <a:pos x="305" y="255"/>
                  </a:cxn>
                  <a:cxn ang="0">
                    <a:pos x="279" y="245"/>
                  </a:cxn>
                  <a:cxn ang="0">
                    <a:pos x="250" y="230"/>
                  </a:cxn>
                  <a:cxn ang="0">
                    <a:pos x="224" y="214"/>
                  </a:cxn>
                  <a:cxn ang="0">
                    <a:pos x="198" y="195"/>
                  </a:cxn>
                  <a:cxn ang="0">
                    <a:pos x="171" y="175"/>
                  </a:cxn>
                  <a:cxn ang="0">
                    <a:pos x="149" y="153"/>
                  </a:cxn>
                  <a:cxn ang="0">
                    <a:pos x="126" y="130"/>
                  </a:cxn>
                  <a:cxn ang="0">
                    <a:pos x="107" y="104"/>
                  </a:cxn>
                  <a:cxn ang="0">
                    <a:pos x="88" y="79"/>
                  </a:cxn>
                  <a:cxn ang="0">
                    <a:pos x="73" y="53"/>
                  </a:cxn>
                  <a:cxn ang="0">
                    <a:pos x="58" y="26"/>
                  </a:cxn>
                  <a:cxn ang="0">
                    <a:pos x="48" y="0"/>
                  </a:cxn>
                  <a:cxn ang="0">
                    <a:pos x="0" y="16"/>
                  </a:cxn>
                  <a:cxn ang="0">
                    <a:pos x="12" y="46"/>
                  </a:cxn>
                  <a:cxn ang="0">
                    <a:pos x="26" y="77"/>
                  </a:cxn>
                  <a:cxn ang="0">
                    <a:pos x="44" y="108"/>
                  </a:cxn>
                  <a:cxn ang="0">
                    <a:pos x="65" y="135"/>
                  </a:cxn>
                  <a:cxn ang="0">
                    <a:pos x="87" y="163"/>
                  </a:cxn>
                  <a:cxn ang="0">
                    <a:pos x="112" y="190"/>
                  </a:cxn>
                  <a:cxn ang="0">
                    <a:pos x="138" y="214"/>
                  </a:cxn>
                  <a:cxn ang="0">
                    <a:pos x="167" y="237"/>
                  </a:cxn>
                  <a:cxn ang="0">
                    <a:pos x="195" y="258"/>
                  </a:cxn>
                  <a:cxn ang="0">
                    <a:pos x="226" y="276"/>
                  </a:cxn>
                  <a:cxn ang="0">
                    <a:pos x="257" y="291"/>
                  </a:cxn>
                  <a:cxn ang="0">
                    <a:pos x="290" y="303"/>
                  </a:cxn>
                  <a:cxn ang="0">
                    <a:pos x="323" y="313"/>
                  </a:cxn>
                  <a:cxn ang="0">
                    <a:pos x="354" y="318"/>
                  </a:cxn>
                  <a:cxn ang="0">
                    <a:pos x="387" y="321"/>
                  </a:cxn>
                  <a:cxn ang="0">
                    <a:pos x="420" y="318"/>
                  </a:cxn>
                  <a:cxn ang="0">
                    <a:pos x="439" y="306"/>
                  </a:cxn>
                  <a:cxn ang="0">
                    <a:pos x="395" y="280"/>
                  </a:cxn>
                </a:cxnLst>
                <a:rect l="0" t="0" r="r" b="b"/>
                <a:pathLst>
                  <a:path w="439" h="321">
                    <a:moveTo>
                      <a:pt x="395" y="280"/>
                    </a:moveTo>
                    <a:lnTo>
                      <a:pt x="414" y="268"/>
                    </a:lnTo>
                    <a:lnTo>
                      <a:pt x="387" y="270"/>
                    </a:lnTo>
                    <a:lnTo>
                      <a:pt x="361" y="268"/>
                    </a:lnTo>
                    <a:lnTo>
                      <a:pt x="334" y="262"/>
                    </a:lnTo>
                    <a:lnTo>
                      <a:pt x="305" y="255"/>
                    </a:lnTo>
                    <a:lnTo>
                      <a:pt x="279" y="245"/>
                    </a:lnTo>
                    <a:lnTo>
                      <a:pt x="250" y="230"/>
                    </a:lnTo>
                    <a:lnTo>
                      <a:pt x="224" y="214"/>
                    </a:lnTo>
                    <a:lnTo>
                      <a:pt x="198" y="195"/>
                    </a:lnTo>
                    <a:lnTo>
                      <a:pt x="171" y="175"/>
                    </a:lnTo>
                    <a:lnTo>
                      <a:pt x="149" y="153"/>
                    </a:lnTo>
                    <a:lnTo>
                      <a:pt x="126" y="130"/>
                    </a:lnTo>
                    <a:lnTo>
                      <a:pt x="107" y="104"/>
                    </a:lnTo>
                    <a:lnTo>
                      <a:pt x="88" y="79"/>
                    </a:lnTo>
                    <a:lnTo>
                      <a:pt x="73" y="53"/>
                    </a:lnTo>
                    <a:lnTo>
                      <a:pt x="58" y="26"/>
                    </a:lnTo>
                    <a:lnTo>
                      <a:pt x="48" y="0"/>
                    </a:lnTo>
                    <a:lnTo>
                      <a:pt x="0" y="16"/>
                    </a:lnTo>
                    <a:lnTo>
                      <a:pt x="12" y="46"/>
                    </a:lnTo>
                    <a:lnTo>
                      <a:pt x="26" y="77"/>
                    </a:lnTo>
                    <a:lnTo>
                      <a:pt x="44" y="108"/>
                    </a:lnTo>
                    <a:lnTo>
                      <a:pt x="65" y="135"/>
                    </a:lnTo>
                    <a:lnTo>
                      <a:pt x="87" y="163"/>
                    </a:lnTo>
                    <a:lnTo>
                      <a:pt x="112" y="190"/>
                    </a:lnTo>
                    <a:lnTo>
                      <a:pt x="138" y="214"/>
                    </a:lnTo>
                    <a:lnTo>
                      <a:pt x="167" y="237"/>
                    </a:lnTo>
                    <a:lnTo>
                      <a:pt x="195" y="258"/>
                    </a:lnTo>
                    <a:lnTo>
                      <a:pt x="226" y="276"/>
                    </a:lnTo>
                    <a:lnTo>
                      <a:pt x="257" y="291"/>
                    </a:lnTo>
                    <a:lnTo>
                      <a:pt x="290" y="303"/>
                    </a:lnTo>
                    <a:lnTo>
                      <a:pt x="323" y="313"/>
                    </a:lnTo>
                    <a:lnTo>
                      <a:pt x="354" y="318"/>
                    </a:lnTo>
                    <a:lnTo>
                      <a:pt x="387" y="321"/>
                    </a:lnTo>
                    <a:lnTo>
                      <a:pt x="420" y="318"/>
                    </a:lnTo>
                    <a:lnTo>
                      <a:pt x="439" y="306"/>
                    </a:lnTo>
                    <a:lnTo>
                      <a:pt x="395" y="2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59" name="Freeform 277"/>
              <p:cNvSpPr>
                <a:spLocks/>
              </p:cNvSpPr>
              <p:nvPr/>
            </p:nvSpPr>
            <p:spPr bwMode="auto">
              <a:xfrm>
                <a:off x="857251" y="1400176"/>
                <a:ext cx="323850" cy="512763"/>
              </a:xfrm>
              <a:custGeom>
                <a:avLst/>
                <a:gdLst/>
                <a:ahLst/>
                <a:cxnLst>
                  <a:cxn ang="0">
                    <a:pos x="567" y="0"/>
                  </a:cxn>
                  <a:cxn ang="0">
                    <a:pos x="532" y="60"/>
                  </a:cxn>
                  <a:cxn ang="0">
                    <a:pos x="496" y="118"/>
                  </a:cxn>
                  <a:cxn ang="0">
                    <a:pos x="461" y="177"/>
                  </a:cxn>
                  <a:cxn ang="0">
                    <a:pos x="426" y="236"/>
                  </a:cxn>
                  <a:cxn ang="0">
                    <a:pos x="391" y="294"/>
                  </a:cxn>
                  <a:cxn ang="0">
                    <a:pos x="354" y="354"/>
                  </a:cxn>
                  <a:cxn ang="0">
                    <a:pos x="319" y="413"/>
                  </a:cxn>
                  <a:cxn ang="0">
                    <a:pos x="284" y="472"/>
                  </a:cxn>
                  <a:cxn ang="0">
                    <a:pos x="249" y="530"/>
                  </a:cxn>
                  <a:cxn ang="0">
                    <a:pos x="213" y="590"/>
                  </a:cxn>
                  <a:cxn ang="0">
                    <a:pos x="178" y="649"/>
                  </a:cxn>
                  <a:cxn ang="0">
                    <a:pos x="143" y="708"/>
                  </a:cxn>
                  <a:cxn ang="0">
                    <a:pos x="107" y="767"/>
                  </a:cxn>
                  <a:cxn ang="0">
                    <a:pos x="71" y="825"/>
                  </a:cxn>
                  <a:cxn ang="0">
                    <a:pos x="35" y="885"/>
                  </a:cxn>
                  <a:cxn ang="0">
                    <a:pos x="0" y="944"/>
                  </a:cxn>
                  <a:cxn ang="0">
                    <a:pos x="62" y="941"/>
                  </a:cxn>
                  <a:cxn ang="0">
                    <a:pos x="98" y="881"/>
                  </a:cxn>
                  <a:cxn ang="0">
                    <a:pos x="133" y="822"/>
                  </a:cxn>
                  <a:cxn ang="0">
                    <a:pos x="168" y="764"/>
                  </a:cxn>
                  <a:cxn ang="0">
                    <a:pos x="204" y="705"/>
                  </a:cxn>
                  <a:cxn ang="0">
                    <a:pos x="239" y="646"/>
                  </a:cxn>
                  <a:cxn ang="0">
                    <a:pos x="274" y="586"/>
                  </a:cxn>
                  <a:cxn ang="0">
                    <a:pos x="311" y="528"/>
                  </a:cxn>
                  <a:cxn ang="0">
                    <a:pos x="346" y="469"/>
                  </a:cxn>
                  <a:cxn ang="0">
                    <a:pos x="381" y="410"/>
                  </a:cxn>
                  <a:cxn ang="0">
                    <a:pos x="417" y="350"/>
                  </a:cxn>
                  <a:cxn ang="0">
                    <a:pos x="452" y="292"/>
                  </a:cxn>
                  <a:cxn ang="0">
                    <a:pos x="487" y="233"/>
                  </a:cxn>
                  <a:cxn ang="0">
                    <a:pos x="522" y="174"/>
                  </a:cxn>
                  <a:cxn ang="0">
                    <a:pos x="559" y="114"/>
                  </a:cxn>
                  <a:cxn ang="0">
                    <a:pos x="594" y="56"/>
                  </a:cxn>
                  <a:cxn ang="0">
                    <a:pos x="613" y="4"/>
                  </a:cxn>
                </a:cxnLst>
                <a:rect l="0" t="0" r="r" b="b"/>
                <a:pathLst>
                  <a:path w="613" h="970">
                    <a:moveTo>
                      <a:pt x="565" y="23"/>
                    </a:moveTo>
                    <a:lnTo>
                      <a:pt x="567" y="0"/>
                    </a:lnTo>
                    <a:lnTo>
                      <a:pt x="550" y="30"/>
                    </a:lnTo>
                    <a:lnTo>
                      <a:pt x="532" y="60"/>
                    </a:lnTo>
                    <a:lnTo>
                      <a:pt x="515" y="88"/>
                    </a:lnTo>
                    <a:lnTo>
                      <a:pt x="496" y="118"/>
                    </a:lnTo>
                    <a:lnTo>
                      <a:pt x="478" y="147"/>
                    </a:lnTo>
                    <a:lnTo>
                      <a:pt x="461" y="177"/>
                    </a:lnTo>
                    <a:lnTo>
                      <a:pt x="443" y="207"/>
                    </a:lnTo>
                    <a:lnTo>
                      <a:pt x="426" y="236"/>
                    </a:lnTo>
                    <a:lnTo>
                      <a:pt x="408" y="266"/>
                    </a:lnTo>
                    <a:lnTo>
                      <a:pt x="391" y="294"/>
                    </a:lnTo>
                    <a:lnTo>
                      <a:pt x="373" y="324"/>
                    </a:lnTo>
                    <a:lnTo>
                      <a:pt x="354" y="354"/>
                    </a:lnTo>
                    <a:lnTo>
                      <a:pt x="337" y="383"/>
                    </a:lnTo>
                    <a:lnTo>
                      <a:pt x="319" y="413"/>
                    </a:lnTo>
                    <a:lnTo>
                      <a:pt x="302" y="443"/>
                    </a:lnTo>
                    <a:lnTo>
                      <a:pt x="284" y="472"/>
                    </a:lnTo>
                    <a:lnTo>
                      <a:pt x="267" y="502"/>
                    </a:lnTo>
                    <a:lnTo>
                      <a:pt x="249" y="530"/>
                    </a:lnTo>
                    <a:lnTo>
                      <a:pt x="230" y="560"/>
                    </a:lnTo>
                    <a:lnTo>
                      <a:pt x="213" y="590"/>
                    </a:lnTo>
                    <a:lnTo>
                      <a:pt x="195" y="619"/>
                    </a:lnTo>
                    <a:lnTo>
                      <a:pt x="178" y="649"/>
                    </a:lnTo>
                    <a:lnTo>
                      <a:pt x="160" y="678"/>
                    </a:lnTo>
                    <a:lnTo>
                      <a:pt x="143" y="708"/>
                    </a:lnTo>
                    <a:lnTo>
                      <a:pt x="124" y="738"/>
                    </a:lnTo>
                    <a:lnTo>
                      <a:pt x="107" y="767"/>
                    </a:lnTo>
                    <a:lnTo>
                      <a:pt x="89" y="796"/>
                    </a:lnTo>
                    <a:lnTo>
                      <a:pt x="71" y="825"/>
                    </a:lnTo>
                    <a:lnTo>
                      <a:pt x="54" y="855"/>
                    </a:lnTo>
                    <a:lnTo>
                      <a:pt x="35" y="885"/>
                    </a:lnTo>
                    <a:lnTo>
                      <a:pt x="18" y="914"/>
                    </a:lnTo>
                    <a:lnTo>
                      <a:pt x="0" y="944"/>
                    </a:lnTo>
                    <a:lnTo>
                      <a:pt x="44" y="970"/>
                    </a:lnTo>
                    <a:lnTo>
                      <a:pt x="62" y="941"/>
                    </a:lnTo>
                    <a:lnTo>
                      <a:pt x="79" y="911"/>
                    </a:lnTo>
                    <a:lnTo>
                      <a:pt x="98" y="881"/>
                    </a:lnTo>
                    <a:lnTo>
                      <a:pt x="115" y="852"/>
                    </a:lnTo>
                    <a:lnTo>
                      <a:pt x="133" y="822"/>
                    </a:lnTo>
                    <a:lnTo>
                      <a:pt x="150" y="794"/>
                    </a:lnTo>
                    <a:lnTo>
                      <a:pt x="168" y="764"/>
                    </a:lnTo>
                    <a:lnTo>
                      <a:pt x="187" y="734"/>
                    </a:lnTo>
                    <a:lnTo>
                      <a:pt x="204" y="705"/>
                    </a:lnTo>
                    <a:lnTo>
                      <a:pt x="222" y="675"/>
                    </a:lnTo>
                    <a:lnTo>
                      <a:pt x="239" y="646"/>
                    </a:lnTo>
                    <a:lnTo>
                      <a:pt x="257" y="616"/>
                    </a:lnTo>
                    <a:lnTo>
                      <a:pt x="274" y="586"/>
                    </a:lnTo>
                    <a:lnTo>
                      <a:pt x="293" y="557"/>
                    </a:lnTo>
                    <a:lnTo>
                      <a:pt x="311" y="528"/>
                    </a:lnTo>
                    <a:lnTo>
                      <a:pt x="328" y="498"/>
                    </a:lnTo>
                    <a:lnTo>
                      <a:pt x="346" y="469"/>
                    </a:lnTo>
                    <a:lnTo>
                      <a:pt x="363" y="439"/>
                    </a:lnTo>
                    <a:lnTo>
                      <a:pt x="381" y="410"/>
                    </a:lnTo>
                    <a:lnTo>
                      <a:pt x="398" y="380"/>
                    </a:lnTo>
                    <a:lnTo>
                      <a:pt x="417" y="350"/>
                    </a:lnTo>
                    <a:lnTo>
                      <a:pt x="435" y="321"/>
                    </a:lnTo>
                    <a:lnTo>
                      <a:pt x="452" y="292"/>
                    </a:lnTo>
                    <a:lnTo>
                      <a:pt x="470" y="263"/>
                    </a:lnTo>
                    <a:lnTo>
                      <a:pt x="487" y="233"/>
                    </a:lnTo>
                    <a:lnTo>
                      <a:pt x="505" y="203"/>
                    </a:lnTo>
                    <a:lnTo>
                      <a:pt x="522" y="174"/>
                    </a:lnTo>
                    <a:lnTo>
                      <a:pt x="540" y="144"/>
                    </a:lnTo>
                    <a:lnTo>
                      <a:pt x="559" y="114"/>
                    </a:lnTo>
                    <a:lnTo>
                      <a:pt x="576" y="86"/>
                    </a:lnTo>
                    <a:lnTo>
                      <a:pt x="594" y="56"/>
                    </a:lnTo>
                    <a:lnTo>
                      <a:pt x="611" y="27"/>
                    </a:lnTo>
                    <a:lnTo>
                      <a:pt x="613" y="4"/>
                    </a:lnTo>
                    <a:lnTo>
                      <a:pt x="565"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0" name="Freeform 278"/>
              <p:cNvSpPr>
                <a:spLocks/>
              </p:cNvSpPr>
              <p:nvPr/>
            </p:nvSpPr>
            <p:spPr bwMode="auto">
              <a:xfrm>
                <a:off x="831851" y="1452563"/>
                <a:ext cx="20638" cy="26988"/>
              </a:xfrm>
              <a:custGeom>
                <a:avLst/>
                <a:gdLst/>
                <a:ahLst/>
                <a:cxnLst>
                  <a:cxn ang="0">
                    <a:pos x="14" y="0"/>
                  </a:cxn>
                  <a:cxn ang="0">
                    <a:pos x="5" y="7"/>
                  </a:cxn>
                  <a:cxn ang="0">
                    <a:pos x="1" y="16"/>
                  </a:cxn>
                  <a:cxn ang="0">
                    <a:pos x="0" y="25"/>
                  </a:cxn>
                  <a:cxn ang="0">
                    <a:pos x="3" y="34"/>
                  </a:cxn>
                  <a:cxn ang="0">
                    <a:pos x="9" y="43"/>
                  </a:cxn>
                  <a:cxn ang="0">
                    <a:pos x="17" y="47"/>
                  </a:cxn>
                  <a:cxn ang="0">
                    <a:pos x="27" y="50"/>
                  </a:cxn>
                  <a:cxn ang="0">
                    <a:pos x="38" y="46"/>
                  </a:cxn>
                  <a:cxn ang="0">
                    <a:pos x="14" y="0"/>
                  </a:cxn>
                </a:cxnLst>
                <a:rect l="0" t="0" r="r" b="b"/>
                <a:pathLst>
                  <a:path w="38" h="50">
                    <a:moveTo>
                      <a:pt x="14" y="0"/>
                    </a:moveTo>
                    <a:lnTo>
                      <a:pt x="5" y="7"/>
                    </a:lnTo>
                    <a:lnTo>
                      <a:pt x="1" y="16"/>
                    </a:lnTo>
                    <a:lnTo>
                      <a:pt x="0" y="25"/>
                    </a:lnTo>
                    <a:lnTo>
                      <a:pt x="3" y="34"/>
                    </a:lnTo>
                    <a:lnTo>
                      <a:pt x="9" y="43"/>
                    </a:lnTo>
                    <a:lnTo>
                      <a:pt x="17" y="47"/>
                    </a:lnTo>
                    <a:lnTo>
                      <a:pt x="27" y="50"/>
                    </a:lnTo>
                    <a:lnTo>
                      <a:pt x="38" y="46"/>
                    </a:lnTo>
                    <a:lnTo>
                      <a:pt x="1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1" name="Freeform 279"/>
              <p:cNvSpPr>
                <a:spLocks/>
              </p:cNvSpPr>
              <p:nvPr/>
            </p:nvSpPr>
            <p:spPr bwMode="auto">
              <a:xfrm>
                <a:off x="839788" y="1430338"/>
                <a:ext cx="260350" cy="88900"/>
              </a:xfrm>
              <a:custGeom>
                <a:avLst/>
                <a:gdLst/>
                <a:ahLst/>
                <a:cxnLst>
                  <a:cxn ang="0">
                    <a:pos x="492" y="140"/>
                  </a:cxn>
                  <a:cxn ang="0">
                    <a:pos x="467" y="110"/>
                  </a:cxn>
                  <a:cxn ang="0">
                    <a:pos x="441" y="85"/>
                  </a:cxn>
                  <a:cxn ang="0">
                    <a:pos x="413" y="63"/>
                  </a:cxn>
                  <a:cxn ang="0">
                    <a:pos x="383" y="44"/>
                  </a:cxn>
                  <a:cxn ang="0">
                    <a:pos x="352" y="29"/>
                  </a:cxn>
                  <a:cxn ang="0">
                    <a:pos x="319" y="18"/>
                  </a:cxn>
                  <a:cxn ang="0">
                    <a:pos x="286" y="9"/>
                  </a:cxn>
                  <a:cxn ang="0">
                    <a:pos x="252" y="4"/>
                  </a:cxn>
                  <a:cxn ang="0">
                    <a:pos x="218" y="0"/>
                  </a:cxn>
                  <a:cxn ang="0">
                    <a:pos x="184" y="0"/>
                  </a:cxn>
                  <a:cxn ang="0">
                    <a:pos x="153" y="2"/>
                  </a:cxn>
                  <a:cxn ang="0">
                    <a:pos x="119" y="6"/>
                  </a:cxn>
                  <a:cxn ang="0">
                    <a:pos x="87" y="12"/>
                  </a:cxn>
                  <a:cxn ang="0">
                    <a:pos x="57" y="21"/>
                  </a:cxn>
                  <a:cxn ang="0">
                    <a:pos x="28" y="31"/>
                  </a:cxn>
                  <a:cxn ang="0">
                    <a:pos x="0" y="44"/>
                  </a:cxn>
                  <a:cxn ang="0">
                    <a:pos x="24" y="90"/>
                  </a:cxn>
                  <a:cxn ang="0">
                    <a:pos x="47" y="79"/>
                  </a:cxn>
                  <a:cxn ang="0">
                    <a:pos x="72" y="69"/>
                  </a:cxn>
                  <a:cxn ang="0">
                    <a:pos x="100" y="63"/>
                  </a:cxn>
                  <a:cxn ang="0">
                    <a:pos x="127" y="56"/>
                  </a:cxn>
                  <a:cxn ang="0">
                    <a:pos x="157" y="53"/>
                  </a:cxn>
                  <a:cxn ang="0">
                    <a:pos x="187" y="51"/>
                  </a:cxn>
                  <a:cxn ang="0">
                    <a:pos x="216" y="51"/>
                  </a:cxn>
                  <a:cxn ang="0">
                    <a:pos x="246" y="54"/>
                  </a:cxn>
                  <a:cxn ang="0">
                    <a:pos x="275" y="60"/>
                  </a:cxn>
                  <a:cxn ang="0">
                    <a:pos x="304" y="66"/>
                  </a:cxn>
                  <a:cxn ang="0">
                    <a:pos x="332" y="77"/>
                  </a:cxn>
                  <a:cxn ang="0">
                    <a:pos x="359" y="90"/>
                  </a:cxn>
                  <a:cxn ang="0">
                    <a:pos x="384" y="104"/>
                  </a:cxn>
                  <a:cxn ang="0">
                    <a:pos x="408" y="124"/>
                  </a:cxn>
                  <a:cxn ang="0">
                    <a:pos x="430" y="145"/>
                  </a:cxn>
                  <a:cxn ang="0">
                    <a:pos x="450" y="170"/>
                  </a:cxn>
                  <a:cxn ang="0">
                    <a:pos x="492" y="140"/>
                  </a:cxn>
                </a:cxnLst>
                <a:rect l="0" t="0" r="r" b="b"/>
                <a:pathLst>
                  <a:path w="492" h="170">
                    <a:moveTo>
                      <a:pt x="492" y="140"/>
                    </a:moveTo>
                    <a:lnTo>
                      <a:pt x="467" y="110"/>
                    </a:lnTo>
                    <a:lnTo>
                      <a:pt x="441" y="85"/>
                    </a:lnTo>
                    <a:lnTo>
                      <a:pt x="413" y="63"/>
                    </a:lnTo>
                    <a:lnTo>
                      <a:pt x="383" y="44"/>
                    </a:lnTo>
                    <a:lnTo>
                      <a:pt x="352" y="29"/>
                    </a:lnTo>
                    <a:lnTo>
                      <a:pt x="319" y="18"/>
                    </a:lnTo>
                    <a:lnTo>
                      <a:pt x="286" y="9"/>
                    </a:lnTo>
                    <a:lnTo>
                      <a:pt x="252" y="4"/>
                    </a:lnTo>
                    <a:lnTo>
                      <a:pt x="218" y="0"/>
                    </a:lnTo>
                    <a:lnTo>
                      <a:pt x="184" y="0"/>
                    </a:lnTo>
                    <a:lnTo>
                      <a:pt x="153" y="2"/>
                    </a:lnTo>
                    <a:lnTo>
                      <a:pt x="119" y="6"/>
                    </a:lnTo>
                    <a:lnTo>
                      <a:pt x="87" y="12"/>
                    </a:lnTo>
                    <a:lnTo>
                      <a:pt x="57" y="21"/>
                    </a:lnTo>
                    <a:lnTo>
                      <a:pt x="28" y="31"/>
                    </a:lnTo>
                    <a:lnTo>
                      <a:pt x="0" y="44"/>
                    </a:lnTo>
                    <a:lnTo>
                      <a:pt x="24" y="90"/>
                    </a:lnTo>
                    <a:lnTo>
                      <a:pt x="47" y="79"/>
                    </a:lnTo>
                    <a:lnTo>
                      <a:pt x="72" y="69"/>
                    </a:lnTo>
                    <a:lnTo>
                      <a:pt x="100" y="63"/>
                    </a:lnTo>
                    <a:lnTo>
                      <a:pt x="127" y="56"/>
                    </a:lnTo>
                    <a:lnTo>
                      <a:pt x="157" y="53"/>
                    </a:lnTo>
                    <a:lnTo>
                      <a:pt x="187" y="51"/>
                    </a:lnTo>
                    <a:lnTo>
                      <a:pt x="216" y="51"/>
                    </a:lnTo>
                    <a:lnTo>
                      <a:pt x="246" y="54"/>
                    </a:lnTo>
                    <a:lnTo>
                      <a:pt x="275" y="60"/>
                    </a:lnTo>
                    <a:lnTo>
                      <a:pt x="304" y="66"/>
                    </a:lnTo>
                    <a:lnTo>
                      <a:pt x="332" y="77"/>
                    </a:lnTo>
                    <a:lnTo>
                      <a:pt x="359" y="90"/>
                    </a:lnTo>
                    <a:lnTo>
                      <a:pt x="384" y="104"/>
                    </a:lnTo>
                    <a:lnTo>
                      <a:pt x="408" y="124"/>
                    </a:lnTo>
                    <a:lnTo>
                      <a:pt x="430" y="145"/>
                    </a:lnTo>
                    <a:lnTo>
                      <a:pt x="450" y="170"/>
                    </a:lnTo>
                    <a:lnTo>
                      <a:pt x="492" y="1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2" name="Freeform 280"/>
              <p:cNvSpPr>
                <a:spLocks/>
              </p:cNvSpPr>
              <p:nvPr/>
            </p:nvSpPr>
            <p:spPr bwMode="auto">
              <a:xfrm>
                <a:off x="835026" y="1457326"/>
                <a:ext cx="23813" cy="22225"/>
              </a:xfrm>
              <a:custGeom>
                <a:avLst/>
                <a:gdLst/>
                <a:ahLst/>
                <a:cxnLst>
                  <a:cxn ang="0">
                    <a:pos x="0" y="31"/>
                  </a:cxn>
                  <a:cxn ang="0">
                    <a:pos x="9" y="38"/>
                  </a:cxn>
                  <a:cxn ang="0">
                    <a:pos x="18" y="42"/>
                  </a:cxn>
                  <a:cxn ang="0">
                    <a:pos x="28" y="40"/>
                  </a:cxn>
                  <a:cxn ang="0">
                    <a:pos x="37" y="36"/>
                  </a:cxn>
                  <a:cxn ang="0">
                    <a:pos x="43" y="28"/>
                  </a:cxn>
                  <a:cxn ang="0">
                    <a:pos x="46" y="20"/>
                  </a:cxn>
                  <a:cxn ang="0">
                    <a:pos x="46" y="10"/>
                  </a:cxn>
                  <a:cxn ang="0">
                    <a:pos x="42" y="0"/>
                  </a:cxn>
                  <a:cxn ang="0">
                    <a:pos x="0" y="31"/>
                  </a:cxn>
                </a:cxnLst>
                <a:rect l="0" t="0" r="r" b="b"/>
                <a:pathLst>
                  <a:path w="46" h="42">
                    <a:moveTo>
                      <a:pt x="0" y="31"/>
                    </a:moveTo>
                    <a:lnTo>
                      <a:pt x="9" y="38"/>
                    </a:lnTo>
                    <a:lnTo>
                      <a:pt x="18" y="42"/>
                    </a:lnTo>
                    <a:lnTo>
                      <a:pt x="28" y="40"/>
                    </a:lnTo>
                    <a:lnTo>
                      <a:pt x="37" y="36"/>
                    </a:lnTo>
                    <a:lnTo>
                      <a:pt x="43" y="28"/>
                    </a:lnTo>
                    <a:lnTo>
                      <a:pt x="46" y="20"/>
                    </a:lnTo>
                    <a:lnTo>
                      <a:pt x="46" y="10"/>
                    </a:lnTo>
                    <a:lnTo>
                      <a:pt x="42" y="0"/>
                    </a:lnTo>
                    <a:lnTo>
                      <a:pt x="0"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3" name="Freeform 281"/>
              <p:cNvSpPr>
                <a:spLocks/>
              </p:cNvSpPr>
              <p:nvPr/>
            </p:nvSpPr>
            <p:spPr bwMode="auto">
              <a:xfrm>
                <a:off x="679451" y="595313"/>
                <a:ext cx="2432050" cy="3295650"/>
              </a:xfrm>
              <a:custGeom>
                <a:avLst/>
                <a:gdLst/>
                <a:ahLst/>
                <a:cxnLst>
                  <a:cxn ang="0">
                    <a:pos x="3503" y="1402"/>
                  </a:cxn>
                  <a:cxn ang="0">
                    <a:pos x="3712" y="1328"/>
                  </a:cxn>
                  <a:cxn ang="0">
                    <a:pos x="3925" y="1291"/>
                  </a:cxn>
                  <a:cxn ang="0">
                    <a:pos x="4120" y="1283"/>
                  </a:cxn>
                  <a:cxn ang="0">
                    <a:pos x="4310" y="1318"/>
                  </a:cxn>
                  <a:cxn ang="0">
                    <a:pos x="4460" y="1410"/>
                  </a:cxn>
                  <a:cxn ang="0">
                    <a:pos x="4561" y="1548"/>
                  </a:cxn>
                  <a:cxn ang="0">
                    <a:pos x="4595" y="1707"/>
                  </a:cxn>
                  <a:cxn ang="0">
                    <a:pos x="4528" y="1946"/>
                  </a:cxn>
                  <a:cxn ang="0">
                    <a:pos x="4386" y="2175"/>
                  </a:cxn>
                  <a:cxn ang="0">
                    <a:pos x="4189" y="2380"/>
                  </a:cxn>
                  <a:cxn ang="0">
                    <a:pos x="4090" y="2571"/>
                  </a:cxn>
                  <a:cxn ang="0">
                    <a:pos x="3948" y="2700"/>
                  </a:cxn>
                  <a:cxn ang="0">
                    <a:pos x="3853" y="2816"/>
                  </a:cxn>
                  <a:cxn ang="0">
                    <a:pos x="3776" y="2987"/>
                  </a:cxn>
                  <a:cxn ang="0">
                    <a:pos x="3656" y="3119"/>
                  </a:cxn>
                  <a:cxn ang="0">
                    <a:pos x="3498" y="3639"/>
                  </a:cxn>
                  <a:cxn ang="0">
                    <a:pos x="3298" y="4248"/>
                  </a:cxn>
                  <a:cxn ang="0">
                    <a:pos x="3060" y="4791"/>
                  </a:cxn>
                  <a:cxn ang="0">
                    <a:pos x="2900" y="5112"/>
                  </a:cxn>
                  <a:cxn ang="0">
                    <a:pos x="2728" y="5423"/>
                  </a:cxn>
                  <a:cxn ang="0">
                    <a:pos x="2530" y="5716"/>
                  </a:cxn>
                  <a:cxn ang="0">
                    <a:pos x="2294" y="5977"/>
                  </a:cxn>
                  <a:cxn ang="0">
                    <a:pos x="2005" y="6197"/>
                  </a:cxn>
                  <a:cxn ang="0">
                    <a:pos x="1699" y="6048"/>
                  </a:cxn>
                  <a:cxn ang="0">
                    <a:pos x="1426" y="5815"/>
                  </a:cxn>
                  <a:cxn ang="0">
                    <a:pos x="1185" y="5566"/>
                  </a:cxn>
                  <a:cxn ang="0">
                    <a:pos x="970" y="5299"/>
                  </a:cxn>
                  <a:cxn ang="0">
                    <a:pos x="776" y="5017"/>
                  </a:cxn>
                  <a:cxn ang="0">
                    <a:pos x="549" y="4594"/>
                  </a:cxn>
                  <a:cxn ang="0">
                    <a:pos x="361" y="3996"/>
                  </a:cxn>
                  <a:cxn ang="0">
                    <a:pos x="244" y="3404"/>
                  </a:cxn>
                  <a:cxn ang="0">
                    <a:pos x="53" y="3106"/>
                  </a:cxn>
                  <a:cxn ang="0">
                    <a:pos x="1" y="2849"/>
                  </a:cxn>
                  <a:cxn ang="0">
                    <a:pos x="78" y="2615"/>
                  </a:cxn>
                  <a:cxn ang="0">
                    <a:pos x="234" y="2442"/>
                  </a:cxn>
                  <a:cxn ang="0">
                    <a:pos x="422" y="2363"/>
                  </a:cxn>
                  <a:cxn ang="0">
                    <a:pos x="589" y="2174"/>
                  </a:cxn>
                  <a:cxn ang="0">
                    <a:pos x="722" y="1808"/>
                  </a:cxn>
                  <a:cxn ang="0">
                    <a:pos x="840" y="1469"/>
                  </a:cxn>
                  <a:cxn ang="0">
                    <a:pos x="959" y="1151"/>
                  </a:cxn>
                  <a:cxn ang="0">
                    <a:pos x="1103" y="853"/>
                  </a:cxn>
                  <a:cxn ang="0">
                    <a:pos x="1277" y="582"/>
                  </a:cxn>
                  <a:cxn ang="0">
                    <a:pos x="1425" y="399"/>
                  </a:cxn>
                  <a:cxn ang="0">
                    <a:pos x="1584" y="242"/>
                  </a:cxn>
                  <a:cxn ang="0">
                    <a:pos x="1758" y="119"/>
                  </a:cxn>
                  <a:cxn ang="0">
                    <a:pos x="1948" y="36"/>
                  </a:cxn>
                  <a:cxn ang="0">
                    <a:pos x="2155" y="1"/>
                  </a:cxn>
                  <a:cxn ang="0">
                    <a:pos x="2334" y="13"/>
                  </a:cxn>
                  <a:cxn ang="0">
                    <a:pos x="2506" y="63"/>
                  </a:cxn>
                  <a:cxn ang="0">
                    <a:pos x="2671" y="143"/>
                  </a:cxn>
                  <a:cxn ang="0">
                    <a:pos x="2821" y="247"/>
                  </a:cxn>
                  <a:cxn ang="0">
                    <a:pos x="2947" y="371"/>
                  </a:cxn>
                  <a:cxn ang="0">
                    <a:pos x="3106" y="610"/>
                  </a:cxn>
                  <a:cxn ang="0">
                    <a:pos x="3278" y="1001"/>
                  </a:cxn>
                  <a:cxn ang="0">
                    <a:pos x="3350" y="1421"/>
                  </a:cxn>
                </a:cxnLst>
                <a:rect l="0" t="0" r="r" b="b"/>
                <a:pathLst>
                  <a:path w="4596" h="6229">
                    <a:moveTo>
                      <a:pt x="3347" y="1492"/>
                    </a:moveTo>
                    <a:lnTo>
                      <a:pt x="3377" y="1472"/>
                    </a:lnTo>
                    <a:lnTo>
                      <a:pt x="3407" y="1452"/>
                    </a:lnTo>
                    <a:lnTo>
                      <a:pt x="3437" y="1434"/>
                    </a:lnTo>
                    <a:lnTo>
                      <a:pt x="3470" y="1418"/>
                    </a:lnTo>
                    <a:lnTo>
                      <a:pt x="3503" y="1402"/>
                    </a:lnTo>
                    <a:lnTo>
                      <a:pt x="3536" y="1387"/>
                    </a:lnTo>
                    <a:lnTo>
                      <a:pt x="3570" y="1373"/>
                    </a:lnTo>
                    <a:lnTo>
                      <a:pt x="3605" y="1361"/>
                    </a:lnTo>
                    <a:lnTo>
                      <a:pt x="3640" y="1349"/>
                    </a:lnTo>
                    <a:lnTo>
                      <a:pt x="3675" y="1338"/>
                    </a:lnTo>
                    <a:lnTo>
                      <a:pt x="3712" y="1328"/>
                    </a:lnTo>
                    <a:lnTo>
                      <a:pt x="3748" y="1319"/>
                    </a:lnTo>
                    <a:lnTo>
                      <a:pt x="3784" y="1312"/>
                    </a:lnTo>
                    <a:lnTo>
                      <a:pt x="3820" y="1305"/>
                    </a:lnTo>
                    <a:lnTo>
                      <a:pt x="3856" y="1300"/>
                    </a:lnTo>
                    <a:lnTo>
                      <a:pt x="3893" y="1294"/>
                    </a:lnTo>
                    <a:lnTo>
                      <a:pt x="3925" y="1291"/>
                    </a:lnTo>
                    <a:lnTo>
                      <a:pt x="3956" y="1287"/>
                    </a:lnTo>
                    <a:lnTo>
                      <a:pt x="3989" y="1284"/>
                    </a:lnTo>
                    <a:lnTo>
                      <a:pt x="4021" y="1283"/>
                    </a:lnTo>
                    <a:lnTo>
                      <a:pt x="4054" y="1282"/>
                    </a:lnTo>
                    <a:lnTo>
                      <a:pt x="4087" y="1282"/>
                    </a:lnTo>
                    <a:lnTo>
                      <a:pt x="4120" y="1283"/>
                    </a:lnTo>
                    <a:lnTo>
                      <a:pt x="4153" y="1285"/>
                    </a:lnTo>
                    <a:lnTo>
                      <a:pt x="4186" y="1289"/>
                    </a:lnTo>
                    <a:lnTo>
                      <a:pt x="4217" y="1294"/>
                    </a:lnTo>
                    <a:lnTo>
                      <a:pt x="4249" y="1301"/>
                    </a:lnTo>
                    <a:lnTo>
                      <a:pt x="4280" y="1308"/>
                    </a:lnTo>
                    <a:lnTo>
                      <a:pt x="4310" y="1318"/>
                    </a:lnTo>
                    <a:lnTo>
                      <a:pt x="4339" y="1330"/>
                    </a:lnTo>
                    <a:lnTo>
                      <a:pt x="4368" y="1345"/>
                    </a:lnTo>
                    <a:lnTo>
                      <a:pt x="4395" y="1360"/>
                    </a:lnTo>
                    <a:lnTo>
                      <a:pt x="4417" y="1375"/>
                    </a:lnTo>
                    <a:lnTo>
                      <a:pt x="4439" y="1392"/>
                    </a:lnTo>
                    <a:lnTo>
                      <a:pt x="4460" y="1410"/>
                    </a:lnTo>
                    <a:lnTo>
                      <a:pt x="4480" y="1430"/>
                    </a:lnTo>
                    <a:lnTo>
                      <a:pt x="4498" y="1452"/>
                    </a:lnTo>
                    <a:lnTo>
                      <a:pt x="4517" y="1474"/>
                    </a:lnTo>
                    <a:lnTo>
                      <a:pt x="4533" y="1498"/>
                    </a:lnTo>
                    <a:lnTo>
                      <a:pt x="4548" y="1522"/>
                    </a:lnTo>
                    <a:lnTo>
                      <a:pt x="4561" y="1548"/>
                    </a:lnTo>
                    <a:lnTo>
                      <a:pt x="4573" y="1574"/>
                    </a:lnTo>
                    <a:lnTo>
                      <a:pt x="4582" y="1600"/>
                    </a:lnTo>
                    <a:lnTo>
                      <a:pt x="4589" y="1627"/>
                    </a:lnTo>
                    <a:lnTo>
                      <a:pt x="4594" y="1654"/>
                    </a:lnTo>
                    <a:lnTo>
                      <a:pt x="4596" y="1680"/>
                    </a:lnTo>
                    <a:lnTo>
                      <a:pt x="4595" y="1707"/>
                    </a:lnTo>
                    <a:lnTo>
                      <a:pt x="4592" y="1733"/>
                    </a:lnTo>
                    <a:lnTo>
                      <a:pt x="4582" y="1777"/>
                    </a:lnTo>
                    <a:lnTo>
                      <a:pt x="4571" y="1821"/>
                    </a:lnTo>
                    <a:lnTo>
                      <a:pt x="4559" y="1864"/>
                    </a:lnTo>
                    <a:lnTo>
                      <a:pt x="4544" y="1905"/>
                    </a:lnTo>
                    <a:lnTo>
                      <a:pt x="4528" y="1946"/>
                    </a:lnTo>
                    <a:lnTo>
                      <a:pt x="4510" y="1985"/>
                    </a:lnTo>
                    <a:lnTo>
                      <a:pt x="4490" y="2025"/>
                    </a:lnTo>
                    <a:lnTo>
                      <a:pt x="4468" y="2063"/>
                    </a:lnTo>
                    <a:lnTo>
                      <a:pt x="4443" y="2102"/>
                    </a:lnTo>
                    <a:lnTo>
                      <a:pt x="4416" y="2139"/>
                    </a:lnTo>
                    <a:lnTo>
                      <a:pt x="4386" y="2175"/>
                    </a:lnTo>
                    <a:lnTo>
                      <a:pt x="4355" y="2211"/>
                    </a:lnTo>
                    <a:lnTo>
                      <a:pt x="4321" y="2247"/>
                    </a:lnTo>
                    <a:lnTo>
                      <a:pt x="4282" y="2281"/>
                    </a:lnTo>
                    <a:lnTo>
                      <a:pt x="4243" y="2315"/>
                    </a:lnTo>
                    <a:lnTo>
                      <a:pt x="4199" y="2347"/>
                    </a:lnTo>
                    <a:lnTo>
                      <a:pt x="4189" y="2380"/>
                    </a:lnTo>
                    <a:lnTo>
                      <a:pt x="4178" y="2414"/>
                    </a:lnTo>
                    <a:lnTo>
                      <a:pt x="4164" y="2447"/>
                    </a:lnTo>
                    <a:lnTo>
                      <a:pt x="4147" y="2479"/>
                    </a:lnTo>
                    <a:lnTo>
                      <a:pt x="4130" y="2512"/>
                    </a:lnTo>
                    <a:lnTo>
                      <a:pt x="4111" y="2543"/>
                    </a:lnTo>
                    <a:lnTo>
                      <a:pt x="4090" y="2571"/>
                    </a:lnTo>
                    <a:lnTo>
                      <a:pt x="4068" y="2599"/>
                    </a:lnTo>
                    <a:lnTo>
                      <a:pt x="4045" y="2625"/>
                    </a:lnTo>
                    <a:lnTo>
                      <a:pt x="4021" y="2648"/>
                    </a:lnTo>
                    <a:lnTo>
                      <a:pt x="3997" y="2669"/>
                    </a:lnTo>
                    <a:lnTo>
                      <a:pt x="3973" y="2687"/>
                    </a:lnTo>
                    <a:lnTo>
                      <a:pt x="3948" y="2700"/>
                    </a:lnTo>
                    <a:lnTo>
                      <a:pt x="3922" y="2711"/>
                    </a:lnTo>
                    <a:lnTo>
                      <a:pt x="3897" y="2717"/>
                    </a:lnTo>
                    <a:lnTo>
                      <a:pt x="3872" y="2719"/>
                    </a:lnTo>
                    <a:lnTo>
                      <a:pt x="3867" y="2752"/>
                    </a:lnTo>
                    <a:lnTo>
                      <a:pt x="3861" y="2784"/>
                    </a:lnTo>
                    <a:lnTo>
                      <a:pt x="3853" y="2816"/>
                    </a:lnTo>
                    <a:lnTo>
                      <a:pt x="3843" y="2847"/>
                    </a:lnTo>
                    <a:lnTo>
                      <a:pt x="3832" y="2876"/>
                    </a:lnTo>
                    <a:lnTo>
                      <a:pt x="3820" y="2905"/>
                    </a:lnTo>
                    <a:lnTo>
                      <a:pt x="3807" y="2933"/>
                    </a:lnTo>
                    <a:lnTo>
                      <a:pt x="3793" y="2961"/>
                    </a:lnTo>
                    <a:lnTo>
                      <a:pt x="3776" y="2987"/>
                    </a:lnTo>
                    <a:lnTo>
                      <a:pt x="3759" y="3012"/>
                    </a:lnTo>
                    <a:lnTo>
                      <a:pt x="3740" y="3037"/>
                    </a:lnTo>
                    <a:lnTo>
                      <a:pt x="3722" y="3059"/>
                    </a:lnTo>
                    <a:lnTo>
                      <a:pt x="3701" y="3080"/>
                    </a:lnTo>
                    <a:lnTo>
                      <a:pt x="3679" y="3100"/>
                    </a:lnTo>
                    <a:lnTo>
                      <a:pt x="3656" y="3119"/>
                    </a:lnTo>
                    <a:lnTo>
                      <a:pt x="3632" y="3136"/>
                    </a:lnTo>
                    <a:lnTo>
                      <a:pt x="3606" y="3235"/>
                    </a:lnTo>
                    <a:lnTo>
                      <a:pt x="3581" y="3336"/>
                    </a:lnTo>
                    <a:lnTo>
                      <a:pt x="3554" y="3436"/>
                    </a:lnTo>
                    <a:lnTo>
                      <a:pt x="3526" y="3537"/>
                    </a:lnTo>
                    <a:lnTo>
                      <a:pt x="3498" y="3639"/>
                    </a:lnTo>
                    <a:lnTo>
                      <a:pt x="3468" y="3741"/>
                    </a:lnTo>
                    <a:lnTo>
                      <a:pt x="3436" y="3843"/>
                    </a:lnTo>
                    <a:lnTo>
                      <a:pt x="3405" y="3944"/>
                    </a:lnTo>
                    <a:lnTo>
                      <a:pt x="3370" y="4046"/>
                    </a:lnTo>
                    <a:lnTo>
                      <a:pt x="3335" y="4147"/>
                    </a:lnTo>
                    <a:lnTo>
                      <a:pt x="3298" y="4248"/>
                    </a:lnTo>
                    <a:lnTo>
                      <a:pt x="3260" y="4348"/>
                    </a:lnTo>
                    <a:lnTo>
                      <a:pt x="3219" y="4447"/>
                    </a:lnTo>
                    <a:lnTo>
                      <a:pt x="3176" y="4544"/>
                    </a:lnTo>
                    <a:lnTo>
                      <a:pt x="3132" y="4642"/>
                    </a:lnTo>
                    <a:lnTo>
                      <a:pt x="3086" y="4737"/>
                    </a:lnTo>
                    <a:lnTo>
                      <a:pt x="3060" y="4791"/>
                    </a:lnTo>
                    <a:lnTo>
                      <a:pt x="3034" y="4844"/>
                    </a:lnTo>
                    <a:lnTo>
                      <a:pt x="3006" y="4898"/>
                    </a:lnTo>
                    <a:lnTo>
                      <a:pt x="2980" y="4951"/>
                    </a:lnTo>
                    <a:lnTo>
                      <a:pt x="2954" y="5005"/>
                    </a:lnTo>
                    <a:lnTo>
                      <a:pt x="2926" y="5058"/>
                    </a:lnTo>
                    <a:lnTo>
                      <a:pt x="2900" y="5112"/>
                    </a:lnTo>
                    <a:lnTo>
                      <a:pt x="2872" y="5164"/>
                    </a:lnTo>
                    <a:lnTo>
                      <a:pt x="2844" y="5217"/>
                    </a:lnTo>
                    <a:lnTo>
                      <a:pt x="2815" y="5270"/>
                    </a:lnTo>
                    <a:lnTo>
                      <a:pt x="2787" y="5321"/>
                    </a:lnTo>
                    <a:lnTo>
                      <a:pt x="2757" y="5373"/>
                    </a:lnTo>
                    <a:lnTo>
                      <a:pt x="2728" y="5423"/>
                    </a:lnTo>
                    <a:lnTo>
                      <a:pt x="2697" y="5474"/>
                    </a:lnTo>
                    <a:lnTo>
                      <a:pt x="2665" y="5524"/>
                    </a:lnTo>
                    <a:lnTo>
                      <a:pt x="2633" y="5574"/>
                    </a:lnTo>
                    <a:lnTo>
                      <a:pt x="2599" y="5622"/>
                    </a:lnTo>
                    <a:lnTo>
                      <a:pt x="2565" y="5669"/>
                    </a:lnTo>
                    <a:lnTo>
                      <a:pt x="2530" y="5716"/>
                    </a:lnTo>
                    <a:lnTo>
                      <a:pt x="2494" y="5762"/>
                    </a:lnTo>
                    <a:lnTo>
                      <a:pt x="2457" y="5807"/>
                    </a:lnTo>
                    <a:lnTo>
                      <a:pt x="2418" y="5851"/>
                    </a:lnTo>
                    <a:lnTo>
                      <a:pt x="2378" y="5895"/>
                    </a:lnTo>
                    <a:lnTo>
                      <a:pt x="2337" y="5937"/>
                    </a:lnTo>
                    <a:lnTo>
                      <a:pt x="2294" y="5977"/>
                    </a:lnTo>
                    <a:lnTo>
                      <a:pt x="2250" y="6018"/>
                    </a:lnTo>
                    <a:lnTo>
                      <a:pt x="2204" y="6056"/>
                    </a:lnTo>
                    <a:lnTo>
                      <a:pt x="2157" y="6094"/>
                    </a:lnTo>
                    <a:lnTo>
                      <a:pt x="2108" y="6130"/>
                    </a:lnTo>
                    <a:lnTo>
                      <a:pt x="2057" y="6164"/>
                    </a:lnTo>
                    <a:lnTo>
                      <a:pt x="2005" y="6197"/>
                    </a:lnTo>
                    <a:lnTo>
                      <a:pt x="1951" y="6229"/>
                    </a:lnTo>
                    <a:lnTo>
                      <a:pt x="1898" y="6194"/>
                    </a:lnTo>
                    <a:lnTo>
                      <a:pt x="1847" y="6157"/>
                    </a:lnTo>
                    <a:lnTo>
                      <a:pt x="1796" y="6121"/>
                    </a:lnTo>
                    <a:lnTo>
                      <a:pt x="1747" y="6085"/>
                    </a:lnTo>
                    <a:lnTo>
                      <a:pt x="1699" y="6048"/>
                    </a:lnTo>
                    <a:lnTo>
                      <a:pt x="1650" y="6010"/>
                    </a:lnTo>
                    <a:lnTo>
                      <a:pt x="1604" y="5972"/>
                    </a:lnTo>
                    <a:lnTo>
                      <a:pt x="1558" y="5934"/>
                    </a:lnTo>
                    <a:lnTo>
                      <a:pt x="1513" y="5895"/>
                    </a:lnTo>
                    <a:lnTo>
                      <a:pt x="1469" y="5856"/>
                    </a:lnTo>
                    <a:lnTo>
                      <a:pt x="1426" y="5815"/>
                    </a:lnTo>
                    <a:lnTo>
                      <a:pt x="1385" y="5774"/>
                    </a:lnTo>
                    <a:lnTo>
                      <a:pt x="1343" y="5734"/>
                    </a:lnTo>
                    <a:lnTo>
                      <a:pt x="1303" y="5693"/>
                    </a:lnTo>
                    <a:lnTo>
                      <a:pt x="1263" y="5650"/>
                    </a:lnTo>
                    <a:lnTo>
                      <a:pt x="1224" y="5609"/>
                    </a:lnTo>
                    <a:lnTo>
                      <a:pt x="1185" y="5566"/>
                    </a:lnTo>
                    <a:lnTo>
                      <a:pt x="1148" y="5523"/>
                    </a:lnTo>
                    <a:lnTo>
                      <a:pt x="1112" y="5479"/>
                    </a:lnTo>
                    <a:lnTo>
                      <a:pt x="1075" y="5435"/>
                    </a:lnTo>
                    <a:lnTo>
                      <a:pt x="1039" y="5390"/>
                    </a:lnTo>
                    <a:lnTo>
                      <a:pt x="1004" y="5345"/>
                    </a:lnTo>
                    <a:lnTo>
                      <a:pt x="970" y="5299"/>
                    </a:lnTo>
                    <a:lnTo>
                      <a:pt x="937" y="5253"/>
                    </a:lnTo>
                    <a:lnTo>
                      <a:pt x="903" y="5207"/>
                    </a:lnTo>
                    <a:lnTo>
                      <a:pt x="871" y="5160"/>
                    </a:lnTo>
                    <a:lnTo>
                      <a:pt x="838" y="5113"/>
                    </a:lnTo>
                    <a:lnTo>
                      <a:pt x="808" y="5066"/>
                    </a:lnTo>
                    <a:lnTo>
                      <a:pt x="776" y="5017"/>
                    </a:lnTo>
                    <a:lnTo>
                      <a:pt x="746" y="4968"/>
                    </a:lnTo>
                    <a:lnTo>
                      <a:pt x="716" y="4919"/>
                    </a:lnTo>
                    <a:lnTo>
                      <a:pt x="686" y="4869"/>
                    </a:lnTo>
                    <a:lnTo>
                      <a:pt x="637" y="4780"/>
                    </a:lnTo>
                    <a:lnTo>
                      <a:pt x="592" y="4688"/>
                    </a:lnTo>
                    <a:lnTo>
                      <a:pt x="549" y="4594"/>
                    </a:lnTo>
                    <a:lnTo>
                      <a:pt x="510" y="4497"/>
                    </a:lnTo>
                    <a:lnTo>
                      <a:pt x="475" y="4399"/>
                    </a:lnTo>
                    <a:lnTo>
                      <a:pt x="444" y="4300"/>
                    </a:lnTo>
                    <a:lnTo>
                      <a:pt x="414" y="4199"/>
                    </a:lnTo>
                    <a:lnTo>
                      <a:pt x="386" y="4097"/>
                    </a:lnTo>
                    <a:lnTo>
                      <a:pt x="361" y="3996"/>
                    </a:lnTo>
                    <a:lnTo>
                      <a:pt x="338" y="3895"/>
                    </a:lnTo>
                    <a:lnTo>
                      <a:pt x="317" y="3794"/>
                    </a:lnTo>
                    <a:lnTo>
                      <a:pt x="298" y="3694"/>
                    </a:lnTo>
                    <a:lnTo>
                      <a:pt x="279" y="3595"/>
                    </a:lnTo>
                    <a:lnTo>
                      <a:pt x="261" y="3499"/>
                    </a:lnTo>
                    <a:lnTo>
                      <a:pt x="244" y="3404"/>
                    </a:lnTo>
                    <a:lnTo>
                      <a:pt x="227" y="3312"/>
                    </a:lnTo>
                    <a:lnTo>
                      <a:pt x="181" y="3273"/>
                    </a:lnTo>
                    <a:lnTo>
                      <a:pt x="141" y="3232"/>
                    </a:lnTo>
                    <a:lnTo>
                      <a:pt x="107" y="3190"/>
                    </a:lnTo>
                    <a:lnTo>
                      <a:pt x="77" y="3149"/>
                    </a:lnTo>
                    <a:lnTo>
                      <a:pt x="53" y="3106"/>
                    </a:lnTo>
                    <a:lnTo>
                      <a:pt x="33" y="3063"/>
                    </a:lnTo>
                    <a:lnTo>
                      <a:pt x="18" y="3019"/>
                    </a:lnTo>
                    <a:lnTo>
                      <a:pt x="8" y="2976"/>
                    </a:lnTo>
                    <a:lnTo>
                      <a:pt x="1" y="2933"/>
                    </a:lnTo>
                    <a:lnTo>
                      <a:pt x="0" y="2891"/>
                    </a:lnTo>
                    <a:lnTo>
                      <a:pt x="1" y="2849"/>
                    </a:lnTo>
                    <a:lnTo>
                      <a:pt x="7" y="2807"/>
                    </a:lnTo>
                    <a:lnTo>
                      <a:pt x="16" y="2767"/>
                    </a:lnTo>
                    <a:lnTo>
                      <a:pt x="27" y="2727"/>
                    </a:lnTo>
                    <a:lnTo>
                      <a:pt x="41" y="2689"/>
                    </a:lnTo>
                    <a:lnTo>
                      <a:pt x="58" y="2651"/>
                    </a:lnTo>
                    <a:lnTo>
                      <a:pt x="78" y="2615"/>
                    </a:lnTo>
                    <a:lnTo>
                      <a:pt x="100" y="2581"/>
                    </a:lnTo>
                    <a:lnTo>
                      <a:pt x="123" y="2549"/>
                    </a:lnTo>
                    <a:lnTo>
                      <a:pt x="149" y="2519"/>
                    </a:lnTo>
                    <a:lnTo>
                      <a:pt x="176" y="2491"/>
                    </a:lnTo>
                    <a:lnTo>
                      <a:pt x="204" y="2465"/>
                    </a:lnTo>
                    <a:lnTo>
                      <a:pt x="234" y="2442"/>
                    </a:lnTo>
                    <a:lnTo>
                      <a:pt x="265" y="2421"/>
                    </a:lnTo>
                    <a:lnTo>
                      <a:pt x="295" y="2403"/>
                    </a:lnTo>
                    <a:lnTo>
                      <a:pt x="327" y="2388"/>
                    </a:lnTo>
                    <a:lnTo>
                      <a:pt x="358" y="2376"/>
                    </a:lnTo>
                    <a:lnTo>
                      <a:pt x="390" y="2367"/>
                    </a:lnTo>
                    <a:lnTo>
                      <a:pt x="422" y="2363"/>
                    </a:lnTo>
                    <a:lnTo>
                      <a:pt x="452" y="2361"/>
                    </a:lnTo>
                    <a:lnTo>
                      <a:pt x="482" y="2363"/>
                    </a:lnTo>
                    <a:lnTo>
                      <a:pt x="512" y="2369"/>
                    </a:lnTo>
                    <a:lnTo>
                      <a:pt x="539" y="2304"/>
                    </a:lnTo>
                    <a:lnTo>
                      <a:pt x="564" y="2239"/>
                    </a:lnTo>
                    <a:lnTo>
                      <a:pt x="589" y="2174"/>
                    </a:lnTo>
                    <a:lnTo>
                      <a:pt x="614" y="2112"/>
                    </a:lnTo>
                    <a:lnTo>
                      <a:pt x="637" y="2049"/>
                    </a:lnTo>
                    <a:lnTo>
                      <a:pt x="660" y="1988"/>
                    </a:lnTo>
                    <a:lnTo>
                      <a:pt x="680" y="1927"/>
                    </a:lnTo>
                    <a:lnTo>
                      <a:pt x="701" y="1867"/>
                    </a:lnTo>
                    <a:lnTo>
                      <a:pt x="722" y="1808"/>
                    </a:lnTo>
                    <a:lnTo>
                      <a:pt x="742" y="1749"/>
                    </a:lnTo>
                    <a:lnTo>
                      <a:pt x="762" y="1692"/>
                    </a:lnTo>
                    <a:lnTo>
                      <a:pt x="781" y="1635"/>
                    </a:lnTo>
                    <a:lnTo>
                      <a:pt x="801" y="1579"/>
                    </a:lnTo>
                    <a:lnTo>
                      <a:pt x="820" y="1523"/>
                    </a:lnTo>
                    <a:lnTo>
                      <a:pt x="840" y="1469"/>
                    </a:lnTo>
                    <a:lnTo>
                      <a:pt x="858" y="1415"/>
                    </a:lnTo>
                    <a:lnTo>
                      <a:pt x="878" y="1361"/>
                    </a:lnTo>
                    <a:lnTo>
                      <a:pt x="898" y="1307"/>
                    </a:lnTo>
                    <a:lnTo>
                      <a:pt x="917" y="1256"/>
                    </a:lnTo>
                    <a:lnTo>
                      <a:pt x="938" y="1203"/>
                    </a:lnTo>
                    <a:lnTo>
                      <a:pt x="959" y="1151"/>
                    </a:lnTo>
                    <a:lnTo>
                      <a:pt x="981" y="1101"/>
                    </a:lnTo>
                    <a:lnTo>
                      <a:pt x="1004" y="1050"/>
                    </a:lnTo>
                    <a:lnTo>
                      <a:pt x="1027" y="1001"/>
                    </a:lnTo>
                    <a:lnTo>
                      <a:pt x="1051" y="951"/>
                    </a:lnTo>
                    <a:lnTo>
                      <a:pt x="1077" y="902"/>
                    </a:lnTo>
                    <a:lnTo>
                      <a:pt x="1103" y="853"/>
                    </a:lnTo>
                    <a:lnTo>
                      <a:pt x="1130" y="805"/>
                    </a:lnTo>
                    <a:lnTo>
                      <a:pt x="1159" y="756"/>
                    </a:lnTo>
                    <a:lnTo>
                      <a:pt x="1188" y="709"/>
                    </a:lnTo>
                    <a:lnTo>
                      <a:pt x="1220" y="662"/>
                    </a:lnTo>
                    <a:lnTo>
                      <a:pt x="1253" y="615"/>
                    </a:lnTo>
                    <a:lnTo>
                      <a:pt x="1277" y="582"/>
                    </a:lnTo>
                    <a:lnTo>
                      <a:pt x="1301" y="550"/>
                    </a:lnTo>
                    <a:lnTo>
                      <a:pt x="1326" y="518"/>
                    </a:lnTo>
                    <a:lnTo>
                      <a:pt x="1350" y="488"/>
                    </a:lnTo>
                    <a:lnTo>
                      <a:pt x="1375" y="457"/>
                    </a:lnTo>
                    <a:lnTo>
                      <a:pt x="1400" y="427"/>
                    </a:lnTo>
                    <a:lnTo>
                      <a:pt x="1425" y="399"/>
                    </a:lnTo>
                    <a:lnTo>
                      <a:pt x="1451" y="370"/>
                    </a:lnTo>
                    <a:lnTo>
                      <a:pt x="1477" y="344"/>
                    </a:lnTo>
                    <a:lnTo>
                      <a:pt x="1503" y="316"/>
                    </a:lnTo>
                    <a:lnTo>
                      <a:pt x="1530" y="291"/>
                    </a:lnTo>
                    <a:lnTo>
                      <a:pt x="1557" y="266"/>
                    </a:lnTo>
                    <a:lnTo>
                      <a:pt x="1584" y="242"/>
                    </a:lnTo>
                    <a:lnTo>
                      <a:pt x="1613" y="219"/>
                    </a:lnTo>
                    <a:lnTo>
                      <a:pt x="1640" y="197"/>
                    </a:lnTo>
                    <a:lnTo>
                      <a:pt x="1670" y="176"/>
                    </a:lnTo>
                    <a:lnTo>
                      <a:pt x="1699" y="156"/>
                    </a:lnTo>
                    <a:lnTo>
                      <a:pt x="1728" y="136"/>
                    </a:lnTo>
                    <a:lnTo>
                      <a:pt x="1758" y="119"/>
                    </a:lnTo>
                    <a:lnTo>
                      <a:pt x="1789" y="102"/>
                    </a:lnTo>
                    <a:lnTo>
                      <a:pt x="1819" y="87"/>
                    </a:lnTo>
                    <a:lnTo>
                      <a:pt x="1850" y="72"/>
                    </a:lnTo>
                    <a:lnTo>
                      <a:pt x="1882" y="58"/>
                    </a:lnTo>
                    <a:lnTo>
                      <a:pt x="1915" y="46"/>
                    </a:lnTo>
                    <a:lnTo>
                      <a:pt x="1948" y="36"/>
                    </a:lnTo>
                    <a:lnTo>
                      <a:pt x="1981" y="27"/>
                    </a:lnTo>
                    <a:lnTo>
                      <a:pt x="2015" y="19"/>
                    </a:lnTo>
                    <a:lnTo>
                      <a:pt x="2049" y="12"/>
                    </a:lnTo>
                    <a:lnTo>
                      <a:pt x="2084" y="7"/>
                    </a:lnTo>
                    <a:lnTo>
                      <a:pt x="2119" y="4"/>
                    </a:lnTo>
                    <a:lnTo>
                      <a:pt x="2155" y="1"/>
                    </a:lnTo>
                    <a:lnTo>
                      <a:pt x="2191" y="0"/>
                    </a:lnTo>
                    <a:lnTo>
                      <a:pt x="2220" y="1"/>
                    </a:lnTo>
                    <a:lnTo>
                      <a:pt x="2248" y="2"/>
                    </a:lnTo>
                    <a:lnTo>
                      <a:pt x="2277" y="6"/>
                    </a:lnTo>
                    <a:lnTo>
                      <a:pt x="2305" y="9"/>
                    </a:lnTo>
                    <a:lnTo>
                      <a:pt x="2334" y="13"/>
                    </a:lnTo>
                    <a:lnTo>
                      <a:pt x="2362" y="20"/>
                    </a:lnTo>
                    <a:lnTo>
                      <a:pt x="2391" y="27"/>
                    </a:lnTo>
                    <a:lnTo>
                      <a:pt x="2420" y="34"/>
                    </a:lnTo>
                    <a:lnTo>
                      <a:pt x="2449" y="43"/>
                    </a:lnTo>
                    <a:lnTo>
                      <a:pt x="2477" y="53"/>
                    </a:lnTo>
                    <a:lnTo>
                      <a:pt x="2506" y="63"/>
                    </a:lnTo>
                    <a:lnTo>
                      <a:pt x="2533" y="74"/>
                    </a:lnTo>
                    <a:lnTo>
                      <a:pt x="2562" y="87"/>
                    </a:lnTo>
                    <a:lnTo>
                      <a:pt x="2589" y="99"/>
                    </a:lnTo>
                    <a:lnTo>
                      <a:pt x="2617" y="113"/>
                    </a:lnTo>
                    <a:lnTo>
                      <a:pt x="2644" y="128"/>
                    </a:lnTo>
                    <a:lnTo>
                      <a:pt x="2671" y="143"/>
                    </a:lnTo>
                    <a:lnTo>
                      <a:pt x="2697" y="158"/>
                    </a:lnTo>
                    <a:lnTo>
                      <a:pt x="2722" y="175"/>
                    </a:lnTo>
                    <a:lnTo>
                      <a:pt x="2747" y="192"/>
                    </a:lnTo>
                    <a:lnTo>
                      <a:pt x="2773" y="210"/>
                    </a:lnTo>
                    <a:lnTo>
                      <a:pt x="2797" y="229"/>
                    </a:lnTo>
                    <a:lnTo>
                      <a:pt x="2821" y="247"/>
                    </a:lnTo>
                    <a:lnTo>
                      <a:pt x="2843" y="267"/>
                    </a:lnTo>
                    <a:lnTo>
                      <a:pt x="2866" y="287"/>
                    </a:lnTo>
                    <a:lnTo>
                      <a:pt x="2887" y="308"/>
                    </a:lnTo>
                    <a:lnTo>
                      <a:pt x="2908" y="328"/>
                    </a:lnTo>
                    <a:lnTo>
                      <a:pt x="2927" y="349"/>
                    </a:lnTo>
                    <a:lnTo>
                      <a:pt x="2947" y="371"/>
                    </a:lnTo>
                    <a:lnTo>
                      <a:pt x="2965" y="394"/>
                    </a:lnTo>
                    <a:lnTo>
                      <a:pt x="2982" y="416"/>
                    </a:lnTo>
                    <a:lnTo>
                      <a:pt x="2999" y="439"/>
                    </a:lnTo>
                    <a:lnTo>
                      <a:pt x="3035" y="494"/>
                    </a:lnTo>
                    <a:lnTo>
                      <a:pt x="3071" y="551"/>
                    </a:lnTo>
                    <a:lnTo>
                      <a:pt x="3106" y="610"/>
                    </a:lnTo>
                    <a:lnTo>
                      <a:pt x="3139" y="672"/>
                    </a:lnTo>
                    <a:lnTo>
                      <a:pt x="3171" y="734"/>
                    </a:lnTo>
                    <a:lnTo>
                      <a:pt x="3202" y="799"/>
                    </a:lnTo>
                    <a:lnTo>
                      <a:pt x="3229" y="866"/>
                    </a:lnTo>
                    <a:lnTo>
                      <a:pt x="3255" y="933"/>
                    </a:lnTo>
                    <a:lnTo>
                      <a:pt x="3278" y="1001"/>
                    </a:lnTo>
                    <a:lnTo>
                      <a:pt x="3298" y="1070"/>
                    </a:lnTo>
                    <a:lnTo>
                      <a:pt x="3316" y="1140"/>
                    </a:lnTo>
                    <a:lnTo>
                      <a:pt x="3330" y="1211"/>
                    </a:lnTo>
                    <a:lnTo>
                      <a:pt x="3340" y="1281"/>
                    </a:lnTo>
                    <a:lnTo>
                      <a:pt x="3346" y="1351"/>
                    </a:lnTo>
                    <a:lnTo>
                      <a:pt x="3350" y="1421"/>
                    </a:lnTo>
                    <a:lnTo>
                      <a:pt x="3347" y="1492"/>
                    </a:lnTo>
                    <a:close/>
                  </a:path>
                </a:pathLst>
              </a:custGeom>
              <a:solidFill>
                <a:srgbClr val="FFE6C7"/>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4" name="Freeform 282"/>
              <p:cNvSpPr>
                <a:spLocks/>
              </p:cNvSpPr>
              <p:nvPr/>
            </p:nvSpPr>
            <p:spPr bwMode="auto">
              <a:xfrm>
                <a:off x="2441576" y="1266826"/>
                <a:ext cx="298450" cy="128588"/>
              </a:xfrm>
              <a:custGeom>
                <a:avLst/>
                <a:gdLst/>
                <a:ahLst/>
                <a:cxnLst>
                  <a:cxn ang="0">
                    <a:pos x="557" y="0"/>
                  </a:cxn>
                  <a:cxn ang="0">
                    <a:pos x="557" y="0"/>
                  </a:cxn>
                  <a:cxn ang="0">
                    <a:pos x="521" y="5"/>
                  </a:cxn>
                  <a:cxn ang="0">
                    <a:pos x="484" y="11"/>
                  </a:cxn>
                  <a:cxn ang="0">
                    <a:pos x="448" y="17"/>
                  </a:cxn>
                  <a:cxn ang="0">
                    <a:pos x="410" y="25"/>
                  </a:cxn>
                  <a:cxn ang="0">
                    <a:pos x="373" y="34"/>
                  </a:cxn>
                  <a:cxn ang="0">
                    <a:pos x="336" y="45"/>
                  </a:cxn>
                  <a:cxn ang="0">
                    <a:pos x="301" y="56"/>
                  </a:cxn>
                  <a:cxn ang="0">
                    <a:pos x="264" y="68"/>
                  </a:cxn>
                  <a:cxn ang="0">
                    <a:pos x="229" y="80"/>
                  </a:cxn>
                  <a:cxn ang="0">
                    <a:pos x="194" y="94"/>
                  </a:cxn>
                  <a:cxn ang="0">
                    <a:pos x="160" y="110"/>
                  </a:cxn>
                  <a:cxn ang="0">
                    <a:pos x="127" y="126"/>
                  </a:cxn>
                  <a:cxn ang="0">
                    <a:pos x="93" y="142"/>
                  </a:cxn>
                  <a:cxn ang="0">
                    <a:pos x="62" y="161"/>
                  </a:cxn>
                  <a:cxn ang="0">
                    <a:pos x="31" y="181"/>
                  </a:cxn>
                  <a:cxn ang="0">
                    <a:pos x="0" y="202"/>
                  </a:cxn>
                  <a:cxn ang="0">
                    <a:pos x="31" y="243"/>
                  </a:cxn>
                  <a:cxn ang="0">
                    <a:pos x="59" y="225"/>
                  </a:cxn>
                  <a:cxn ang="0">
                    <a:pos x="88" y="205"/>
                  </a:cxn>
                  <a:cxn ang="0">
                    <a:pos x="117" y="189"/>
                  </a:cxn>
                  <a:cxn ang="0">
                    <a:pos x="149" y="172"/>
                  </a:cxn>
                  <a:cxn ang="0">
                    <a:pos x="182" y="156"/>
                  </a:cxn>
                  <a:cxn ang="0">
                    <a:pos x="214" y="142"/>
                  </a:cxn>
                  <a:cxn ang="0">
                    <a:pos x="247" y="128"/>
                  </a:cxn>
                  <a:cxn ang="0">
                    <a:pos x="282" y="116"/>
                  </a:cxn>
                  <a:cxn ang="0">
                    <a:pos x="316" y="104"/>
                  </a:cxn>
                  <a:cxn ang="0">
                    <a:pos x="351" y="93"/>
                  </a:cxn>
                  <a:cxn ang="0">
                    <a:pos x="386" y="84"/>
                  </a:cxn>
                  <a:cxn ang="0">
                    <a:pos x="421" y="76"/>
                  </a:cxn>
                  <a:cxn ang="0">
                    <a:pos x="456" y="68"/>
                  </a:cxn>
                  <a:cxn ang="0">
                    <a:pos x="493" y="61"/>
                  </a:cxn>
                  <a:cxn ang="0">
                    <a:pos x="528" y="56"/>
                  </a:cxn>
                  <a:cxn ang="0">
                    <a:pos x="564" y="50"/>
                  </a:cxn>
                  <a:cxn ang="0">
                    <a:pos x="564" y="50"/>
                  </a:cxn>
                  <a:cxn ang="0">
                    <a:pos x="557" y="0"/>
                  </a:cxn>
                </a:cxnLst>
                <a:rect l="0" t="0" r="r" b="b"/>
                <a:pathLst>
                  <a:path w="564" h="243">
                    <a:moveTo>
                      <a:pt x="557" y="0"/>
                    </a:moveTo>
                    <a:lnTo>
                      <a:pt x="557" y="0"/>
                    </a:lnTo>
                    <a:lnTo>
                      <a:pt x="521" y="5"/>
                    </a:lnTo>
                    <a:lnTo>
                      <a:pt x="484" y="11"/>
                    </a:lnTo>
                    <a:lnTo>
                      <a:pt x="448" y="17"/>
                    </a:lnTo>
                    <a:lnTo>
                      <a:pt x="410" y="25"/>
                    </a:lnTo>
                    <a:lnTo>
                      <a:pt x="373" y="34"/>
                    </a:lnTo>
                    <a:lnTo>
                      <a:pt x="336" y="45"/>
                    </a:lnTo>
                    <a:lnTo>
                      <a:pt x="301" y="56"/>
                    </a:lnTo>
                    <a:lnTo>
                      <a:pt x="264" y="68"/>
                    </a:lnTo>
                    <a:lnTo>
                      <a:pt x="229" y="80"/>
                    </a:lnTo>
                    <a:lnTo>
                      <a:pt x="194" y="94"/>
                    </a:lnTo>
                    <a:lnTo>
                      <a:pt x="160" y="110"/>
                    </a:lnTo>
                    <a:lnTo>
                      <a:pt x="127" y="126"/>
                    </a:lnTo>
                    <a:lnTo>
                      <a:pt x="93" y="142"/>
                    </a:lnTo>
                    <a:lnTo>
                      <a:pt x="62" y="161"/>
                    </a:lnTo>
                    <a:lnTo>
                      <a:pt x="31" y="181"/>
                    </a:lnTo>
                    <a:lnTo>
                      <a:pt x="0" y="202"/>
                    </a:lnTo>
                    <a:lnTo>
                      <a:pt x="31" y="243"/>
                    </a:lnTo>
                    <a:lnTo>
                      <a:pt x="59" y="225"/>
                    </a:lnTo>
                    <a:lnTo>
                      <a:pt x="88" y="205"/>
                    </a:lnTo>
                    <a:lnTo>
                      <a:pt x="117" y="189"/>
                    </a:lnTo>
                    <a:lnTo>
                      <a:pt x="149" y="172"/>
                    </a:lnTo>
                    <a:lnTo>
                      <a:pt x="182" y="156"/>
                    </a:lnTo>
                    <a:lnTo>
                      <a:pt x="214" y="142"/>
                    </a:lnTo>
                    <a:lnTo>
                      <a:pt x="247" y="128"/>
                    </a:lnTo>
                    <a:lnTo>
                      <a:pt x="282" y="116"/>
                    </a:lnTo>
                    <a:lnTo>
                      <a:pt x="316" y="104"/>
                    </a:lnTo>
                    <a:lnTo>
                      <a:pt x="351" y="93"/>
                    </a:lnTo>
                    <a:lnTo>
                      <a:pt x="386" y="84"/>
                    </a:lnTo>
                    <a:lnTo>
                      <a:pt x="421" y="76"/>
                    </a:lnTo>
                    <a:lnTo>
                      <a:pt x="456" y="68"/>
                    </a:lnTo>
                    <a:lnTo>
                      <a:pt x="493" y="61"/>
                    </a:lnTo>
                    <a:lnTo>
                      <a:pt x="528" y="56"/>
                    </a:lnTo>
                    <a:lnTo>
                      <a:pt x="564" y="50"/>
                    </a:lnTo>
                    <a:lnTo>
                      <a:pt x="564" y="50"/>
                    </a:lnTo>
                    <a:lnTo>
                      <a:pt x="55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5" name="Freeform 283"/>
              <p:cNvSpPr>
                <a:spLocks/>
              </p:cNvSpPr>
              <p:nvPr/>
            </p:nvSpPr>
            <p:spPr bwMode="auto">
              <a:xfrm>
                <a:off x="2736851" y="1260476"/>
                <a:ext cx="274638" cy="65088"/>
              </a:xfrm>
              <a:custGeom>
                <a:avLst/>
                <a:gdLst/>
                <a:ahLst/>
                <a:cxnLst>
                  <a:cxn ang="0">
                    <a:pos x="519" y="81"/>
                  </a:cxn>
                  <a:cxn ang="0">
                    <a:pos x="519" y="81"/>
                  </a:cxn>
                  <a:cxn ang="0">
                    <a:pos x="491" y="64"/>
                  </a:cxn>
                  <a:cxn ang="0">
                    <a:pos x="461" y="50"/>
                  </a:cxn>
                  <a:cxn ang="0">
                    <a:pos x="429" y="37"/>
                  </a:cxn>
                  <a:cxn ang="0">
                    <a:pos x="399" y="27"/>
                  </a:cxn>
                  <a:cxn ang="0">
                    <a:pos x="366" y="18"/>
                  </a:cxn>
                  <a:cxn ang="0">
                    <a:pos x="333" y="12"/>
                  </a:cxn>
                  <a:cxn ang="0">
                    <a:pos x="300" y="6"/>
                  </a:cxn>
                  <a:cxn ang="0">
                    <a:pos x="266" y="3"/>
                  </a:cxn>
                  <a:cxn ang="0">
                    <a:pos x="232" y="1"/>
                  </a:cxn>
                  <a:cxn ang="0">
                    <a:pos x="198" y="0"/>
                  </a:cxn>
                  <a:cxn ang="0">
                    <a:pos x="165" y="0"/>
                  </a:cxn>
                  <a:cxn ang="0">
                    <a:pos x="131" y="1"/>
                  </a:cxn>
                  <a:cxn ang="0">
                    <a:pos x="98" y="2"/>
                  </a:cxn>
                  <a:cxn ang="0">
                    <a:pos x="65" y="5"/>
                  </a:cxn>
                  <a:cxn ang="0">
                    <a:pos x="33" y="9"/>
                  </a:cxn>
                  <a:cxn ang="0">
                    <a:pos x="0" y="12"/>
                  </a:cxn>
                  <a:cxn ang="0">
                    <a:pos x="7" y="62"/>
                  </a:cxn>
                  <a:cxn ang="0">
                    <a:pos x="38" y="59"/>
                  </a:cxn>
                  <a:cxn ang="0">
                    <a:pos x="70" y="56"/>
                  </a:cxn>
                  <a:cxn ang="0">
                    <a:pos x="102" y="52"/>
                  </a:cxn>
                  <a:cxn ang="0">
                    <a:pos x="133" y="51"/>
                  </a:cxn>
                  <a:cxn ang="0">
                    <a:pos x="165" y="50"/>
                  </a:cxn>
                  <a:cxn ang="0">
                    <a:pos x="198" y="50"/>
                  </a:cxn>
                  <a:cxn ang="0">
                    <a:pos x="230" y="51"/>
                  </a:cxn>
                  <a:cxn ang="0">
                    <a:pos x="262" y="53"/>
                  </a:cxn>
                  <a:cxn ang="0">
                    <a:pos x="293" y="57"/>
                  </a:cxn>
                  <a:cxn ang="0">
                    <a:pos x="324" y="62"/>
                  </a:cxn>
                  <a:cxn ang="0">
                    <a:pos x="355" y="69"/>
                  </a:cxn>
                  <a:cxn ang="0">
                    <a:pos x="383" y="75"/>
                  </a:cxn>
                  <a:cxn ang="0">
                    <a:pos x="412" y="85"/>
                  </a:cxn>
                  <a:cxn ang="0">
                    <a:pos x="439" y="96"/>
                  </a:cxn>
                  <a:cxn ang="0">
                    <a:pos x="467" y="111"/>
                  </a:cxn>
                  <a:cxn ang="0">
                    <a:pos x="493" y="125"/>
                  </a:cxn>
                  <a:cxn ang="0">
                    <a:pos x="493" y="125"/>
                  </a:cxn>
                  <a:cxn ang="0">
                    <a:pos x="519" y="81"/>
                  </a:cxn>
                </a:cxnLst>
                <a:rect l="0" t="0" r="r" b="b"/>
                <a:pathLst>
                  <a:path w="519" h="125">
                    <a:moveTo>
                      <a:pt x="519" y="81"/>
                    </a:moveTo>
                    <a:lnTo>
                      <a:pt x="519" y="81"/>
                    </a:lnTo>
                    <a:lnTo>
                      <a:pt x="491" y="64"/>
                    </a:lnTo>
                    <a:lnTo>
                      <a:pt x="461" y="50"/>
                    </a:lnTo>
                    <a:lnTo>
                      <a:pt x="429" y="37"/>
                    </a:lnTo>
                    <a:lnTo>
                      <a:pt x="399" y="27"/>
                    </a:lnTo>
                    <a:lnTo>
                      <a:pt x="366" y="18"/>
                    </a:lnTo>
                    <a:lnTo>
                      <a:pt x="333" y="12"/>
                    </a:lnTo>
                    <a:lnTo>
                      <a:pt x="300" y="6"/>
                    </a:lnTo>
                    <a:lnTo>
                      <a:pt x="266" y="3"/>
                    </a:lnTo>
                    <a:lnTo>
                      <a:pt x="232" y="1"/>
                    </a:lnTo>
                    <a:lnTo>
                      <a:pt x="198" y="0"/>
                    </a:lnTo>
                    <a:lnTo>
                      <a:pt x="165" y="0"/>
                    </a:lnTo>
                    <a:lnTo>
                      <a:pt x="131" y="1"/>
                    </a:lnTo>
                    <a:lnTo>
                      <a:pt x="98" y="2"/>
                    </a:lnTo>
                    <a:lnTo>
                      <a:pt x="65" y="5"/>
                    </a:lnTo>
                    <a:lnTo>
                      <a:pt x="33" y="9"/>
                    </a:lnTo>
                    <a:lnTo>
                      <a:pt x="0" y="12"/>
                    </a:lnTo>
                    <a:lnTo>
                      <a:pt x="7" y="62"/>
                    </a:lnTo>
                    <a:lnTo>
                      <a:pt x="38" y="59"/>
                    </a:lnTo>
                    <a:lnTo>
                      <a:pt x="70" y="56"/>
                    </a:lnTo>
                    <a:lnTo>
                      <a:pt x="102" y="52"/>
                    </a:lnTo>
                    <a:lnTo>
                      <a:pt x="133" y="51"/>
                    </a:lnTo>
                    <a:lnTo>
                      <a:pt x="165" y="50"/>
                    </a:lnTo>
                    <a:lnTo>
                      <a:pt x="198" y="50"/>
                    </a:lnTo>
                    <a:lnTo>
                      <a:pt x="230" y="51"/>
                    </a:lnTo>
                    <a:lnTo>
                      <a:pt x="262" y="53"/>
                    </a:lnTo>
                    <a:lnTo>
                      <a:pt x="293" y="57"/>
                    </a:lnTo>
                    <a:lnTo>
                      <a:pt x="324" y="62"/>
                    </a:lnTo>
                    <a:lnTo>
                      <a:pt x="355" y="69"/>
                    </a:lnTo>
                    <a:lnTo>
                      <a:pt x="383" y="75"/>
                    </a:lnTo>
                    <a:lnTo>
                      <a:pt x="412" y="85"/>
                    </a:lnTo>
                    <a:lnTo>
                      <a:pt x="439" y="96"/>
                    </a:lnTo>
                    <a:lnTo>
                      <a:pt x="467" y="111"/>
                    </a:lnTo>
                    <a:lnTo>
                      <a:pt x="493" y="125"/>
                    </a:lnTo>
                    <a:lnTo>
                      <a:pt x="493" y="125"/>
                    </a:lnTo>
                    <a:lnTo>
                      <a:pt x="519" y="8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6" name="Freeform 284"/>
              <p:cNvSpPr>
                <a:spLocks/>
              </p:cNvSpPr>
              <p:nvPr/>
            </p:nvSpPr>
            <p:spPr bwMode="auto">
              <a:xfrm>
                <a:off x="2997201" y="1303338"/>
                <a:ext cx="127000" cy="211138"/>
              </a:xfrm>
              <a:custGeom>
                <a:avLst/>
                <a:gdLst/>
                <a:ahLst/>
                <a:cxnLst>
                  <a:cxn ang="0">
                    <a:pos x="235" y="399"/>
                  </a:cxn>
                  <a:cxn ang="0">
                    <a:pos x="235" y="399"/>
                  </a:cxn>
                  <a:cxn ang="0">
                    <a:pos x="238" y="371"/>
                  </a:cxn>
                  <a:cxn ang="0">
                    <a:pos x="239" y="342"/>
                  </a:cxn>
                  <a:cxn ang="0">
                    <a:pos x="237" y="313"/>
                  </a:cxn>
                  <a:cxn ang="0">
                    <a:pos x="233" y="283"/>
                  </a:cxn>
                  <a:cxn ang="0">
                    <a:pos x="224" y="255"/>
                  </a:cxn>
                  <a:cxn ang="0">
                    <a:pos x="215" y="226"/>
                  </a:cxn>
                  <a:cxn ang="0">
                    <a:pos x="202" y="199"/>
                  </a:cxn>
                  <a:cxn ang="0">
                    <a:pos x="188" y="172"/>
                  </a:cxn>
                  <a:cxn ang="0">
                    <a:pos x="173" y="146"/>
                  </a:cxn>
                  <a:cxn ang="0">
                    <a:pos x="156" y="121"/>
                  </a:cxn>
                  <a:cxn ang="0">
                    <a:pos x="136" y="98"/>
                  </a:cxn>
                  <a:cxn ang="0">
                    <a:pos x="116" y="75"/>
                  </a:cxn>
                  <a:cxn ang="0">
                    <a:pos x="95" y="54"/>
                  </a:cxn>
                  <a:cxn ang="0">
                    <a:pos x="73" y="34"/>
                  </a:cxn>
                  <a:cxn ang="0">
                    <a:pos x="50" y="16"/>
                  </a:cxn>
                  <a:cxn ang="0">
                    <a:pos x="26" y="0"/>
                  </a:cxn>
                  <a:cxn ang="0">
                    <a:pos x="0" y="44"/>
                  </a:cxn>
                  <a:cxn ang="0">
                    <a:pos x="20" y="58"/>
                  </a:cxn>
                  <a:cxn ang="0">
                    <a:pos x="41" y="73"/>
                  </a:cxn>
                  <a:cxn ang="0">
                    <a:pos x="60" y="91"/>
                  </a:cxn>
                  <a:cxn ang="0">
                    <a:pos x="79" y="110"/>
                  </a:cxn>
                  <a:cxn ang="0">
                    <a:pos x="97" y="131"/>
                  </a:cxn>
                  <a:cxn ang="0">
                    <a:pos x="114" y="151"/>
                  </a:cxn>
                  <a:cxn ang="0">
                    <a:pos x="129" y="174"/>
                  </a:cxn>
                  <a:cxn ang="0">
                    <a:pos x="144" y="196"/>
                  </a:cxn>
                  <a:cxn ang="0">
                    <a:pos x="156" y="220"/>
                  </a:cxn>
                  <a:cxn ang="0">
                    <a:pos x="167" y="246"/>
                  </a:cxn>
                  <a:cxn ang="0">
                    <a:pos x="176" y="270"/>
                  </a:cxn>
                  <a:cxn ang="0">
                    <a:pos x="182" y="294"/>
                  </a:cxn>
                  <a:cxn ang="0">
                    <a:pos x="186" y="319"/>
                  </a:cxn>
                  <a:cxn ang="0">
                    <a:pos x="189" y="342"/>
                  </a:cxn>
                  <a:cxn ang="0">
                    <a:pos x="188" y="366"/>
                  </a:cxn>
                  <a:cxn ang="0">
                    <a:pos x="184" y="391"/>
                  </a:cxn>
                  <a:cxn ang="0">
                    <a:pos x="184" y="391"/>
                  </a:cxn>
                  <a:cxn ang="0">
                    <a:pos x="235" y="399"/>
                  </a:cxn>
                </a:cxnLst>
                <a:rect l="0" t="0" r="r" b="b"/>
                <a:pathLst>
                  <a:path w="239" h="399">
                    <a:moveTo>
                      <a:pt x="235" y="399"/>
                    </a:moveTo>
                    <a:lnTo>
                      <a:pt x="235" y="399"/>
                    </a:lnTo>
                    <a:lnTo>
                      <a:pt x="238" y="371"/>
                    </a:lnTo>
                    <a:lnTo>
                      <a:pt x="239" y="342"/>
                    </a:lnTo>
                    <a:lnTo>
                      <a:pt x="237" y="313"/>
                    </a:lnTo>
                    <a:lnTo>
                      <a:pt x="233" y="283"/>
                    </a:lnTo>
                    <a:lnTo>
                      <a:pt x="224" y="255"/>
                    </a:lnTo>
                    <a:lnTo>
                      <a:pt x="215" y="226"/>
                    </a:lnTo>
                    <a:lnTo>
                      <a:pt x="202" y="199"/>
                    </a:lnTo>
                    <a:lnTo>
                      <a:pt x="188" y="172"/>
                    </a:lnTo>
                    <a:lnTo>
                      <a:pt x="173" y="146"/>
                    </a:lnTo>
                    <a:lnTo>
                      <a:pt x="156" y="121"/>
                    </a:lnTo>
                    <a:lnTo>
                      <a:pt x="136" y="98"/>
                    </a:lnTo>
                    <a:lnTo>
                      <a:pt x="116" y="75"/>
                    </a:lnTo>
                    <a:lnTo>
                      <a:pt x="95" y="54"/>
                    </a:lnTo>
                    <a:lnTo>
                      <a:pt x="73" y="34"/>
                    </a:lnTo>
                    <a:lnTo>
                      <a:pt x="50" y="16"/>
                    </a:lnTo>
                    <a:lnTo>
                      <a:pt x="26" y="0"/>
                    </a:lnTo>
                    <a:lnTo>
                      <a:pt x="0" y="44"/>
                    </a:lnTo>
                    <a:lnTo>
                      <a:pt x="20" y="58"/>
                    </a:lnTo>
                    <a:lnTo>
                      <a:pt x="41" y="73"/>
                    </a:lnTo>
                    <a:lnTo>
                      <a:pt x="60" y="91"/>
                    </a:lnTo>
                    <a:lnTo>
                      <a:pt x="79" y="110"/>
                    </a:lnTo>
                    <a:lnTo>
                      <a:pt x="97" y="131"/>
                    </a:lnTo>
                    <a:lnTo>
                      <a:pt x="114" y="151"/>
                    </a:lnTo>
                    <a:lnTo>
                      <a:pt x="129" y="174"/>
                    </a:lnTo>
                    <a:lnTo>
                      <a:pt x="144" y="196"/>
                    </a:lnTo>
                    <a:lnTo>
                      <a:pt x="156" y="220"/>
                    </a:lnTo>
                    <a:lnTo>
                      <a:pt x="167" y="246"/>
                    </a:lnTo>
                    <a:lnTo>
                      <a:pt x="176" y="270"/>
                    </a:lnTo>
                    <a:lnTo>
                      <a:pt x="182" y="294"/>
                    </a:lnTo>
                    <a:lnTo>
                      <a:pt x="186" y="319"/>
                    </a:lnTo>
                    <a:lnTo>
                      <a:pt x="189" y="342"/>
                    </a:lnTo>
                    <a:lnTo>
                      <a:pt x="188" y="366"/>
                    </a:lnTo>
                    <a:lnTo>
                      <a:pt x="184" y="391"/>
                    </a:lnTo>
                    <a:lnTo>
                      <a:pt x="184" y="391"/>
                    </a:lnTo>
                    <a:lnTo>
                      <a:pt x="235" y="39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7" name="Freeform 285"/>
              <p:cNvSpPr>
                <a:spLocks/>
              </p:cNvSpPr>
              <p:nvPr/>
            </p:nvSpPr>
            <p:spPr bwMode="auto">
              <a:xfrm>
                <a:off x="2887663" y="1509713"/>
                <a:ext cx="234950" cy="338138"/>
              </a:xfrm>
              <a:custGeom>
                <a:avLst/>
                <a:gdLst/>
                <a:ahLst/>
                <a:cxnLst>
                  <a:cxn ang="0">
                    <a:pos x="50" y="625"/>
                  </a:cxn>
                  <a:cxn ang="0">
                    <a:pos x="40" y="639"/>
                  </a:cxn>
                  <a:cxn ang="0">
                    <a:pos x="85" y="605"/>
                  </a:cxn>
                  <a:cxn ang="0">
                    <a:pos x="125" y="571"/>
                  </a:cxn>
                  <a:cxn ang="0">
                    <a:pos x="164" y="536"/>
                  </a:cxn>
                  <a:cxn ang="0">
                    <a:pos x="199" y="500"/>
                  </a:cxn>
                  <a:cxn ang="0">
                    <a:pos x="232" y="463"/>
                  </a:cxn>
                  <a:cxn ang="0">
                    <a:pos x="263" y="425"/>
                  </a:cxn>
                  <a:cxn ang="0">
                    <a:pos x="290" y="387"/>
                  </a:cxn>
                  <a:cxn ang="0">
                    <a:pos x="316" y="347"/>
                  </a:cxn>
                  <a:cxn ang="0">
                    <a:pos x="339" y="308"/>
                  </a:cxn>
                  <a:cxn ang="0">
                    <a:pos x="359" y="267"/>
                  </a:cxn>
                  <a:cxn ang="0">
                    <a:pos x="378" y="227"/>
                  </a:cxn>
                  <a:cxn ang="0">
                    <a:pos x="394" y="185"/>
                  </a:cxn>
                  <a:cxn ang="0">
                    <a:pos x="409" y="142"/>
                  </a:cxn>
                  <a:cxn ang="0">
                    <a:pos x="422" y="98"/>
                  </a:cxn>
                  <a:cxn ang="0">
                    <a:pos x="433" y="53"/>
                  </a:cxn>
                  <a:cxn ang="0">
                    <a:pos x="443" y="8"/>
                  </a:cxn>
                  <a:cxn ang="0">
                    <a:pos x="392" y="0"/>
                  </a:cxn>
                  <a:cxn ang="0">
                    <a:pos x="382" y="42"/>
                  </a:cxn>
                  <a:cxn ang="0">
                    <a:pos x="371" y="85"/>
                  </a:cxn>
                  <a:cxn ang="0">
                    <a:pos x="360" y="127"/>
                  </a:cxn>
                  <a:cxn ang="0">
                    <a:pos x="346" y="167"/>
                  </a:cxn>
                  <a:cxn ang="0">
                    <a:pos x="330" y="207"/>
                  </a:cxn>
                  <a:cxn ang="0">
                    <a:pos x="313" y="245"/>
                  </a:cxn>
                  <a:cxn ang="0">
                    <a:pos x="292" y="284"/>
                  </a:cxn>
                  <a:cxn ang="0">
                    <a:pos x="272" y="321"/>
                  </a:cxn>
                  <a:cxn ang="0">
                    <a:pos x="249" y="358"/>
                  </a:cxn>
                  <a:cxn ang="0">
                    <a:pos x="221" y="395"/>
                  </a:cxn>
                  <a:cxn ang="0">
                    <a:pos x="193" y="430"/>
                  </a:cxn>
                  <a:cxn ang="0">
                    <a:pos x="162" y="465"/>
                  </a:cxn>
                  <a:cxn ang="0">
                    <a:pos x="129" y="499"/>
                  </a:cxn>
                  <a:cxn ang="0">
                    <a:pos x="92" y="532"/>
                  </a:cxn>
                  <a:cxn ang="0">
                    <a:pos x="52" y="566"/>
                  </a:cxn>
                  <a:cxn ang="0">
                    <a:pos x="9" y="598"/>
                  </a:cxn>
                  <a:cxn ang="0">
                    <a:pos x="0" y="612"/>
                  </a:cxn>
                  <a:cxn ang="0">
                    <a:pos x="50" y="625"/>
                  </a:cxn>
                </a:cxnLst>
                <a:rect l="0" t="0" r="r" b="b"/>
                <a:pathLst>
                  <a:path w="443" h="639">
                    <a:moveTo>
                      <a:pt x="50" y="625"/>
                    </a:moveTo>
                    <a:lnTo>
                      <a:pt x="40" y="639"/>
                    </a:lnTo>
                    <a:lnTo>
                      <a:pt x="85" y="605"/>
                    </a:lnTo>
                    <a:lnTo>
                      <a:pt x="125" y="571"/>
                    </a:lnTo>
                    <a:lnTo>
                      <a:pt x="164" y="536"/>
                    </a:lnTo>
                    <a:lnTo>
                      <a:pt x="199" y="500"/>
                    </a:lnTo>
                    <a:lnTo>
                      <a:pt x="232" y="463"/>
                    </a:lnTo>
                    <a:lnTo>
                      <a:pt x="263" y="425"/>
                    </a:lnTo>
                    <a:lnTo>
                      <a:pt x="290" y="387"/>
                    </a:lnTo>
                    <a:lnTo>
                      <a:pt x="316" y="347"/>
                    </a:lnTo>
                    <a:lnTo>
                      <a:pt x="339" y="308"/>
                    </a:lnTo>
                    <a:lnTo>
                      <a:pt x="359" y="267"/>
                    </a:lnTo>
                    <a:lnTo>
                      <a:pt x="378" y="227"/>
                    </a:lnTo>
                    <a:lnTo>
                      <a:pt x="394" y="185"/>
                    </a:lnTo>
                    <a:lnTo>
                      <a:pt x="409" y="142"/>
                    </a:lnTo>
                    <a:lnTo>
                      <a:pt x="422" y="98"/>
                    </a:lnTo>
                    <a:lnTo>
                      <a:pt x="433" y="53"/>
                    </a:lnTo>
                    <a:lnTo>
                      <a:pt x="443" y="8"/>
                    </a:lnTo>
                    <a:lnTo>
                      <a:pt x="392" y="0"/>
                    </a:lnTo>
                    <a:lnTo>
                      <a:pt x="382" y="42"/>
                    </a:lnTo>
                    <a:lnTo>
                      <a:pt x="371" y="85"/>
                    </a:lnTo>
                    <a:lnTo>
                      <a:pt x="360" y="127"/>
                    </a:lnTo>
                    <a:lnTo>
                      <a:pt x="346" y="167"/>
                    </a:lnTo>
                    <a:lnTo>
                      <a:pt x="330" y="207"/>
                    </a:lnTo>
                    <a:lnTo>
                      <a:pt x="313" y="245"/>
                    </a:lnTo>
                    <a:lnTo>
                      <a:pt x="292" y="284"/>
                    </a:lnTo>
                    <a:lnTo>
                      <a:pt x="272" y="321"/>
                    </a:lnTo>
                    <a:lnTo>
                      <a:pt x="249" y="358"/>
                    </a:lnTo>
                    <a:lnTo>
                      <a:pt x="221" y="395"/>
                    </a:lnTo>
                    <a:lnTo>
                      <a:pt x="193" y="430"/>
                    </a:lnTo>
                    <a:lnTo>
                      <a:pt x="162" y="465"/>
                    </a:lnTo>
                    <a:lnTo>
                      <a:pt x="129" y="499"/>
                    </a:lnTo>
                    <a:lnTo>
                      <a:pt x="92" y="532"/>
                    </a:lnTo>
                    <a:lnTo>
                      <a:pt x="52" y="566"/>
                    </a:lnTo>
                    <a:lnTo>
                      <a:pt x="9" y="598"/>
                    </a:lnTo>
                    <a:lnTo>
                      <a:pt x="0" y="612"/>
                    </a:lnTo>
                    <a:lnTo>
                      <a:pt x="50" y="6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8" name="Freeform 286"/>
              <p:cNvSpPr>
                <a:spLocks/>
              </p:cNvSpPr>
              <p:nvPr/>
            </p:nvSpPr>
            <p:spPr bwMode="auto">
              <a:xfrm>
                <a:off x="2714626" y="1833563"/>
                <a:ext cx="200025" cy="214313"/>
              </a:xfrm>
              <a:custGeom>
                <a:avLst/>
                <a:gdLst/>
                <a:ahLst/>
                <a:cxnLst>
                  <a:cxn ang="0">
                    <a:pos x="50" y="382"/>
                  </a:cxn>
                  <a:cxn ang="0">
                    <a:pos x="25" y="405"/>
                  </a:cxn>
                  <a:cxn ang="0">
                    <a:pos x="54" y="402"/>
                  </a:cxn>
                  <a:cxn ang="0">
                    <a:pos x="84" y="394"/>
                  </a:cxn>
                  <a:cxn ang="0">
                    <a:pos x="112" y="382"/>
                  </a:cxn>
                  <a:cxn ang="0">
                    <a:pos x="139" y="367"/>
                  </a:cxn>
                  <a:cxn ang="0">
                    <a:pos x="166" y="348"/>
                  </a:cxn>
                  <a:cxn ang="0">
                    <a:pos x="192" y="326"/>
                  </a:cxn>
                  <a:cxn ang="0">
                    <a:pos x="217" y="302"/>
                  </a:cxn>
                  <a:cxn ang="0">
                    <a:pos x="241" y="274"/>
                  </a:cxn>
                  <a:cxn ang="0">
                    <a:pos x="264" y="246"/>
                  </a:cxn>
                  <a:cxn ang="0">
                    <a:pos x="286" y="216"/>
                  </a:cxn>
                  <a:cxn ang="0">
                    <a:pos x="305" y="184"/>
                  </a:cxn>
                  <a:cxn ang="0">
                    <a:pos x="323" y="150"/>
                  </a:cxn>
                  <a:cxn ang="0">
                    <a:pos x="340" y="117"/>
                  </a:cxn>
                  <a:cxn ang="0">
                    <a:pos x="355" y="82"/>
                  </a:cxn>
                  <a:cxn ang="0">
                    <a:pos x="366" y="47"/>
                  </a:cxn>
                  <a:cxn ang="0">
                    <a:pos x="377" y="13"/>
                  </a:cxn>
                  <a:cxn ang="0">
                    <a:pos x="327" y="0"/>
                  </a:cxn>
                  <a:cxn ang="0">
                    <a:pos x="318" y="32"/>
                  </a:cxn>
                  <a:cxn ang="0">
                    <a:pos x="307" y="65"/>
                  </a:cxn>
                  <a:cxn ang="0">
                    <a:pos x="294" y="95"/>
                  </a:cxn>
                  <a:cxn ang="0">
                    <a:pos x="277" y="126"/>
                  </a:cxn>
                  <a:cxn ang="0">
                    <a:pos x="261" y="158"/>
                  </a:cxn>
                  <a:cxn ang="0">
                    <a:pos x="242" y="188"/>
                  </a:cxn>
                  <a:cxn ang="0">
                    <a:pos x="222" y="215"/>
                  </a:cxn>
                  <a:cxn ang="0">
                    <a:pos x="201" y="241"/>
                  </a:cxn>
                  <a:cxn ang="0">
                    <a:pos x="180" y="267"/>
                  </a:cxn>
                  <a:cxn ang="0">
                    <a:pos x="157" y="288"/>
                  </a:cxn>
                  <a:cxn ang="0">
                    <a:pos x="133" y="308"/>
                  </a:cxn>
                  <a:cxn ang="0">
                    <a:pos x="113" y="324"/>
                  </a:cxn>
                  <a:cxn ang="0">
                    <a:pos x="90" y="336"/>
                  </a:cxn>
                  <a:cxn ang="0">
                    <a:pos x="67" y="346"/>
                  </a:cxn>
                  <a:cxn ang="0">
                    <a:pos x="46" y="351"/>
                  </a:cxn>
                  <a:cxn ang="0">
                    <a:pos x="25" y="352"/>
                  </a:cxn>
                  <a:cxn ang="0">
                    <a:pos x="0" y="375"/>
                  </a:cxn>
                  <a:cxn ang="0">
                    <a:pos x="50" y="382"/>
                  </a:cxn>
                </a:cxnLst>
                <a:rect l="0" t="0" r="r" b="b"/>
                <a:pathLst>
                  <a:path w="377" h="405">
                    <a:moveTo>
                      <a:pt x="50" y="382"/>
                    </a:moveTo>
                    <a:lnTo>
                      <a:pt x="25" y="405"/>
                    </a:lnTo>
                    <a:lnTo>
                      <a:pt x="54" y="402"/>
                    </a:lnTo>
                    <a:lnTo>
                      <a:pt x="84" y="394"/>
                    </a:lnTo>
                    <a:lnTo>
                      <a:pt x="112" y="382"/>
                    </a:lnTo>
                    <a:lnTo>
                      <a:pt x="139" y="367"/>
                    </a:lnTo>
                    <a:lnTo>
                      <a:pt x="166" y="348"/>
                    </a:lnTo>
                    <a:lnTo>
                      <a:pt x="192" y="326"/>
                    </a:lnTo>
                    <a:lnTo>
                      <a:pt x="217" y="302"/>
                    </a:lnTo>
                    <a:lnTo>
                      <a:pt x="241" y="274"/>
                    </a:lnTo>
                    <a:lnTo>
                      <a:pt x="264" y="246"/>
                    </a:lnTo>
                    <a:lnTo>
                      <a:pt x="286" y="216"/>
                    </a:lnTo>
                    <a:lnTo>
                      <a:pt x="305" y="184"/>
                    </a:lnTo>
                    <a:lnTo>
                      <a:pt x="323" y="150"/>
                    </a:lnTo>
                    <a:lnTo>
                      <a:pt x="340" y="117"/>
                    </a:lnTo>
                    <a:lnTo>
                      <a:pt x="355" y="82"/>
                    </a:lnTo>
                    <a:lnTo>
                      <a:pt x="366" y="47"/>
                    </a:lnTo>
                    <a:lnTo>
                      <a:pt x="377" y="13"/>
                    </a:lnTo>
                    <a:lnTo>
                      <a:pt x="327" y="0"/>
                    </a:lnTo>
                    <a:lnTo>
                      <a:pt x="318" y="32"/>
                    </a:lnTo>
                    <a:lnTo>
                      <a:pt x="307" y="65"/>
                    </a:lnTo>
                    <a:lnTo>
                      <a:pt x="294" y="95"/>
                    </a:lnTo>
                    <a:lnTo>
                      <a:pt x="277" y="126"/>
                    </a:lnTo>
                    <a:lnTo>
                      <a:pt x="261" y="158"/>
                    </a:lnTo>
                    <a:lnTo>
                      <a:pt x="242" y="188"/>
                    </a:lnTo>
                    <a:lnTo>
                      <a:pt x="222" y="215"/>
                    </a:lnTo>
                    <a:lnTo>
                      <a:pt x="201" y="241"/>
                    </a:lnTo>
                    <a:lnTo>
                      <a:pt x="180" y="267"/>
                    </a:lnTo>
                    <a:lnTo>
                      <a:pt x="157" y="288"/>
                    </a:lnTo>
                    <a:lnTo>
                      <a:pt x="133" y="308"/>
                    </a:lnTo>
                    <a:lnTo>
                      <a:pt x="113" y="324"/>
                    </a:lnTo>
                    <a:lnTo>
                      <a:pt x="90" y="336"/>
                    </a:lnTo>
                    <a:lnTo>
                      <a:pt x="67" y="346"/>
                    </a:lnTo>
                    <a:lnTo>
                      <a:pt x="46" y="351"/>
                    </a:lnTo>
                    <a:lnTo>
                      <a:pt x="25" y="352"/>
                    </a:lnTo>
                    <a:lnTo>
                      <a:pt x="0" y="375"/>
                    </a:lnTo>
                    <a:lnTo>
                      <a:pt x="50" y="38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69" name="Freeform 287"/>
              <p:cNvSpPr>
                <a:spLocks/>
              </p:cNvSpPr>
              <p:nvPr/>
            </p:nvSpPr>
            <p:spPr bwMode="auto">
              <a:xfrm>
                <a:off x="2587626" y="2032001"/>
                <a:ext cx="153988" cy="233363"/>
              </a:xfrm>
              <a:custGeom>
                <a:avLst/>
                <a:gdLst/>
                <a:ahLst/>
                <a:cxnLst>
                  <a:cxn ang="0">
                    <a:pos x="51" y="427"/>
                  </a:cxn>
                  <a:cxn ang="0">
                    <a:pos x="40" y="441"/>
                  </a:cxn>
                  <a:cxn ang="0">
                    <a:pos x="65" y="424"/>
                  </a:cxn>
                  <a:cxn ang="0">
                    <a:pos x="89" y="404"/>
                  </a:cxn>
                  <a:cxn ang="0">
                    <a:pos x="112" y="383"/>
                  </a:cxn>
                  <a:cxn ang="0">
                    <a:pos x="134" y="360"/>
                  </a:cxn>
                  <a:cxn ang="0">
                    <a:pos x="154" y="337"/>
                  </a:cxn>
                  <a:cxn ang="0">
                    <a:pos x="174" y="312"/>
                  </a:cxn>
                  <a:cxn ang="0">
                    <a:pos x="192" y="285"/>
                  </a:cxn>
                  <a:cxn ang="0">
                    <a:pos x="209" y="258"/>
                  </a:cxn>
                  <a:cxn ang="0">
                    <a:pos x="224" y="228"/>
                  </a:cxn>
                  <a:cxn ang="0">
                    <a:pos x="237" y="199"/>
                  </a:cxn>
                  <a:cxn ang="0">
                    <a:pos x="250" y="170"/>
                  </a:cxn>
                  <a:cxn ang="0">
                    <a:pos x="261" y="140"/>
                  </a:cxn>
                  <a:cxn ang="0">
                    <a:pos x="272" y="107"/>
                  </a:cxn>
                  <a:cxn ang="0">
                    <a:pos x="280" y="74"/>
                  </a:cxn>
                  <a:cxn ang="0">
                    <a:pos x="287" y="41"/>
                  </a:cxn>
                  <a:cxn ang="0">
                    <a:pos x="291" y="7"/>
                  </a:cxn>
                  <a:cxn ang="0">
                    <a:pos x="241" y="0"/>
                  </a:cxn>
                  <a:cxn ang="0">
                    <a:pos x="236" y="32"/>
                  </a:cxn>
                  <a:cxn ang="0">
                    <a:pos x="230" y="63"/>
                  </a:cxn>
                  <a:cxn ang="0">
                    <a:pos x="222" y="93"/>
                  </a:cxn>
                  <a:cxn ang="0">
                    <a:pos x="213" y="122"/>
                  </a:cxn>
                  <a:cxn ang="0">
                    <a:pos x="202" y="151"/>
                  </a:cxn>
                  <a:cxn ang="0">
                    <a:pos x="191" y="179"/>
                  </a:cxn>
                  <a:cxn ang="0">
                    <a:pos x="178" y="206"/>
                  </a:cxn>
                  <a:cxn ang="0">
                    <a:pos x="165" y="232"/>
                  </a:cxn>
                  <a:cxn ang="0">
                    <a:pos x="148" y="257"/>
                  </a:cxn>
                  <a:cxn ang="0">
                    <a:pos x="132" y="281"/>
                  </a:cxn>
                  <a:cxn ang="0">
                    <a:pos x="114" y="304"/>
                  </a:cxn>
                  <a:cxn ang="0">
                    <a:pos x="97" y="325"/>
                  </a:cxn>
                  <a:cxn ang="0">
                    <a:pos x="77" y="346"/>
                  </a:cxn>
                  <a:cxn ang="0">
                    <a:pos x="56" y="364"/>
                  </a:cxn>
                  <a:cxn ang="0">
                    <a:pos x="34" y="382"/>
                  </a:cxn>
                  <a:cxn ang="0">
                    <a:pos x="11" y="400"/>
                  </a:cxn>
                  <a:cxn ang="0">
                    <a:pos x="0" y="414"/>
                  </a:cxn>
                  <a:cxn ang="0">
                    <a:pos x="51" y="427"/>
                  </a:cxn>
                </a:cxnLst>
                <a:rect l="0" t="0" r="r" b="b"/>
                <a:pathLst>
                  <a:path w="291" h="441">
                    <a:moveTo>
                      <a:pt x="51" y="427"/>
                    </a:moveTo>
                    <a:lnTo>
                      <a:pt x="40" y="441"/>
                    </a:lnTo>
                    <a:lnTo>
                      <a:pt x="65" y="424"/>
                    </a:lnTo>
                    <a:lnTo>
                      <a:pt x="89" y="404"/>
                    </a:lnTo>
                    <a:lnTo>
                      <a:pt x="112" y="383"/>
                    </a:lnTo>
                    <a:lnTo>
                      <a:pt x="134" y="360"/>
                    </a:lnTo>
                    <a:lnTo>
                      <a:pt x="154" y="337"/>
                    </a:lnTo>
                    <a:lnTo>
                      <a:pt x="174" y="312"/>
                    </a:lnTo>
                    <a:lnTo>
                      <a:pt x="192" y="285"/>
                    </a:lnTo>
                    <a:lnTo>
                      <a:pt x="209" y="258"/>
                    </a:lnTo>
                    <a:lnTo>
                      <a:pt x="224" y="228"/>
                    </a:lnTo>
                    <a:lnTo>
                      <a:pt x="237" y="199"/>
                    </a:lnTo>
                    <a:lnTo>
                      <a:pt x="250" y="170"/>
                    </a:lnTo>
                    <a:lnTo>
                      <a:pt x="261" y="140"/>
                    </a:lnTo>
                    <a:lnTo>
                      <a:pt x="272" y="107"/>
                    </a:lnTo>
                    <a:lnTo>
                      <a:pt x="280" y="74"/>
                    </a:lnTo>
                    <a:lnTo>
                      <a:pt x="287" y="41"/>
                    </a:lnTo>
                    <a:lnTo>
                      <a:pt x="291" y="7"/>
                    </a:lnTo>
                    <a:lnTo>
                      <a:pt x="241" y="0"/>
                    </a:lnTo>
                    <a:lnTo>
                      <a:pt x="236" y="32"/>
                    </a:lnTo>
                    <a:lnTo>
                      <a:pt x="230" y="63"/>
                    </a:lnTo>
                    <a:lnTo>
                      <a:pt x="222" y="93"/>
                    </a:lnTo>
                    <a:lnTo>
                      <a:pt x="213" y="122"/>
                    </a:lnTo>
                    <a:lnTo>
                      <a:pt x="202" y="151"/>
                    </a:lnTo>
                    <a:lnTo>
                      <a:pt x="191" y="179"/>
                    </a:lnTo>
                    <a:lnTo>
                      <a:pt x="178" y="206"/>
                    </a:lnTo>
                    <a:lnTo>
                      <a:pt x="165" y="232"/>
                    </a:lnTo>
                    <a:lnTo>
                      <a:pt x="148" y="257"/>
                    </a:lnTo>
                    <a:lnTo>
                      <a:pt x="132" y="281"/>
                    </a:lnTo>
                    <a:lnTo>
                      <a:pt x="114" y="304"/>
                    </a:lnTo>
                    <a:lnTo>
                      <a:pt x="97" y="325"/>
                    </a:lnTo>
                    <a:lnTo>
                      <a:pt x="77" y="346"/>
                    </a:lnTo>
                    <a:lnTo>
                      <a:pt x="56" y="364"/>
                    </a:lnTo>
                    <a:lnTo>
                      <a:pt x="34" y="382"/>
                    </a:lnTo>
                    <a:lnTo>
                      <a:pt x="11" y="400"/>
                    </a:lnTo>
                    <a:lnTo>
                      <a:pt x="0" y="414"/>
                    </a:lnTo>
                    <a:lnTo>
                      <a:pt x="51" y="4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0" name="Freeform 288"/>
              <p:cNvSpPr>
                <a:spLocks/>
              </p:cNvSpPr>
              <p:nvPr/>
            </p:nvSpPr>
            <p:spPr bwMode="auto">
              <a:xfrm>
                <a:off x="2300288" y="2251076"/>
                <a:ext cx="314325" cy="855663"/>
              </a:xfrm>
              <a:custGeom>
                <a:avLst/>
                <a:gdLst/>
                <a:ahLst/>
                <a:cxnLst>
                  <a:cxn ang="0">
                    <a:pos x="46" y="1618"/>
                  </a:cxn>
                  <a:cxn ang="0">
                    <a:pos x="92" y="1523"/>
                  </a:cxn>
                  <a:cxn ang="0">
                    <a:pos x="136" y="1424"/>
                  </a:cxn>
                  <a:cxn ang="0">
                    <a:pos x="180" y="1327"/>
                  </a:cxn>
                  <a:cxn ang="0">
                    <a:pos x="221" y="1228"/>
                  </a:cxn>
                  <a:cxn ang="0">
                    <a:pos x="259" y="1127"/>
                  </a:cxn>
                  <a:cxn ang="0">
                    <a:pos x="297" y="1026"/>
                  </a:cxn>
                  <a:cxn ang="0">
                    <a:pos x="332" y="924"/>
                  </a:cxn>
                  <a:cxn ang="0">
                    <a:pos x="366" y="822"/>
                  </a:cxn>
                  <a:cxn ang="0">
                    <a:pos x="397" y="721"/>
                  </a:cxn>
                  <a:cxn ang="0">
                    <a:pos x="429" y="619"/>
                  </a:cxn>
                  <a:cxn ang="0">
                    <a:pos x="459" y="517"/>
                  </a:cxn>
                  <a:cxn ang="0">
                    <a:pos x="489" y="414"/>
                  </a:cxn>
                  <a:cxn ang="0">
                    <a:pos x="516" y="313"/>
                  </a:cxn>
                  <a:cxn ang="0">
                    <a:pos x="543" y="213"/>
                  </a:cxn>
                  <a:cxn ang="0">
                    <a:pos x="569" y="112"/>
                  </a:cxn>
                  <a:cxn ang="0">
                    <a:pos x="594" y="13"/>
                  </a:cxn>
                  <a:cxn ang="0">
                    <a:pos x="531" y="49"/>
                  </a:cxn>
                  <a:cxn ang="0">
                    <a:pos x="505" y="149"/>
                  </a:cxn>
                  <a:cxn ang="0">
                    <a:pos x="480" y="249"/>
                  </a:cxn>
                  <a:cxn ang="0">
                    <a:pos x="452" y="350"/>
                  </a:cxn>
                  <a:cxn ang="0">
                    <a:pos x="424" y="452"/>
                  </a:cxn>
                  <a:cxn ang="0">
                    <a:pos x="395" y="552"/>
                  </a:cxn>
                  <a:cxn ang="0">
                    <a:pos x="366" y="654"/>
                  </a:cxn>
                  <a:cxn ang="0">
                    <a:pos x="334" y="756"/>
                  </a:cxn>
                  <a:cxn ang="0">
                    <a:pos x="300" y="858"/>
                  </a:cxn>
                  <a:cxn ang="0">
                    <a:pos x="266" y="958"/>
                  </a:cxn>
                  <a:cxn ang="0">
                    <a:pos x="230" y="1059"/>
                  </a:cxn>
                  <a:cxn ang="0">
                    <a:pos x="192" y="1159"/>
                  </a:cxn>
                  <a:cxn ang="0">
                    <a:pos x="153" y="1257"/>
                  </a:cxn>
                  <a:cxn ang="0">
                    <a:pos x="112" y="1356"/>
                  </a:cxn>
                  <a:cxn ang="0">
                    <a:pos x="69" y="1453"/>
                  </a:cxn>
                  <a:cxn ang="0">
                    <a:pos x="23" y="1549"/>
                  </a:cxn>
                  <a:cxn ang="0">
                    <a:pos x="0" y="1596"/>
                  </a:cxn>
                </a:cxnLst>
                <a:rect l="0" t="0" r="r" b="b"/>
                <a:pathLst>
                  <a:path w="594" h="1618">
                    <a:moveTo>
                      <a:pt x="46" y="1618"/>
                    </a:moveTo>
                    <a:lnTo>
                      <a:pt x="46" y="1618"/>
                    </a:lnTo>
                    <a:lnTo>
                      <a:pt x="69" y="1571"/>
                    </a:lnTo>
                    <a:lnTo>
                      <a:pt x="92" y="1523"/>
                    </a:lnTo>
                    <a:lnTo>
                      <a:pt x="116" y="1475"/>
                    </a:lnTo>
                    <a:lnTo>
                      <a:pt x="136" y="1424"/>
                    </a:lnTo>
                    <a:lnTo>
                      <a:pt x="158" y="1376"/>
                    </a:lnTo>
                    <a:lnTo>
                      <a:pt x="180" y="1327"/>
                    </a:lnTo>
                    <a:lnTo>
                      <a:pt x="201" y="1277"/>
                    </a:lnTo>
                    <a:lnTo>
                      <a:pt x="221" y="1228"/>
                    </a:lnTo>
                    <a:lnTo>
                      <a:pt x="241" y="1176"/>
                    </a:lnTo>
                    <a:lnTo>
                      <a:pt x="259" y="1127"/>
                    </a:lnTo>
                    <a:lnTo>
                      <a:pt x="278" y="1076"/>
                    </a:lnTo>
                    <a:lnTo>
                      <a:pt x="297" y="1026"/>
                    </a:lnTo>
                    <a:lnTo>
                      <a:pt x="314" y="975"/>
                    </a:lnTo>
                    <a:lnTo>
                      <a:pt x="332" y="924"/>
                    </a:lnTo>
                    <a:lnTo>
                      <a:pt x="348" y="873"/>
                    </a:lnTo>
                    <a:lnTo>
                      <a:pt x="366" y="822"/>
                    </a:lnTo>
                    <a:lnTo>
                      <a:pt x="382" y="771"/>
                    </a:lnTo>
                    <a:lnTo>
                      <a:pt x="397" y="721"/>
                    </a:lnTo>
                    <a:lnTo>
                      <a:pt x="414" y="669"/>
                    </a:lnTo>
                    <a:lnTo>
                      <a:pt x="429" y="619"/>
                    </a:lnTo>
                    <a:lnTo>
                      <a:pt x="444" y="567"/>
                    </a:lnTo>
                    <a:lnTo>
                      <a:pt x="459" y="517"/>
                    </a:lnTo>
                    <a:lnTo>
                      <a:pt x="474" y="465"/>
                    </a:lnTo>
                    <a:lnTo>
                      <a:pt x="489" y="414"/>
                    </a:lnTo>
                    <a:lnTo>
                      <a:pt x="503" y="363"/>
                    </a:lnTo>
                    <a:lnTo>
                      <a:pt x="516" y="313"/>
                    </a:lnTo>
                    <a:lnTo>
                      <a:pt x="530" y="262"/>
                    </a:lnTo>
                    <a:lnTo>
                      <a:pt x="543" y="213"/>
                    </a:lnTo>
                    <a:lnTo>
                      <a:pt x="555" y="162"/>
                    </a:lnTo>
                    <a:lnTo>
                      <a:pt x="569" y="112"/>
                    </a:lnTo>
                    <a:lnTo>
                      <a:pt x="582" y="62"/>
                    </a:lnTo>
                    <a:lnTo>
                      <a:pt x="594" y="13"/>
                    </a:lnTo>
                    <a:lnTo>
                      <a:pt x="543" y="0"/>
                    </a:lnTo>
                    <a:lnTo>
                      <a:pt x="531" y="49"/>
                    </a:lnTo>
                    <a:lnTo>
                      <a:pt x="518" y="99"/>
                    </a:lnTo>
                    <a:lnTo>
                      <a:pt x="505" y="149"/>
                    </a:lnTo>
                    <a:lnTo>
                      <a:pt x="493" y="200"/>
                    </a:lnTo>
                    <a:lnTo>
                      <a:pt x="480" y="249"/>
                    </a:lnTo>
                    <a:lnTo>
                      <a:pt x="465" y="299"/>
                    </a:lnTo>
                    <a:lnTo>
                      <a:pt x="452" y="350"/>
                    </a:lnTo>
                    <a:lnTo>
                      <a:pt x="438" y="400"/>
                    </a:lnTo>
                    <a:lnTo>
                      <a:pt x="424" y="452"/>
                    </a:lnTo>
                    <a:lnTo>
                      <a:pt x="411" y="501"/>
                    </a:lnTo>
                    <a:lnTo>
                      <a:pt x="395" y="552"/>
                    </a:lnTo>
                    <a:lnTo>
                      <a:pt x="381" y="603"/>
                    </a:lnTo>
                    <a:lnTo>
                      <a:pt x="366" y="654"/>
                    </a:lnTo>
                    <a:lnTo>
                      <a:pt x="349" y="705"/>
                    </a:lnTo>
                    <a:lnTo>
                      <a:pt x="334" y="756"/>
                    </a:lnTo>
                    <a:lnTo>
                      <a:pt x="317" y="806"/>
                    </a:lnTo>
                    <a:lnTo>
                      <a:pt x="300" y="858"/>
                    </a:lnTo>
                    <a:lnTo>
                      <a:pt x="283" y="908"/>
                    </a:lnTo>
                    <a:lnTo>
                      <a:pt x="266" y="958"/>
                    </a:lnTo>
                    <a:lnTo>
                      <a:pt x="248" y="1008"/>
                    </a:lnTo>
                    <a:lnTo>
                      <a:pt x="230" y="1059"/>
                    </a:lnTo>
                    <a:lnTo>
                      <a:pt x="211" y="1109"/>
                    </a:lnTo>
                    <a:lnTo>
                      <a:pt x="192" y="1159"/>
                    </a:lnTo>
                    <a:lnTo>
                      <a:pt x="173" y="1208"/>
                    </a:lnTo>
                    <a:lnTo>
                      <a:pt x="153" y="1257"/>
                    </a:lnTo>
                    <a:lnTo>
                      <a:pt x="132" y="1307"/>
                    </a:lnTo>
                    <a:lnTo>
                      <a:pt x="112" y="1356"/>
                    </a:lnTo>
                    <a:lnTo>
                      <a:pt x="90" y="1404"/>
                    </a:lnTo>
                    <a:lnTo>
                      <a:pt x="69" y="1453"/>
                    </a:lnTo>
                    <a:lnTo>
                      <a:pt x="46" y="1501"/>
                    </a:lnTo>
                    <a:lnTo>
                      <a:pt x="23" y="1549"/>
                    </a:lnTo>
                    <a:lnTo>
                      <a:pt x="0" y="1596"/>
                    </a:lnTo>
                    <a:lnTo>
                      <a:pt x="0" y="1596"/>
                    </a:lnTo>
                    <a:lnTo>
                      <a:pt x="46" y="16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1" name="Freeform 289"/>
              <p:cNvSpPr>
                <a:spLocks/>
              </p:cNvSpPr>
              <p:nvPr/>
            </p:nvSpPr>
            <p:spPr bwMode="auto">
              <a:xfrm>
                <a:off x="1703388" y="3095626"/>
                <a:ext cx="620713" cy="806450"/>
              </a:xfrm>
              <a:custGeom>
                <a:avLst/>
                <a:gdLst/>
                <a:ahLst/>
                <a:cxnLst>
                  <a:cxn ang="0">
                    <a:pos x="26" y="1525"/>
                  </a:cxn>
                  <a:cxn ang="0">
                    <a:pos x="135" y="1460"/>
                  </a:cxn>
                  <a:cxn ang="0">
                    <a:pos x="235" y="1389"/>
                  </a:cxn>
                  <a:cxn ang="0">
                    <a:pos x="330" y="1312"/>
                  </a:cxn>
                  <a:cxn ang="0">
                    <a:pos x="418" y="1229"/>
                  </a:cxn>
                  <a:cxn ang="0">
                    <a:pos x="500" y="1143"/>
                  </a:cxn>
                  <a:cxn ang="0">
                    <a:pos x="577" y="1053"/>
                  </a:cxn>
                  <a:cxn ang="0">
                    <a:pos x="649" y="958"/>
                  </a:cxn>
                  <a:cxn ang="0">
                    <a:pos x="717" y="862"/>
                  </a:cxn>
                  <a:cxn ang="0">
                    <a:pos x="782" y="761"/>
                  </a:cxn>
                  <a:cxn ang="0">
                    <a:pos x="842" y="660"/>
                  </a:cxn>
                  <a:cxn ang="0">
                    <a:pos x="901" y="556"/>
                  </a:cxn>
                  <a:cxn ang="0">
                    <a:pos x="958" y="450"/>
                  </a:cxn>
                  <a:cxn ang="0">
                    <a:pos x="1012" y="344"/>
                  </a:cxn>
                  <a:cxn ang="0">
                    <a:pos x="1066" y="236"/>
                  </a:cxn>
                  <a:cxn ang="0">
                    <a:pos x="1120" y="130"/>
                  </a:cxn>
                  <a:cxn ang="0">
                    <a:pos x="1172" y="22"/>
                  </a:cxn>
                  <a:cxn ang="0">
                    <a:pos x="1100" y="54"/>
                  </a:cxn>
                  <a:cxn ang="0">
                    <a:pos x="1046" y="161"/>
                  </a:cxn>
                  <a:cxn ang="0">
                    <a:pos x="994" y="267"/>
                  </a:cxn>
                  <a:cxn ang="0">
                    <a:pos x="940" y="374"/>
                  </a:cxn>
                  <a:cxn ang="0">
                    <a:pos x="884" y="479"/>
                  </a:cxn>
                  <a:cxn ang="0">
                    <a:pos x="828" y="583"/>
                  </a:cxn>
                  <a:cxn ang="0">
                    <a:pos x="769" y="684"/>
                  </a:cxn>
                  <a:cxn ang="0">
                    <a:pos x="706" y="784"/>
                  </a:cxn>
                  <a:cxn ang="0">
                    <a:pos x="641" y="881"/>
                  </a:cxn>
                  <a:cxn ang="0">
                    <a:pos x="572" y="975"/>
                  </a:cxn>
                  <a:cxn ang="0">
                    <a:pos x="500" y="1065"/>
                  </a:cxn>
                  <a:cxn ang="0">
                    <a:pos x="422" y="1152"/>
                  </a:cxn>
                  <a:cxn ang="0">
                    <a:pos x="340" y="1233"/>
                  </a:cxn>
                  <a:cxn ang="0">
                    <a:pos x="251" y="1311"/>
                  </a:cxn>
                  <a:cxn ang="0">
                    <a:pos x="157" y="1383"/>
                  </a:cxn>
                  <a:cxn ang="0">
                    <a:pos x="54" y="1449"/>
                  </a:cxn>
                  <a:cxn ang="0">
                    <a:pos x="28" y="1481"/>
                  </a:cxn>
                </a:cxnLst>
                <a:rect l="0" t="0" r="r" b="b"/>
                <a:pathLst>
                  <a:path w="1172" h="1525">
                    <a:moveTo>
                      <a:pt x="0" y="1525"/>
                    </a:moveTo>
                    <a:lnTo>
                      <a:pt x="26" y="1525"/>
                    </a:lnTo>
                    <a:lnTo>
                      <a:pt x="81" y="1493"/>
                    </a:lnTo>
                    <a:lnTo>
                      <a:pt x="135" y="1460"/>
                    </a:lnTo>
                    <a:lnTo>
                      <a:pt x="185" y="1425"/>
                    </a:lnTo>
                    <a:lnTo>
                      <a:pt x="235" y="1389"/>
                    </a:lnTo>
                    <a:lnTo>
                      <a:pt x="284" y="1350"/>
                    </a:lnTo>
                    <a:lnTo>
                      <a:pt x="330" y="1312"/>
                    </a:lnTo>
                    <a:lnTo>
                      <a:pt x="375" y="1270"/>
                    </a:lnTo>
                    <a:lnTo>
                      <a:pt x="418" y="1229"/>
                    </a:lnTo>
                    <a:lnTo>
                      <a:pt x="459" y="1187"/>
                    </a:lnTo>
                    <a:lnTo>
                      <a:pt x="500" y="1143"/>
                    </a:lnTo>
                    <a:lnTo>
                      <a:pt x="539" y="1098"/>
                    </a:lnTo>
                    <a:lnTo>
                      <a:pt x="577" y="1053"/>
                    </a:lnTo>
                    <a:lnTo>
                      <a:pt x="614" y="1006"/>
                    </a:lnTo>
                    <a:lnTo>
                      <a:pt x="649" y="958"/>
                    </a:lnTo>
                    <a:lnTo>
                      <a:pt x="683" y="911"/>
                    </a:lnTo>
                    <a:lnTo>
                      <a:pt x="717" y="862"/>
                    </a:lnTo>
                    <a:lnTo>
                      <a:pt x="750" y="812"/>
                    </a:lnTo>
                    <a:lnTo>
                      <a:pt x="782" y="761"/>
                    </a:lnTo>
                    <a:lnTo>
                      <a:pt x="813" y="710"/>
                    </a:lnTo>
                    <a:lnTo>
                      <a:pt x="842" y="660"/>
                    </a:lnTo>
                    <a:lnTo>
                      <a:pt x="872" y="607"/>
                    </a:lnTo>
                    <a:lnTo>
                      <a:pt x="901" y="556"/>
                    </a:lnTo>
                    <a:lnTo>
                      <a:pt x="930" y="503"/>
                    </a:lnTo>
                    <a:lnTo>
                      <a:pt x="958" y="450"/>
                    </a:lnTo>
                    <a:lnTo>
                      <a:pt x="986" y="398"/>
                    </a:lnTo>
                    <a:lnTo>
                      <a:pt x="1012" y="344"/>
                    </a:lnTo>
                    <a:lnTo>
                      <a:pt x="1040" y="291"/>
                    </a:lnTo>
                    <a:lnTo>
                      <a:pt x="1066" y="236"/>
                    </a:lnTo>
                    <a:lnTo>
                      <a:pt x="1092" y="183"/>
                    </a:lnTo>
                    <a:lnTo>
                      <a:pt x="1120" y="130"/>
                    </a:lnTo>
                    <a:lnTo>
                      <a:pt x="1146" y="76"/>
                    </a:lnTo>
                    <a:lnTo>
                      <a:pt x="1172" y="22"/>
                    </a:lnTo>
                    <a:lnTo>
                      <a:pt x="1126" y="0"/>
                    </a:lnTo>
                    <a:lnTo>
                      <a:pt x="1100" y="54"/>
                    </a:lnTo>
                    <a:lnTo>
                      <a:pt x="1074" y="106"/>
                    </a:lnTo>
                    <a:lnTo>
                      <a:pt x="1046" y="161"/>
                    </a:lnTo>
                    <a:lnTo>
                      <a:pt x="1020" y="214"/>
                    </a:lnTo>
                    <a:lnTo>
                      <a:pt x="994" y="267"/>
                    </a:lnTo>
                    <a:lnTo>
                      <a:pt x="966" y="320"/>
                    </a:lnTo>
                    <a:lnTo>
                      <a:pt x="940" y="374"/>
                    </a:lnTo>
                    <a:lnTo>
                      <a:pt x="912" y="426"/>
                    </a:lnTo>
                    <a:lnTo>
                      <a:pt x="884" y="479"/>
                    </a:lnTo>
                    <a:lnTo>
                      <a:pt x="855" y="532"/>
                    </a:lnTo>
                    <a:lnTo>
                      <a:pt x="828" y="583"/>
                    </a:lnTo>
                    <a:lnTo>
                      <a:pt x="798" y="634"/>
                    </a:lnTo>
                    <a:lnTo>
                      <a:pt x="769" y="684"/>
                    </a:lnTo>
                    <a:lnTo>
                      <a:pt x="738" y="735"/>
                    </a:lnTo>
                    <a:lnTo>
                      <a:pt x="706" y="784"/>
                    </a:lnTo>
                    <a:lnTo>
                      <a:pt x="675" y="833"/>
                    </a:lnTo>
                    <a:lnTo>
                      <a:pt x="641" y="881"/>
                    </a:lnTo>
                    <a:lnTo>
                      <a:pt x="607" y="928"/>
                    </a:lnTo>
                    <a:lnTo>
                      <a:pt x="572" y="975"/>
                    </a:lnTo>
                    <a:lnTo>
                      <a:pt x="537" y="1020"/>
                    </a:lnTo>
                    <a:lnTo>
                      <a:pt x="500" y="1065"/>
                    </a:lnTo>
                    <a:lnTo>
                      <a:pt x="463" y="1108"/>
                    </a:lnTo>
                    <a:lnTo>
                      <a:pt x="422" y="1152"/>
                    </a:lnTo>
                    <a:lnTo>
                      <a:pt x="382" y="1192"/>
                    </a:lnTo>
                    <a:lnTo>
                      <a:pt x="340" y="1233"/>
                    </a:lnTo>
                    <a:lnTo>
                      <a:pt x="297" y="1272"/>
                    </a:lnTo>
                    <a:lnTo>
                      <a:pt x="251" y="1311"/>
                    </a:lnTo>
                    <a:lnTo>
                      <a:pt x="205" y="1347"/>
                    </a:lnTo>
                    <a:lnTo>
                      <a:pt x="157" y="1383"/>
                    </a:lnTo>
                    <a:lnTo>
                      <a:pt x="106" y="1416"/>
                    </a:lnTo>
                    <a:lnTo>
                      <a:pt x="54" y="1449"/>
                    </a:lnTo>
                    <a:lnTo>
                      <a:pt x="2" y="1481"/>
                    </a:lnTo>
                    <a:lnTo>
                      <a:pt x="28" y="1481"/>
                    </a:lnTo>
                    <a:lnTo>
                      <a:pt x="0" y="15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2" name="Freeform 290"/>
              <p:cNvSpPr>
                <a:spLocks/>
              </p:cNvSpPr>
              <p:nvPr/>
            </p:nvSpPr>
            <p:spPr bwMode="auto">
              <a:xfrm>
                <a:off x="1030288" y="3163888"/>
                <a:ext cx="688975" cy="738188"/>
              </a:xfrm>
              <a:custGeom>
                <a:avLst/>
                <a:gdLst/>
                <a:ahLst/>
                <a:cxnLst>
                  <a:cxn ang="0">
                    <a:pos x="0" y="26"/>
                  </a:cxn>
                  <a:cxn ang="0">
                    <a:pos x="60" y="125"/>
                  </a:cxn>
                  <a:cxn ang="0">
                    <a:pos x="122" y="224"/>
                  </a:cxn>
                  <a:cxn ang="0">
                    <a:pos x="187" y="318"/>
                  </a:cxn>
                  <a:cxn ang="0">
                    <a:pos x="252" y="413"/>
                  </a:cxn>
                  <a:cxn ang="0">
                    <a:pos x="319" y="505"/>
                  </a:cxn>
                  <a:cxn ang="0">
                    <a:pos x="392" y="596"/>
                  </a:cxn>
                  <a:cxn ang="0">
                    <a:pos x="464" y="684"/>
                  </a:cxn>
                  <a:cxn ang="0">
                    <a:pos x="541" y="770"/>
                  </a:cxn>
                  <a:cxn ang="0">
                    <a:pos x="620" y="855"/>
                  </a:cxn>
                  <a:cxn ang="0">
                    <a:pos x="703" y="937"/>
                  </a:cxn>
                  <a:cxn ang="0">
                    <a:pos x="788" y="1018"/>
                  </a:cxn>
                  <a:cxn ang="0">
                    <a:pos x="878" y="1097"/>
                  </a:cxn>
                  <a:cxn ang="0">
                    <a:pos x="970" y="1174"/>
                  </a:cxn>
                  <a:cxn ang="0">
                    <a:pos x="1067" y="1250"/>
                  </a:cxn>
                  <a:cxn ang="0">
                    <a:pos x="1167" y="1322"/>
                  </a:cxn>
                  <a:cxn ang="0">
                    <a:pos x="1273" y="1395"/>
                  </a:cxn>
                  <a:cxn ang="0">
                    <a:pos x="1248" y="1317"/>
                  </a:cxn>
                  <a:cxn ang="0">
                    <a:pos x="1148" y="1244"/>
                  </a:cxn>
                  <a:cxn ang="0">
                    <a:pos x="1050" y="1171"/>
                  </a:cxn>
                  <a:cxn ang="0">
                    <a:pos x="957" y="1096"/>
                  </a:cxn>
                  <a:cxn ang="0">
                    <a:pos x="866" y="1019"/>
                  </a:cxn>
                  <a:cxn ang="0">
                    <a:pos x="780" y="940"/>
                  </a:cxn>
                  <a:cxn ang="0">
                    <a:pos x="697" y="859"/>
                  </a:cxn>
                  <a:cxn ang="0">
                    <a:pos x="618" y="777"/>
                  </a:cxn>
                  <a:cxn ang="0">
                    <a:pos x="541" y="692"/>
                  </a:cxn>
                  <a:cxn ang="0">
                    <a:pos x="467" y="607"/>
                  </a:cxn>
                  <a:cxn ang="0">
                    <a:pos x="395" y="518"/>
                  </a:cxn>
                  <a:cxn ang="0">
                    <a:pos x="327" y="428"/>
                  </a:cxn>
                  <a:cxn ang="0">
                    <a:pos x="260" y="337"/>
                  </a:cxn>
                  <a:cxn ang="0">
                    <a:pos x="195" y="242"/>
                  </a:cxn>
                  <a:cxn ang="0">
                    <a:pos x="134" y="148"/>
                  </a:cxn>
                  <a:cxn ang="0">
                    <a:pos x="74" y="49"/>
                  </a:cxn>
                  <a:cxn ang="0">
                    <a:pos x="44" y="0"/>
                  </a:cxn>
                </a:cxnLst>
                <a:rect l="0" t="0" r="r" b="b"/>
                <a:pathLst>
                  <a:path w="1301" h="1395">
                    <a:moveTo>
                      <a:pt x="0" y="26"/>
                    </a:moveTo>
                    <a:lnTo>
                      <a:pt x="0" y="26"/>
                    </a:lnTo>
                    <a:lnTo>
                      <a:pt x="30" y="76"/>
                    </a:lnTo>
                    <a:lnTo>
                      <a:pt x="60" y="125"/>
                    </a:lnTo>
                    <a:lnTo>
                      <a:pt x="90" y="174"/>
                    </a:lnTo>
                    <a:lnTo>
                      <a:pt x="122" y="224"/>
                    </a:lnTo>
                    <a:lnTo>
                      <a:pt x="154" y="271"/>
                    </a:lnTo>
                    <a:lnTo>
                      <a:pt x="187" y="318"/>
                    </a:lnTo>
                    <a:lnTo>
                      <a:pt x="218" y="365"/>
                    </a:lnTo>
                    <a:lnTo>
                      <a:pt x="252" y="413"/>
                    </a:lnTo>
                    <a:lnTo>
                      <a:pt x="285" y="459"/>
                    </a:lnTo>
                    <a:lnTo>
                      <a:pt x="319" y="505"/>
                    </a:lnTo>
                    <a:lnTo>
                      <a:pt x="355" y="551"/>
                    </a:lnTo>
                    <a:lnTo>
                      <a:pt x="392" y="596"/>
                    </a:lnTo>
                    <a:lnTo>
                      <a:pt x="428" y="640"/>
                    </a:lnTo>
                    <a:lnTo>
                      <a:pt x="464" y="684"/>
                    </a:lnTo>
                    <a:lnTo>
                      <a:pt x="501" y="727"/>
                    </a:lnTo>
                    <a:lnTo>
                      <a:pt x="541" y="770"/>
                    </a:lnTo>
                    <a:lnTo>
                      <a:pt x="580" y="812"/>
                    </a:lnTo>
                    <a:lnTo>
                      <a:pt x="620" y="855"/>
                    </a:lnTo>
                    <a:lnTo>
                      <a:pt x="662" y="896"/>
                    </a:lnTo>
                    <a:lnTo>
                      <a:pt x="703" y="937"/>
                    </a:lnTo>
                    <a:lnTo>
                      <a:pt x="745" y="978"/>
                    </a:lnTo>
                    <a:lnTo>
                      <a:pt x="788" y="1018"/>
                    </a:lnTo>
                    <a:lnTo>
                      <a:pt x="833" y="1059"/>
                    </a:lnTo>
                    <a:lnTo>
                      <a:pt x="878" y="1097"/>
                    </a:lnTo>
                    <a:lnTo>
                      <a:pt x="924" y="1136"/>
                    </a:lnTo>
                    <a:lnTo>
                      <a:pt x="970" y="1174"/>
                    </a:lnTo>
                    <a:lnTo>
                      <a:pt x="1019" y="1213"/>
                    </a:lnTo>
                    <a:lnTo>
                      <a:pt x="1067" y="1250"/>
                    </a:lnTo>
                    <a:lnTo>
                      <a:pt x="1117" y="1286"/>
                    </a:lnTo>
                    <a:lnTo>
                      <a:pt x="1167" y="1322"/>
                    </a:lnTo>
                    <a:lnTo>
                      <a:pt x="1220" y="1358"/>
                    </a:lnTo>
                    <a:lnTo>
                      <a:pt x="1273" y="1395"/>
                    </a:lnTo>
                    <a:lnTo>
                      <a:pt x="1301" y="1351"/>
                    </a:lnTo>
                    <a:lnTo>
                      <a:pt x="1248" y="1317"/>
                    </a:lnTo>
                    <a:lnTo>
                      <a:pt x="1198" y="1281"/>
                    </a:lnTo>
                    <a:lnTo>
                      <a:pt x="1148" y="1244"/>
                    </a:lnTo>
                    <a:lnTo>
                      <a:pt x="1098" y="1208"/>
                    </a:lnTo>
                    <a:lnTo>
                      <a:pt x="1050" y="1171"/>
                    </a:lnTo>
                    <a:lnTo>
                      <a:pt x="1003" y="1135"/>
                    </a:lnTo>
                    <a:lnTo>
                      <a:pt x="957" y="1096"/>
                    </a:lnTo>
                    <a:lnTo>
                      <a:pt x="911" y="1058"/>
                    </a:lnTo>
                    <a:lnTo>
                      <a:pt x="866" y="1019"/>
                    </a:lnTo>
                    <a:lnTo>
                      <a:pt x="823" y="981"/>
                    </a:lnTo>
                    <a:lnTo>
                      <a:pt x="780" y="940"/>
                    </a:lnTo>
                    <a:lnTo>
                      <a:pt x="738" y="900"/>
                    </a:lnTo>
                    <a:lnTo>
                      <a:pt x="697" y="859"/>
                    </a:lnTo>
                    <a:lnTo>
                      <a:pt x="657" y="820"/>
                    </a:lnTo>
                    <a:lnTo>
                      <a:pt x="618" y="777"/>
                    </a:lnTo>
                    <a:lnTo>
                      <a:pt x="578" y="735"/>
                    </a:lnTo>
                    <a:lnTo>
                      <a:pt x="541" y="692"/>
                    </a:lnTo>
                    <a:lnTo>
                      <a:pt x="504" y="651"/>
                    </a:lnTo>
                    <a:lnTo>
                      <a:pt x="467" y="607"/>
                    </a:lnTo>
                    <a:lnTo>
                      <a:pt x="431" y="563"/>
                    </a:lnTo>
                    <a:lnTo>
                      <a:pt x="395" y="518"/>
                    </a:lnTo>
                    <a:lnTo>
                      <a:pt x="361" y="474"/>
                    </a:lnTo>
                    <a:lnTo>
                      <a:pt x="327" y="428"/>
                    </a:lnTo>
                    <a:lnTo>
                      <a:pt x="294" y="382"/>
                    </a:lnTo>
                    <a:lnTo>
                      <a:pt x="260" y="337"/>
                    </a:lnTo>
                    <a:lnTo>
                      <a:pt x="228" y="290"/>
                    </a:lnTo>
                    <a:lnTo>
                      <a:pt x="195" y="242"/>
                    </a:lnTo>
                    <a:lnTo>
                      <a:pt x="166" y="195"/>
                    </a:lnTo>
                    <a:lnTo>
                      <a:pt x="134" y="148"/>
                    </a:lnTo>
                    <a:lnTo>
                      <a:pt x="104" y="99"/>
                    </a:lnTo>
                    <a:lnTo>
                      <a:pt x="74" y="49"/>
                    </a:lnTo>
                    <a:lnTo>
                      <a:pt x="44" y="0"/>
                    </a:lnTo>
                    <a:lnTo>
                      <a:pt x="44" y="0"/>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3" name="Freeform 291"/>
              <p:cNvSpPr>
                <a:spLocks/>
              </p:cNvSpPr>
              <p:nvPr/>
            </p:nvSpPr>
            <p:spPr bwMode="auto">
              <a:xfrm>
                <a:off x="785813" y="2336801"/>
                <a:ext cx="268288" cy="841375"/>
              </a:xfrm>
              <a:custGeom>
                <a:avLst/>
                <a:gdLst/>
                <a:ahLst/>
                <a:cxnLst>
                  <a:cxn ang="0">
                    <a:pos x="0" y="24"/>
                  </a:cxn>
                  <a:cxn ang="0">
                    <a:pos x="17" y="117"/>
                  </a:cxn>
                  <a:cxn ang="0">
                    <a:pos x="34" y="211"/>
                  </a:cxn>
                  <a:cxn ang="0">
                    <a:pos x="52" y="308"/>
                  </a:cxn>
                  <a:cxn ang="0">
                    <a:pos x="70" y="407"/>
                  </a:cxn>
                  <a:cxn ang="0">
                    <a:pos x="90" y="507"/>
                  </a:cxn>
                  <a:cxn ang="0">
                    <a:pos x="111" y="608"/>
                  </a:cxn>
                  <a:cxn ang="0">
                    <a:pos x="134" y="709"/>
                  </a:cxn>
                  <a:cxn ang="0">
                    <a:pos x="159" y="811"/>
                  </a:cxn>
                  <a:cxn ang="0">
                    <a:pos x="187" y="913"/>
                  </a:cxn>
                  <a:cxn ang="0">
                    <a:pos x="217" y="1015"/>
                  </a:cxn>
                  <a:cxn ang="0">
                    <a:pos x="249" y="1116"/>
                  </a:cxn>
                  <a:cxn ang="0">
                    <a:pos x="284" y="1214"/>
                  </a:cxn>
                  <a:cxn ang="0">
                    <a:pos x="323" y="1312"/>
                  </a:cxn>
                  <a:cxn ang="0">
                    <a:pos x="367" y="1407"/>
                  </a:cxn>
                  <a:cxn ang="0">
                    <a:pos x="412" y="1500"/>
                  </a:cxn>
                  <a:cxn ang="0">
                    <a:pos x="462" y="1590"/>
                  </a:cxn>
                  <a:cxn ang="0">
                    <a:pos x="481" y="1521"/>
                  </a:cxn>
                  <a:cxn ang="0">
                    <a:pos x="435" y="1431"/>
                  </a:cxn>
                  <a:cxn ang="0">
                    <a:pos x="391" y="1339"/>
                  </a:cxn>
                  <a:cxn ang="0">
                    <a:pos x="352" y="1245"/>
                  </a:cxn>
                  <a:cxn ang="0">
                    <a:pos x="315" y="1148"/>
                  </a:cxn>
                  <a:cxn ang="0">
                    <a:pos x="281" y="1049"/>
                  </a:cxn>
                  <a:cxn ang="0">
                    <a:pos x="250" y="949"/>
                  </a:cxn>
                  <a:cxn ang="0">
                    <a:pos x="223" y="850"/>
                  </a:cxn>
                  <a:cxn ang="0">
                    <a:pos x="198" y="748"/>
                  </a:cxn>
                  <a:cxn ang="0">
                    <a:pos x="173" y="648"/>
                  </a:cxn>
                  <a:cxn ang="0">
                    <a:pos x="152" y="547"/>
                  </a:cxn>
                  <a:cxn ang="0">
                    <a:pos x="131" y="447"/>
                  </a:cxn>
                  <a:cxn ang="0">
                    <a:pos x="111" y="348"/>
                  </a:cxn>
                  <a:cxn ang="0">
                    <a:pos x="93" y="250"/>
                  </a:cxn>
                  <a:cxn ang="0">
                    <a:pos x="76" y="155"/>
                  </a:cxn>
                  <a:cxn ang="0">
                    <a:pos x="59" y="62"/>
                  </a:cxn>
                  <a:cxn ang="0">
                    <a:pos x="42" y="0"/>
                  </a:cxn>
                </a:cxnLst>
                <a:rect l="0" t="0" r="r" b="b"/>
                <a:pathLst>
                  <a:path w="506" h="1590">
                    <a:moveTo>
                      <a:pt x="9" y="40"/>
                    </a:moveTo>
                    <a:lnTo>
                      <a:pt x="0" y="24"/>
                    </a:lnTo>
                    <a:lnTo>
                      <a:pt x="9" y="70"/>
                    </a:lnTo>
                    <a:lnTo>
                      <a:pt x="17" y="117"/>
                    </a:lnTo>
                    <a:lnTo>
                      <a:pt x="25" y="164"/>
                    </a:lnTo>
                    <a:lnTo>
                      <a:pt x="34" y="211"/>
                    </a:lnTo>
                    <a:lnTo>
                      <a:pt x="43" y="259"/>
                    </a:lnTo>
                    <a:lnTo>
                      <a:pt x="52" y="308"/>
                    </a:lnTo>
                    <a:lnTo>
                      <a:pt x="60" y="357"/>
                    </a:lnTo>
                    <a:lnTo>
                      <a:pt x="70" y="407"/>
                    </a:lnTo>
                    <a:lnTo>
                      <a:pt x="80" y="456"/>
                    </a:lnTo>
                    <a:lnTo>
                      <a:pt x="90" y="507"/>
                    </a:lnTo>
                    <a:lnTo>
                      <a:pt x="101" y="558"/>
                    </a:lnTo>
                    <a:lnTo>
                      <a:pt x="111" y="608"/>
                    </a:lnTo>
                    <a:lnTo>
                      <a:pt x="123" y="659"/>
                    </a:lnTo>
                    <a:lnTo>
                      <a:pt x="134" y="709"/>
                    </a:lnTo>
                    <a:lnTo>
                      <a:pt x="147" y="761"/>
                    </a:lnTo>
                    <a:lnTo>
                      <a:pt x="159" y="811"/>
                    </a:lnTo>
                    <a:lnTo>
                      <a:pt x="172" y="863"/>
                    </a:lnTo>
                    <a:lnTo>
                      <a:pt x="187" y="913"/>
                    </a:lnTo>
                    <a:lnTo>
                      <a:pt x="202" y="965"/>
                    </a:lnTo>
                    <a:lnTo>
                      <a:pt x="217" y="1015"/>
                    </a:lnTo>
                    <a:lnTo>
                      <a:pt x="233" y="1065"/>
                    </a:lnTo>
                    <a:lnTo>
                      <a:pt x="249" y="1116"/>
                    </a:lnTo>
                    <a:lnTo>
                      <a:pt x="267" y="1166"/>
                    </a:lnTo>
                    <a:lnTo>
                      <a:pt x="284" y="1214"/>
                    </a:lnTo>
                    <a:lnTo>
                      <a:pt x="304" y="1264"/>
                    </a:lnTo>
                    <a:lnTo>
                      <a:pt x="323" y="1312"/>
                    </a:lnTo>
                    <a:lnTo>
                      <a:pt x="345" y="1361"/>
                    </a:lnTo>
                    <a:lnTo>
                      <a:pt x="367" y="1407"/>
                    </a:lnTo>
                    <a:lnTo>
                      <a:pt x="389" y="1453"/>
                    </a:lnTo>
                    <a:lnTo>
                      <a:pt x="412" y="1500"/>
                    </a:lnTo>
                    <a:lnTo>
                      <a:pt x="437" y="1545"/>
                    </a:lnTo>
                    <a:lnTo>
                      <a:pt x="462" y="1590"/>
                    </a:lnTo>
                    <a:lnTo>
                      <a:pt x="506" y="1564"/>
                    </a:lnTo>
                    <a:lnTo>
                      <a:pt x="481" y="1521"/>
                    </a:lnTo>
                    <a:lnTo>
                      <a:pt x="458" y="1476"/>
                    </a:lnTo>
                    <a:lnTo>
                      <a:pt x="435" y="1431"/>
                    </a:lnTo>
                    <a:lnTo>
                      <a:pt x="413" y="1385"/>
                    </a:lnTo>
                    <a:lnTo>
                      <a:pt x="391" y="1339"/>
                    </a:lnTo>
                    <a:lnTo>
                      <a:pt x="371" y="1292"/>
                    </a:lnTo>
                    <a:lnTo>
                      <a:pt x="352" y="1245"/>
                    </a:lnTo>
                    <a:lnTo>
                      <a:pt x="333" y="1196"/>
                    </a:lnTo>
                    <a:lnTo>
                      <a:pt x="315" y="1148"/>
                    </a:lnTo>
                    <a:lnTo>
                      <a:pt x="297" y="1099"/>
                    </a:lnTo>
                    <a:lnTo>
                      <a:pt x="281" y="1049"/>
                    </a:lnTo>
                    <a:lnTo>
                      <a:pt x="266" y="1000"/>
                    </a:lnTo>
                    <a:lnTo>
                      <a:pt x="250" y="949"/>
                    </a:lnTo>
                    <a:lnTo>
                      <a:pt x="237" y="900"/>
                    </a:lnTo>
                    <a:lnTo>
                      <a:pt x="223" y="850"/>
                    </a:lnTo>
                    <a:lnTo>
                      <a:pt x="210" y="798"/>
                    </a:lnTo>
                    <a:lnTo>
                      <a:pt x="198" y="748"/>
                    </a:lnTo>
                    <a:lnTo>
                      <a:pt x="184" y="698"/>
                    </a:lnTo>
                    <a:lnTo>
                      <a:pt x="173" y="648"/>
                    </a:lnTo>
                    <a:lnTo>
                      <a:pt x="161" y="597"/>
                    </a:lnTo>
                    <a:lnTo>
                      <a:pt x="152" y="547"/>
                    </a:lnTo>
                    <a:lnTo>
                      <a:pt x="141" y="496"/>
                    </a:lnTo>
                    <a:lnTo>
                      <a:pt x="131" y="447"/>
                    </a:lnTo>
                    <a:lnTo>
                      <a:pt x="121" y="396"/>
                    </a:lnTo>
                    <a:lnTo>
                      <a:pt x="111" y="348"/>
                    </a:lnTo>
                    <a:lnTo>
                      <a:pt x="102" y="299"/>
                    </a:lnTo>
                    <a:lnTo>
                      <a:pt x="93" y="250"/>
                    </a:lnTo>
                    <a:lnTo>
                      <a:pt x="85" y="202"/>
                    </a:lnTo>
                    <a:lnTo>
                      <a:pt x="76" y="155"/>
                    </a:lnTo>
                    <a:lnTo>
                      <a:pt x="67" y="108"/>
                    </a:lnTo>
                    <a:lnTo>
                      <a:pt x="59" y="62"/>
                    </a:lnTo>
                    <a:lnTo>
                      <a:pt x="51" y="16"/>
                    </a:lnTo>
                    <a:lnTo>
                      <a:pt x="42" y="0"/>
                    </a:lnTo>
                    <a:lnTo>
                      <a:pt x="9"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4" name="Freeform 292"/>
              <p:cNvSpPr>
                <a:spLocks/>
              </p:cNvSpPr>
              <p:nvPr/>
            </p:nvSpPr>
            <p:spPr bwMode="auto">
              <a:xfrm>
                <a:off x="665163" y="1830388"/>
                <a:ext cx="296863" cy="527050"/>
              </a:xfrm>
              <a:custGeom>
                <a:avLst/>
                <a:gdLst/>
                <a:ahLst/>
                <a:cxnLst>
                  <a:cxn ang="0">
                    <a:pos x="544" y="9"/>
                  </a:cxn>
                  <a:cxn ang="0">
                    <a:pos x="478" y="0"/>
                  </a:cxn>
                  <a:cxn ang="0">
                    <a:pos x="410" y="7"/>
                  </a:cxn>
                  <a:cxn ang="0">
                    <a:pos x="343" y="30"/>
                  </a:cxn>
                  <a:cxn ang="0">
                    <a:pos x="278" y="64"/>
                  </a:cxn>
                  <a:cxn ang="0">
                    <a:pos x="214" y="110"/>
                  </a:cxn>
                  <a:cxn ang="0">
                    <a:pos x="157" y="166"/>
                  </a:cxn>
                  <a:cxn ang="0">
                    <a:pos x="105" y="232"/>
                  </a:cxn>
                  <a:cxn ang="0">
                    <a:pos x="61" y="304"/>
                  </a:cxn>
                  <a:cxn ang="0">
                    <a:pos x="28" y="384"/>
                  </a:cxn>
                  <a:cxn ang="0">
                    <a:pos x="8" y="468"/>
                  </a:cxn>
                  <a:cxn ang="0">
                    <a:pos x="0" y="556"/>
                  </a:cxn>
                  <a:cxn ang="0">
                    <a:pos x="9" y="646"/>
                  </a:cxn>
                  <a:cxn ang="0">
                    <a:pos x="35" y="738"/>
                  </a:cxn>
                  <a:cxn ang="0">
                    <a:pos x="81" y="828"/>
                  </a:cxn>
                  <a:cxn ang="0">
                    <a:pos x="148" y="914"/>
                  </a:cxn>
                  <a:cxn ang="0">
                    <a:pos x="237" y="997"/>
                  </a:cxn>
                  <a:cxn ang="0">
                    <a:pos x="225" y="919"/>
                  </a:cxn>
                  <a:cxn ang="0">
                    <a:pos x="154" y="840"/>
                  </a:cxn>
                  <a:cxn ang="0">
                    <a:pos x="102" y="759"/>
                  </a:cxn>
                  <a:cxn ang="0">
                    <a:pos x="68" y="676"/>
                  </a:cxn>
                  <a:cxn ang="0">
                    <a:pos x="53" y="596"/>
                  </a:cxn>
                  <a:cxn ang="0">
                    <a:pos x="53" y="516"/>
                  </a:cxn>
                  <a:cxn ang="0">
                    <a:pos x="67" y="438"/>
                  </a:cxn>
                  <a:cxn ang="0">
                    <a:pos x="91" y="364"/>
                  </a:cxn>
                  <a:cxn ang="0">
                    <a:pos x="126" y="293"/>
                  </a:cxn>
                  <a:cxn ang="0">
                    <a:pos x="169" y="231"/>
                  </a:cxn>
                  <a:cxn ang="0">
                    <a:pos x="219" y="175"/>
                  </a:cxn>
                  <a:cxn ang="0">
                    <a:pos x="275" y="128"/>
                  </a:cxn>
                  <a:cxn ang="0">
                    <a:pos x="333" y="91"/>
                  </a:cxn>
                  <a:cxn ang="0">
                    <a:pos x="392" y="65"/>
                  </a:cxn>
                  <a:cxn ang="0">
                    <a:pos x="450" y="53"/>
                  </a:cxn>
                  <a:cxn ang="0">
                    <a:pos x="505" y="53"/>
                  </a:cxn>
                  <a:cxn ang="0">
                    <a:pos x="562" y="44"/>
                  </a:cxn>
                </a:cxnLst>
                <a:rect l="0" t="0" r="r" b="b"/>
                <a:pathLst>
                  <a:path w="562" h="997">
                    <a:moveTo>
                      <a:pt x="513" y="25"/>
                    </a:moveTo>
                    <a:lnTo>
                      <a:pt x="544" y="9"/>
                    </a:lnTo>
                    <a:lnTo>
                      <a:pt x="511" y="3"/>
                    </a:lnTo>
                    <a:lnTo>
                      <a:pt x="478" y="0"/>
                    </a:lnTo>
                    <a:lnTo>
                      <a:pt x="445" y="3"/>
                    </a:lnTo>
                    <a:lnTo>
                      <a:pt x="410" y="7"/>
                    </a:lnTo>
                    <a:lnTo>
                      <a:pt x="376" y="17"/>
                    </a:lnTo>
                    <a:lnTo>
                      <a:pt x="343" y="30"/>
                    </a:lnTo>
                    <a:lnTo>
                      <a:pt x="309" y="45"/>
                    </a:lnTo>
                    <a:lnTo>
                      <a:pt x="278" y="64"/>
                    </a:lnTo>
                    <a:lnTo>
                      <a:pt x="245" y="86"/>
                    </a:lnTo>
                    <a:lnTo>
                      <a:pt x="214" y="110"/>
                    </a:lnTo>
                    <a:lnTo>
                      <a:pt x="184" y="138"/>
                    </a:lnTo>
                    <a:lnTo>
                      <a:pt x="157" y="166"/>
                    </a:lnTo>
                    <a:lnTo>
                      <a:pt x="129" y="198"/>
                    </a:lnTo>
                    <a:lnTo>
                      <a:pt x="105" y="232"/>
                    </a:lnTo>
                    <a:lnTo>
                      <a:pt x="82" y="267"/>
                    </a:lnTo>
                    <a:lnTo>
                      <a:pt x="61" y="304"/>
                    </a:lnTo>
                    <a:lnTo>
                      <a:pt x="43" y="344"/>
                    </a:lnTo>
                    <a:lnTo>
                      <a:pt x="28" y="384"/>
                    </a:lnTo>
                    <a:lnTo>
                      <a:pt x="16" y="425"/>
                    </a:lnTo>
                    <a:lnTo>
                      <a:pt x="8" y="468"/>
                    </a:lnTo>
                    <a:lnTo>
                      <a:pt x="2" y="512"/>
                    </a:lnTo>
                    <a:lnTo>
                      <a:pt x="0" y="556"/>
                    </a:lnTo>
                    <a:lnTo>
                      <a:pt x="2" y="601"/>
                    </a:lnTo>
                    <a:lnTo>
                      <a:pt x="9" y="646"/>
                    </a:lnTo>
                    <a:lnTo>
                      <a:pt x="20" y="692"/>
                    </a:lnTo>
                    <a:lnTo>
                      <a:pt x="35" y="738"/>
                    </a:lnTo>
                    <a:lnTo>
                      <a:pt x="56" y="783"/>
                    </a:lnTo>
                    <a:lnTo>
                      <a:pt x="81" y="828"/>
                    </a:lnTo>
                    <a:lnTo>
                      <a:pt x="112" y="871"/>
                    </a:lnTo>
                    <a:lnTo>
                      <a:pt x="148" y="914"/>
                    </a:lnTo>
                    <a:lnTo>
                      <a:pt x="190" y="956"/>
                    </a:lnTo>
                    <a:lnTo>
                      <a:pt x="237" y="997"/>
                    </a:lnTo>
                    <a:lnTo>
                      <a:pt x="270" y="957"/>
                    </a:lnTo>
                    <a:lnTo>
                      <a:pt x="225" y="919"/>
                    </a:lnTo>
                    <a:lnTo>
                      <a:pt x="185" y="879"/>
                    </a:lnTo>
                    <a:lnTo>
                      <a:pt x="154" y="840"/>
                    </a:lnTo>
                    <a:lnTo>
                      <a:pt x="125" y="799"/>
                    </a:lnTo>
                    <a:lnTo>
                      <a:pt x="102" y="759"/>
                    </a:lnTo>
                    <a:lnTo>
                      <a:pt x="83" y="718"/>
                    </a:lnTo>
                    <a:lnTo>
                      <a:pt x="68" y="676"/>
                    </a:lnTo>
                    <a:lnTo>
                      <a:pt x="59" y="637"/>
                    </a:lnTo>
                    <a:lnTo>
                      <a:pt x="53" y="596"/>
                    </a:lnTo>
                    <a:lnTo>
                      <a:pt x="53" y="556"/>
                    </a:lnTo>
                    <a:lnTo>
                      <a:pt x="53" y="516"/>
                    </a:lnTo>
                    <a:lnTo>
                      <a:pt x="58" y="477"/>
                    </a:lnTo>
                    <a:lnTo>
                      <a:pt x="67" y="438"/>
                    </a:lnTo>
                    <a:lnTo>
                      <a:pt x="77" y="400"/>
                    </a:lnTo>
                    <a:lnTo>
                      <a:pt x="91" y="364"/>
                    </a:lnTo>
                    <a:lnTo>
                      <a:pt x="107" y="329"/>
                    </a:lnTo>
                    <a:lnTo>
                      <a:pt x="126" y="293"/>
                    </a:lnTo>
                    <a:lnTo>
                      <a:pt x="147" y="260"/>
                    </a:lnTo>
                    <a:lnTo>
                      <a:pt x="169" y="231"/>
                    </a:lnTo>
                    <a:lnTo>
                      <a:pt x="194" y="201"/>
                    </a:lnTo>
                    <a:lnTo>
                      <a:pt x="219" y="175"/>
                    </a:lnTo>
                    <a:lnTo>
                      <a:pt x="247" y="150"/>
                    </a:lnTo>
                    <a:lnTo>
                      <a:pt x="275" y="128"/>
                    </a:lnTo>
                    <a:lnTo>
                      <a:pt x="304" y="108"/>
                    </a:lnTo>
                    <a:lnTo>
                      <a:pt x="333" y="91"/>
                    </a:lnTo>
                    <a:lnTo>
                      <a:pt x="363" y="76"/>
                    </a:lnTo>
                    <a:lnTo>
                      <a:pt x="392" y="65"/>
                    </a:lnTo>
                    <a:lnTo>
                      <a:pt x="421" y="57"/>
                    </a:lnTo>
                    <a:lnTo>
                      <a:pt x="450" y="53"/>
                    </a:lnTo>
                    <a:lnTo>
                      <a:pt x="478" y="51"/>
                    </a:lnTo>
                    <a:lnTo>
                      <a:pt x="505" y="53"/>
                    </a:lnTo>
                    <a:lnTo>
                      <a:pt x="531" y="60"/>
                    </a:lnTo>
                    <a:lnTo>
                      <a:pt x="562" y="44"/>
                    </a:lnTo>
                    <a:lnTo>
                      <a:pt x="513"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5" name="Freeform 293"/>
              <p:cNvSpPr>
                <a:spLocks/>
              </p:cNvSpPr>
              <p:nvPr/>
            </p:nvSpPr>
            <p:spPr bwMode="auto">
              <a:xfrm>
                <a:off x="936626" y="911226"/>
                <a:ext cx="415925" cy="942975"/>
              </a:xfrm>
              <a:custGeom>
                <a:avLst/>
                <a:gdLst/>
                <a:ahLst/>
                <a:cxnLst>
                  <a:cxn ang="0">
                    <a:pos x="745" y="0"/>
                  </a:cxn>
                  <a:cxn ang="0">
                    <a:pos x="679" y="96"/>
                  </a:cxn>
                  <a:cxn ang="0">
                    <a:pos x="621" y="192"/>
                  </a:cxn>
                  <a:cxn ang="0">
                    <a:pos x="566" y="291"/>
                  </a:cxn>
                  <a:cxn ang="0">
                    <a:pos x="517" y="391"/>
                  </a:cxn>
                  <a:cxn ang="0">
                    <a:pos x="471" y="491"/>
                  </a:cxn>
                  <a:cxn ang="0">
                    <a:pos x="427" y="594"/>
                  </a:cxn>
                  <a:cxn ang="0">
                    <a:pos x="387" y="699"/>
                  </a:cxn>
                  <a:cxn ang="0">
                    <a:pos x="347" y="807"/>
                  </a:cxn>
                  <a:cxn ang="0">
                    <a:pos x="309" y="916"/>
                  </a:cxn>
                  <a:cxn ang="0">
                    <a:pos x="270" y="1028"/>
                  </a:cxn>
                  <a:cxn ang="0">
                    <a:pos x="231" y="1142"/>
                  </a:cxn>
                  <a:cxn ang="0">
                    <a:pos x="190" y="1259"/>
                  </a:cxn>
                  <a:cxn ang="0">
                    <a:pos x="148" y="1380"/>
                  </a:cxn>
                  <a:cxn ang="0">
                    <a:pos x="102" y="1504"/>
                  </a:cxn>
                  <a:cxn ang="0">
                    <a:pos x="53" y="1631"/>
                  </a:cxn>
                  <a:cxn ang="0">
                    <a:pos x="0" y="1761"/>
                  </a:cxn>
                  <a:cxn ang="0">
                    <a:pos x="76" y="1714"/>
                  </a:cxn>
                  <a:cxn ang="0">
                    <a:pos x="127" y="1584"/>
                  </a:cxn>
                  <a:cxn ang="0">
                    <a:pos x="174" y="1459"/>
                  </a:cxn>
                  <a:cxn ang="0">
                    <a:pos x="218" y="1337"/>
                  </a:cxn>
                  <a:cxn ang="0">
                    <a:pos x="259" y="1217"/>
                  </a:cxn>
                  <a:cxn ang="0">
                    <a:pos x="299" y="1102"/>
                  </a:cxn>
                  <a:cxn ang="0">
                    <a:pos x="338" y="989"/>
                  </a:cxn>
                  <a:cxn ang="0">
                    <a:pos x="377" y="878"/>
                  </a:cxn>
                  <a:cxn ang="0">
                    <a:pos x="415" y="771"/>
                  </a:cxn>
                  <a:cxn ang="0">
                    <a:pos x="455" y="665"/>
                  </a:cxn>
                  <a:cxn ang="0">
                    <a:pos x="496" y="562"/>
                  </a:cxn>
                  <a:cxn ang="0">
                    <a:pos x="540" y="462"/>
                  </a:cxn>
                  <a:cxn ang="0">
                    <a:pos x="587" y="363"/>
                  </a:cxn>
                  <a:cxn ang="0">
                    <a:pos x="639" y="266"/>
                  </a:cxn>
                  <a:cxn ang="0">
                    <a:pos x="694" y="171"/>
                  </a:cxn>
                  <a:cxn ang="0">
                    <a:pos x="754" y="77"/>
                  </a:cxn>
                  <a:cxn ang="0">
                    <a:pos x="787" y="31"/>
                  </a:cxn>
                </a:cxnLst>
                <a:rect l="0" t="0" r="r" b="b"/>
                <a:pathLst>
                  <a:path w="787" h="1780">
                    <a:moveTo>
                      <a:pt x="745" y="0"/>
                    </a:moveTo>
                    <a:lnTo>
                      <a:pt x="745" y="0"/>
                    </a:lnTo>
                    <a:lnTo>
                      <a:pt x="712" y="49"/>
                    </a:lnTo>
                    <a:lnTo>
                      <a:pt x="679" y="96"/>
                    </a:lnTo>
                    <a:lnTo>
                      <a:pt x="650" y="144"/>
                    </a:lnTo>
                    <a:lnTo>
                      <a:pt x="621" y="192"/>
                    </a:lnTo>
                    <a:lnTo>
                      <a:pt x="593" y="242"/>
                    </a:lnTo>
                    <a:lnTo>
                      <a:pt x="566" y="291"/>
                    </a:lnTo>
                    <a:lnTo>
                      <a:pt x="541" y="341"/>
                    </a:lnTo>
                    <a:lnTo>
                      <a:pt x="517" y="391"/>
                    </a:lnTo>
                    <a:lnTo>
                      <a:pt x="494" y="440"/>
                    </a:lnTo>
                    <a:lnTo>
                      <a:pt x="471" y="491"/>
                    </a:lnTo>
                    <a:lnTo>
                      <a:pt x="448" y="543"/>
                    </a:lnTo>
                    <a:lnTo>
                      <a:pt x="427" y="594"/>
                    </a:lnTo>
                    <a:lnTo>
                      <a:pt x="406" y="648"/>
                    </a:lnTo>
                    <a:lnTo>
                      <a:pt x="387" y="699"/>
                    </a:lnTo>
                    <a:lnTo>
                      <a:pt x="367" y="753"/>
                    </a:lnTo>
                    <a:lnTo>
                      <a:pt x="347" y="807"/>
                    </a:lnTo>
                    <a:lnTo>
                      <a:pt x="328" y="861"/>
                    </a:lnTo>
                    <a:lnTo>
                      <a:pt x="309" y="916"/>
                    </a:lnTo>
                    <a:lnTo>
                      <a:pt x="290" y="972"/>
                    </a:lnTo>
                    <a:lnTo>
                      <a:pt x="270" y="1028"/>
                    </a:lnTo>
                    <a:lnTo>
                      <a:pt x="251" y="1085"/>
                    </a:lnTo>
                    <a:lnTo>
                      <a:pt x="231" y="1142"/>
                    </a:lnTo>
                    <a:lnTo>
                      <a:pt x="211" y="1200"/>
                    </a:lnTo>
                    <a:lnTo>
                      <a:pt x="190" y="1259"/>
                    </a:lnTo>
                    <a:lnTo>
                      <a:pt x="169" y="1319"/>
                    </a:lnTo>
                    <a:lnTo>
                      <a:pt x="148" y="1380"/>
                    </a:lnTo>
                    <a:lnTo>
                      <a:pt x="125" y="1441"/>
                    </a:lnTo>
                    <a:lnTo>
                      <a:pt x="102" y="1504"/>
                    </a:lnTo>
                    <a:lnTo>
                      <a:pt x="78" y="1566"/>
                    </a:lnTo>
                    <a:lnTo>
                      <a:pt x="53" y="1631"/>
                    </a:lnTo>
                    <a:lnTo>
                      <a:pt x="28" y="1695"/>
                    </a:lnTo>
                    <a:lnTo>
                      <a:pt x="0" y="1761"/>
                    </a:lnTo>
                    <a:lnTo>
                      <a:pt x="49" y="1780"/>
                    </a:lnTo>
                    <a:lnTo>
                      <a:pt x="76" y="1714"/>
                    </a:lnTo>
                    <a:lnTo>
                      <a:pt x="101" y="1649"/>
                    </a:lnTo>
                    <a:lnTo>
                      <a:pt x="127" y="1584"/>
                    </a:lnTo>
                    <a:lnTo>
                      <a:pt x="151" y="1521"/>
                    </a:lnTo>
                    <a:lnTo>
                      <a:pt x="174" y="1459"/>
                    </a:lnTo>
                    <a:lnTo>
                      <a:pt x="197" y="1397"/>
                    </a:lnTo>
                    <a:lnTo>
                      <a:pt x="218" y="1337"/>
                    </a:lnTo>
                    <a:lnTo>
                      <a:pt x="238" y="1277"/>
                    </a:lnTo>
                    <a:lnTo>
                      <a:pt x="259" y="1217"/>
                    </a:lnTo>
                    <a:lnTo>
                      <a:pt x="279" y="1159"/>
                    </a:lnTo>
                    <a:lnTo>
                      <a:pt x="299" y="1102"/>
                    </a:lnTo>
                    <a:lnTo>
                      <a:pt x="319" y="1045"/>
                    </a:lnTo>
                    <a:lnTo>
                      <a:pt x="338" y="989"/>
                    </a:lnTo>
                    <a:lnTo>
                      <a:pt x="357" y="933"/>
                    </a:lnTo>
                    <a:lnTo>
                      <a:pt x="377" y="878"/>
                    </a:lnTo>
                    <a:lnTo>
                      <a:pt x="395" y="825"/>
                    </a:lnTo>
                    <a:lnTo>
                      <a:pt x="415" y="771"/>
                    </a:lnTo>
                    <a:lnTo>
                      <a:pt x="435" y="717"/>
                    </a:lnTo>
                    <a:lnTo>
                      <a:pt x="455" y="665"/>
                    </a:lnTo>
                    <a:lnTo>
                      <a:pt x="475" y="614"/>
                    </a:lnTo>
                    <a:lnTo>
                      <a:pt x="496" y="562"/>
                    </a:lnTo>
                    <a:lnTo>
                      <a:pt x="517" y="513"/>
                    </a:lnTo>
                    <a:lnTo>
                      <a:pt x="540" y="462"/>
                    </a:lnTo>
                    <a:lnTo>
                      <a:pt x="563" y="413"/>
                    </a:lnTo>
                    <a:lnTo>
                      <a:pt x="587" y="363"/>
                    </a:lnTo>
                    <a:lnTo>
                      <a:pt x="613" y="315"/>
                    </a:lnTo>
                    <a:lnTo>
                      <a:pt x="639" y="266"/>
                    </a:lnTo>
                    <a:lnTo>
                      <a:pt x="665" y="219"/>
                    </a:lnTo>
                    <a:lnTo>
                      <a:pt x="694" y="171"/>
                    </a:lnTo>
                    <a:lnTo>
                      <a:pt x="723" y="124"/>
                    </a:lnTo>
                    <a:lnTo>
                      <a:pt x="754" y="77"/>
                    </a:lnTo>
                    <a:lnTo>
                      <a:pt x="787" y="31"/>
                    </a:lnTo>
                    <a:lnTo>
                      <a:pt x="787" y="31"/>
                    </a:lnTo>
                    <a:lnTo>
                      <a:pt x="74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6" name="Freeform 294"/>
              <p:cNvSpPr>
                <a:spLocks/>
              </p:cNvSpPr>
              <p:nvPr/>
            </p:nvSpPr>
            <p:spPr bwMode="auto">
              <a:xfrm>
                <a:off x="1330326" y="581026"/>
                <a:ext cx="508000" cy="347663"/>
              </a:xfrm>
              <a:custGeom>
                <a:avLst/>
                <a:gdLst/>
                <a:ahLst/>
                <a:cxnLst>
                  <a:cxn ang="0">
                    <a:pos x="959" y="0"/>
                  </a:cxn>
                  <a:cxn ang="0">
                    <a:pos x="885" y="3"/>
                  </a:cxn>
                  <a:cxn ang="0">
                    <a:pos x="812" y="12"/>
                  </a:cxn>
                  <a:cxn ang="0">
                    <a:pos x="742" y="26"/>
                  </a:cxn>
                  <a:cxn ang="0">
                    <a:pos x="675" y="47"/>
                  </a:cxn>
                  <a:cxn ang="0">
                    <a:pos x="607" y="74"/>
                  </a:cxn>
                  <a:cxn ang="0">
                    <a:pos x="544" y="104"/>
                  </a:cxn>
                  <a:cxn ang="0">
                    <a:pos x="483" y="139"/>
                  </a:cxn>
                  <a:cxn ang="0">
                    <a:pos x="424" y="180"/>
                  </a:cxn>
                  <a:cxn ang="0">
                    <a:pos x="365" y="224"/>
                  </a:cxn>
                  <a:cxn ang="0">
                    <a:pos x="307" y="272"/>
                  </a:cxn>
                  <a:cxn ang="0">
                    <a:pos x="253" y="323"/>
                  </a:cxn>
                  <a:cxn ang="0">
                    <a:pos x="200" y="378"/>
                  </a:cxn>
                  <a:cxn ang="0">
                    <a:pos x="148" y="436"/>
                  </a:cxn>
                  <a:cxn ang="0">
                    <a:pos x="98" y="496"/>
                  </a:cxn>
                  <a:cxn ang="0">
                    <a:pos x="49" y="560"/>
                  </a:cxn>
                  <a:cxn ang="0">
                    <a:pos x="0" y="624"/>
                  </a:cxn>
                  <a:cxn ang="0">
                    <a:pos x="66" y="622"/>
                  </a:cxn>
                  <a:cxn ang="0">
                    <a:pos x="114" y="559"/>
                  </a:cxn>
                  <a:cxn ang="0">
                    <a:pos x="163" y="498"/>
                  </a:cxn>
                  <a:cxn ang="0">
                    <a:pos x="213" y="441"/>
                  </a:cxn>
                  <a:cxn ang="0">
                    <a:pos x="264" y="386"/>
                  </a:cxn>
                  <a:cxn ang="0">
                    <a:pos x="315" y="335"/>
                  </a:cxn>
                  <a:cxn ang="0">
                    <a:pos x="369" y="286"/>
                  </a:cxn>
                  <a:cxn ang="0">
                    <a:pos x="424" y="243"/>
                  </a:cxn>
                  <a:cxn ang="0">
                    <a:pos x="481" y="202"/>
                  </a:cxn>
                  <a:cxn ang="0">
                    <a:pos x="538" y="166"/>
                  </a:cxn>
                  <a:cxn ang="0">
                    <a:pos x="598" y="135"/>
                  </a:cxn>
                  <a:cxn ang="0">
                    <a:pos x="659" y="108"/>
                  </a:cxn>
                  <a:cxn ang="0">
                    <a:pos x="723" y="86"/>
                  </a:cxn>
                  <a:cxn ang="0">
                    <a:pos x="788" y="69"/>
                  </a:cxn>
                  <a:cxn ang="0">
                    <a:pos x="855" y="57"/>
                  </a:cxn>
                  <a:cxn ang="0">
                    <a:pos x="924" y="52"/>
                  </a:cxn>
                  <a:cxn ang="0">
                    <a:pos x="959" y="51"/>
                  </a:cxn>
                </a:cxnLst>
                <a:rect l="0" t="0" r="r" b="b"/>
                <a:pathLst>
                  <a:path w="959" h="655">
                    <a:moveTo>
                      <a:pt x="959" y="0"/>
                    </a:moveTo>
                    <a:lnTo>
                      <a:pt x="959" y="0"/>
                    </a:lnTo>
                    <a:lnTo>
                      <a:pt x="922" y="1"/>
                    </a:lnTo>
                    <a:lnTo>
                      <a:pt x="885" y="3"/>
                    </a:lnTo>
                    <a:lnTo>
                      <a:pt x="848" y="7"/>
                    </a:lnTo>
                    <a:lnTo>
                      <a:pt x="812" y="12"/>
                    </a:lnTo>
                    <a:lnTo>
                      <a:pt x="777" y="19"/>
                    </a:lnTo>
                    <a:lnTo>
                      <a:pt x="742" y="26"/>
                    </a:lnTo>
                    <a:lnTo>
                      <a:pt x="708" y="37"/>
                    </a:lnTo>
                    <a:lnTo>
                      <a:pt x="675" y="47"/>
                    </a:lnTo>
                    <a:lnTo>
                      <a:pt x="641" y="59"/>
                    </a:lnTo>
                    <a:lnTo>
                      <a:pt x="607" y="74"/>
                    </a:lnTo>
                    <a:lnTo>
                      <a:pt x="576" y="89"/>
                    </a:lnTo>
                    <a:lnTo>
                      <a:pt x="544" y="104"/>
                    </a:lnTo>
                    <a:lnTo>
                      <a:pt x="514" y="122"/>
                    </a:lnTo>
                    <a:lnTo>
                      <a:pt x="483" y="139"/>
                    </a:lnTo>
                    <a:lnTo>
                      <a:pt x="452" y="160"/>
                    </a:lnTo>
                    <a:lnTo>
                      <a:pt x="424" y="180"/>
                    </a:lnTo>
                    <a:lnTo>
                      <a:pt x="393" y="201"/>
                    </a:lnTo>
                    <a:lnTo>
                      <a:pt x="365" y="224"/>
                    </a:lnTo>
                    <a:lnTo>
                      <a:pt x="336" y="247"/>
                    </a:lnTo>
                    <a:lnTo>
                      <a:pt x="307" y="272"/>
                    </a:lnTo>
                    <a:lnTo>
                      <a:pt x="280" y="297"/>
                    </a:lnTo>
                    <a:lnTo>
                      <a:pt x="253" y="323"/>
                    </a:lnTo>
                    <a:lnTo>
                      <a:pt x="226" y="351"/>
                    </a:lnTo>
                    <a:lnTo>
                      <a:pt x="200" y="378"/>
                    </a:lnTo>
                    <a:lnTo>
                      <a:pt x="174" y="406"/>
                    </a:lnTo>
                    <a:lnTo>
                      <a:pt x="148" y="436"/>
                    </a:lnTo>
                    <a:lnTo>
                      <a:pt x="123" y="465"/>
                    </a:lnTo>
                    <a:lnTo>
                      <a:pt x="98" y="496"/>
                    </a:lnTo>
                    <a:lnTo>
                      <a:pt x="73" y="528"/>
                    </a:lnTo>
                    <a:lnTo>
                      <a:pt x="49" y="560"/>
                    </a:lnTo>
                    <a:lnTo>
                      <a:pt x="24" y="592"/>
                    </a:lnTo>
                    <a:lnTo>
                      <a:pt x="0" y="624"/>
                    </a:lnTo>
                    <a:lnTo>
                      <a:pt x="42" y="655"/>
                    </a:lnTo>
                    <a:lnTo>
                      <a:pt x="66" y="622"/>
                    </a:lnTo>
                    <a:lnTo>
                      <a:pt x="90" y="590"/>
                    </a:lnTo>
                    <a:lnTo>
                      <a:pt x="114" y="559"/>
                    </a:lnTo>
                    <a:lnTo>
                      <a:pt x="137" y="529"/>
                    </a:lnTo>
                    <a:lnTo>
                      <a:pt x="163" y="498"/>
                    </a:lnTo>
                    <a:lnTo>
                      <a:pt x="188" y="469"/>
                    </a:lnTo>
                    <a:lnTo>
                      <a:pt x="213" y="441"/>
                    </a:lnTo>
                    <a:lnTo>
                      <a:pt x="237" y="413"/>
                    </a:lnTo>
                    <a:lnTo>
                      <a:pt x="264" y="386"/>
                    </a:lnTo>
                    <a:lnTo>
                      <a:pt x="290" y="360"/>
                    </a:lnTo>
                    <a:lnTo>
                      <a:pt x="315" y="335"/>
                    </a:lnTo>
                    <a:lnTo>
                      <a:pt x="343" y="309"/>
                    </a:lnTo>
                    <a:lnTo>
                      <a:pt x="369" y="286"/>
                    </a:lnTo>
                    <a:lnTo>
                      <a:pt x="397" y="263"/>
                    </a:lnTo>
                    <a:lnTo>
                      <a:pt x="424" y="243"/>
                    </a:lnTo>
                    <a:lnTo>
                      <a:pt x="452" y="222"/>
                    </a:lnTo>
                    <a:lnTo>
                      <a:pt x="481" y="202"/>
                    </a:lnTo>
                    <a:lnTo>
                      <a:pt x="509" y="183"/>
                    </a:lnTo>
                    <a:lnTo>
                      <a:pt x="538" y="166"/>
                    </a:lnTo>
                    <a:lnTo>
                      <a:pt x="569" y="150"/>
                    </a:lnTo>
                    <a:lnTo>
                      <a:pt x="598" y="135"/>
                    </a:lnTo>
                    <a:lnTo>
                      <a:pt x="629" y="120"/>
                    </a:lnTo>
                    <a:lnTo>
                      <a:pt x="659" y="108"/>
                    </a:lnTo>
                    <a:lnTo>
                      <a:pt x="690" y="96"/>
                    </a:lnTo>
                    <a:lnTo>
                      <a:pt x="723" y="86"/>
                    </a:lnTo>
                    <a:lnTo>
                      <a:pt x="755" y="77"/>
                    </a:lnTo>
                    <a:lnTo>
                      <a:pt x="788" y="69"/>
                    </a:lnTo>
                    <a:lnTo>
                      <a:pt x="821" y="63"/>
                    </a:lnTo>
                    <a:lnTo>
                      <a:pt x="855" y="57"/>
                    </a:lnTo>
                    <a:lnTo>
                      <a:pt x="889" y="54"/>
                    </a:lnTo>
                    <a:lnTo>
                      <a:pt x="924" y="52"/>
                    </a:lnTo>
                    <a:lnTo>
                      <a:pt x="959" y="51"/>
                    </a:lnTo>
                    <a:lnTo>
                      <a:pt x="959" y="51"/>
                    </a:lnTo>
                    <a:lnTo>
                      <a:pt x="95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7" name="Freeform 295"/>
              <p:cNvSpPr>
                <a:spLocks/>
              </p:cNvSpPr>
              <p:nvPr/>
            </p:nvSpPr>
            <p:spPr bwMode="auto">
              <a:xfrm>
                <a:off x="1838326" y="581026"/>
                <a:ext cx="438150" cy="254000"/>
              </a:xfrm>
              <a:custGeom>
                <a:avLst/>
                <a:gdLst/>
                <a:ahLst/>
                <a:cxnLst>
                  <a:cxn ang="0">
                    <a:pos x="828" y="450"/>
                  </a:cxn>
                  <a:cxn ang="0">
                    <a:pos x="793" y="404"/>
                  </a:cxn>
                  <a:cxn ang="0">
                    <a:pos x="755" y="357"/>
                  </a:cxn>
                  <a:cxn ang="0">
                    <a:pos x="714" y="314"/>
                  </a:cxn>
                  <a:cxn ang="0">
                    <a:pos x="668" y="272"/>
                  </a:cxn>
                  <a:cxn ang="0">
                    <a:pos x="621" y="233"/>
                  </a:cxn>
                  <a:cxn ang="0">
                    <a:pos x="571" y="196"/>
                  </a:cxn>
                  <a:cxn ang="0">
                    <a:pos x="519" y="161"/>
                  </a:cxn>
                  <a:cxn ang="0">
                    <a:pos x="465" y="130"/>
                  </a:cxn>
                  <a:cxn ang="0">
                    <a:pos x="409" y="101"/>
                  </a:cxn>
                  <a:cxn ang="0">
                    <a:pos x="352" y="76"/>
                  </a:cxn>
                  <a:cxn ang="0">
                    <a:pos x="295" y="54"/>
                  </a:cxn>
                  <a:cxn ang="0">
                    <a:pos x="236" y="34"/>
                  </a:cxn>
                  <a:cxn ang="0">
                    <a:pos x="177" y="20"/>
                  </a:cxn>
                  <a:cxn ang="0">
                    <a:pos x="118" y="9"/>
                  </a:cxn>
                  <a:cxn ang="0">
                    <a:pos x="59" y="2"/>
                  </a:cxn>
                  <a:cxn ang="0">
                    <a:pos x="0" y="0"/>
                  </a:cxn>
                  <a:cxn ang="0">
                    <a:pos x="28" y="52"/>
                  </a:cxn>
                  <a:cxn ang="0">
                    <a:pos x="82" y="56"/>
                  </a:cxn>
                  <a:cxn ang="0">
                    <a:pos x="138" y="64"/>
                  </a:cxn>
                  <a:cxn ang="0">
                    <a:pos x="193" y="77"/>
                  </a:cxn>
                  <a:cxn ang="0">
                    <a:pos x="250" y="92"/>
                  </a:cxn>
                  <a:cxn ang="0">
                    <a:pos x="306" y="112"/>
                  </a:cxn>
                  <a:cxn ang="0">
                    <a:pos x="360" y="135"/>
                  </a:cxn>
                  <a:cxn ang="0">
                    <a:pos x="414" y="161"/>
                  </a:cxn>
                  <a:cxn ang="0">
                    <a:pos x="466" y="190"/>
                  </a:cxn>
                  <a:cxn ang="0">
                    <a:pos x="517" y="221"/>
                  </a:cxn>
                  <a:cxn ang="0">
                    <a:pos x="566" y="256"/>
                  </a:cxn>
                  <a:cxn ang="0">
                    <a:pos x="613" y="292"/>
                  </a:cxn>
                  <a:cxn ang="0">
                    <a:pos x="657" y="330"/>
                  </a:cxn>
                  <a:cxn ang="0">
                    <a:pos x="698" y="371"/>
                  </a:cxn>
                  <a:cxn ang="0">
                    <a:pos x="736" y="413"/>
                  </a:cxn>
                  <a:cxn ang="0">
                    <a:pos x="770" y="457"/>
                  </a:cxn>
                  <a:cxn ang="0">
                    <a:pos x="787" y="478"/>
                  </a:cxn>
                </a:cxnLst>
                <a:rect l="0" t="0" r="r" b="b"/>
                <a:pathLst>
                  <a:path w="828" h="478">
                    <a:moveTo>
                      <a:pt x="828" y="450"/>
                    </a:moveTo>
                    <a:lnTo>
                      <a:pt x="828" y="450"/>
                    </a:lnTo>
                    <a:lnTo>
                      <a:pt x="812" y="426"/>
                    </a:lnTo>
                    <a:lnTo>
                      <a:pt x="793" y="404"/>
                    </a:lnTo>
                    <a:lnTo>
                      <a:pt x="776" y="380"/>
                    </a:lnTo>
                    <a:lnTo>
                      <a:pt x="755" y="357"/>
                    </a:lnTo>
                    <a:lnTo>
                      <a:pt x="735" y="336"/>
                    </a:lnTo>
                    <a:lnTo>
                      <a:pt x="714" y="314"/>
                    </a:lnTo>
                    <a:lnTo>
                      <a:pt x="692" y="293"/>
                    </a:lnTo>
                    <a:lnTo>
                      <a:pt x="668" y="272"/>
                    </a:lnTo>
                    <a:lnTo>
                      <a:pt x="646" y="252"/>
                    </a:lnTo>
                    <a:lnTo>
                      <a:pt x="621" y="233"/>
                    </a:lnTo>
                    <a:lnTo>
                      <a:pt x="597" y="214"/>
                    </a:lnTo>
                    <a:lnTo>
                      <a:pt x="571" y="196"/>
                    </a:lnTo>
                    <a:lnTo>
                      <a:pt x="545" y="179"/>
                    </a:lnTo>
                    <a:lnTo>
                      <a:pt x="519" y="161"/>
                    </a:lnTo>
                    <a:lnTo>
                      <a:pt x="493" y="146"/>
                    </a:lnTo>
                    <a:lnTo>
                      <a:pt x="465" y="130"/>
                    </a:lnTo>
                    <a:lnTo>
                      <a:pt x="438" y="115"/>
                    </a:lnTo>
                    <a:lnTo>
                      <a:pt x="409" y="101"/>
                    </a:lnTo>
                    <a:lnTo>
                      <a:pt x="382" y="89"/>
                    </a:lnTo>
                    <a:lnTo>
                      <a:pt x="352" y="76"/>
                    </a:lnTo>
                    <a:lnTo>
                      <a:pt x="324" y="64"/>
                    </a:lnTo>
                    <a:lnTo>
                      <a:pt x="295" y="54"/>
                    </a:lnTo>
                    <a:lnTo>
                      <a:pt x="266" y="44"/>
                    </a:lnTo>
                    <a:lnTo>
                      <a:pt x="236" y="34"/>
                    </a:lnTo>
                    <a:lnTo>
                      <a:pt x="206" y="26"/>
                    </a:lnTo>
                    <a:lnTo>
                      <a:pt x="177" y="20"/>
                    </a:lnTo>
                    <a:lnTo>
                      <a:pt x="147" y="13"/>
                    </a:lnTo>
                    <a:lnTo>
                      <a:pt x="118" y="9"/>
                    </a:lnTo>
                    <a:lnTo>
                      <a:pt x="89" y="6"/>
                    </a:lnTo>
                    <a:lnTo>
                      <a:pt x="59" y="2"/>
                    </a:lnTo>
                    <a:lnTo>
                      <a:pt x="30" y="1"/>
                    </a:lnTo>
                    <a:lnTo>
                      <a:pt x="0" y="0"/>
                    </a:lnTo>
                    <a:lnTo>
                      <a:pt x="0" y="51"/>
                    </a:lnTo>
                    <a:lnTo>
                      <a:pt x="28" y="52"/>
                    </a:lnTo>
                    <a:lnTo>
                      <a:pt x="55" y="53"/>
                    </a:lnTo>
                    <a:lnTo>
                      <a:pt x="82" y="56"/>
                    </a:lnTo>
                    <a:lnTo>
                      <a:pt x="111" y="59"/>
                    </a:lnTo>
                    <a:lnTo>
                      <a:pt x="138" y="64"/>
                    </a:lnTo>
                    <a:lnTo>
                      <a:pt x="166" y="70"/>
                    </a:lnTo>
                    <a:lnTo>
                      <a:pt x="193" y="77"/>
                    </a:lnTo>
                    <a:lnTo>
                      <a:pt x="223" y="85"/>
                    </a:lnTo>
                    <a:lnTo>
                      <a:pt x="250" y="92"/>
                    </a:lnTo>
                    <a:lnTo>
                      <a:pt x="278" y="102"/>
                    </a:lnTo>
                    <a:lnTo>
                      <a:pt x="306" y="112"/>
                    </a:lnTo>
                    <a:lnTo>
                      <a:pt x="333" y="122"/>
                    </a:lnTo>
                    <a:lnTo>
                      <a:pt x="360" y="135"/>
                    </a:lnTo>
                    <a:lnTo>
                      <a:pt x="387" y="147"/>
                    </a:lnTo>
                    <a:lnTo>
                      <a:pt x="414" y="161"/>
                    </a:lnTo>
                    <a:lnTo>
                      <a:pt x="441" y="176"/>
                    </a:lnTo>
                    <a:lnTo>
                      <a:pt x="466" y="190"/>
                    </a:lnTo>
                    <a:lnTo>
                      <a:pt x="493" y="205"/>
                    </a:lnTo>
                    <a:lnTo>
                      <a:pt x="517" y="221"/>
                    </a:lnTo>
                    <a:lnTo>
                      <a:pt x="542" y="238"/>
                    </a:lnTo>
                    <a:lnTo>
                      <a:pt x="566" y="256"/>
                    </a:lnTo>
                    <a:lnTo>
                      <a:pt x="590" y="274"/>
                    </a:lnTo>
                    <a:lnTo>
                      <a:pt x="613" y="292"/>
                    </a:lnTo>
                    <a:lnTo>
                      <a:pt x="635" y="312"/>
                    </a:lnTo>
                    <a:lnTo>
                      <a:pt x="657" y="330"/>
                    </a:lnTo>
                    <a:lnTo>
                      <a:pt x="677" y="351"/>
                    </a:lnTo>
                    <a:lnTo>
                      <a:pt x="698" y="371"/>
                    </a:lnTo>
                    <a:lnTo>
                      <a:pt x="718" y="392"/>
                    </a:lnTo>
                    <a:lnTo>
                      <a:pt x="736" y="413"/>
                    </a:lnTo>
                    <a:lnTo>
                      <a:pt x="754" y="435"/>
                    </a:lnTo>
                    <a:lnTo>
                      <a:pt x="770" y="457"/>
                    </a:lnTo>
                    <a:lnTo>
                      <a:pt x="787" y="478"/>
                    </a:lnTo>
                    <a:lnTo>
                      <a:pt x="787" y="478"/>
                    </a:lnTo>
                    <a:lnTo>
                      <a:pt x="828" y="4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8" name="Freeform 296"/>
              <p:cNvSpPr>
                <a:spLocks/>
              </p:cNvSpPr>
              <p:nvPr/>
            </p:nvSpPr>
            <p:spPr bwMode="auto">
              <a:xfrm>
                <a:off x="2254251" y="819151"/>
                <a:ext cx="211138" cy="576263"/>
              </a:xfrm>
              <a:custGeom>
                <a:avLst/>
                <a:gdLst/>
                <a:ahLst/>
                <a:cxnLst>
                  <a:cxn ang="0">
                    <a:pos x="395" y="1068"/>
                  </a:cxn>
                  <a:cxn ang="0">
                    <a:pos x="397" y="996"/>
                  </a:cxn>
                  <a:cxn ang="0">
                    <a:pos x="394" y="925"/>
                  </a:cxn>
                  <a:cxn ang="0">
                    <a:pos x="387" y="853"/>
                  </a:cxn>
                  <a:cxn ang="0">
                    <a:pos x="377" y="781"/>
                  </a:cxn>
                  <a:cxn ang="0">
                    <a:pos x="363" y="710"/>
                  </a:cxn>
                  <a:cxn ang="0">
                    <a:pos x="345" y="639"/>
                  </a:cxn>
                  <a:cxn ang="0">
                    <a:pos x="324" y="568"/>
                  </a:cxn>
                  <a:cxn ang="0">
                    <a:pos x="301" y="499"/>
                  </a:cxn>
                  <a:cxn ang="0">
                    <a:pos x="275" y="431"/>
                  </a:cxn>
                  <a:cxn ang="0">
                    <a:pos x="247" y="363"/>
                  </a:cxn>
                  <a:cxn ang="0">
                    <a:pos x="216" y="298"/>
                  </a:cxn>
                  <a:cxn ang="0">
                    <a:pos x="184" y="235"/>
                  </a:cxn>
                  <a:cxn ang="0">
                    <a:pos x="150" y="173"/>
                  </a:cxn>
                  <a:cxn ang="0">
                    <a:pos x="115" y="113"/>
                  </a:cxn>
                  <a:cxn ang="0">
                    <a:pos x="79" y="55"/>
                  </a:cxn>
                  <a:cxn ang="0">
                    <a:pos x="41" y="0"/>
                  </a:cxn>
                  <a:cxn ang="0">
                    <a:pos x="17" y="56"/>
                  </a:cxn>
                  <a:cxn ang="0">
                    <a:pos x="53" y="112"/>
                  </a:cxn>
                  <a:cxn ang="0">
                    <a:pos x="89" y="169"/>
                  </a:cxn>
                  <a:cxn ang="0">
                    <a:pos x="122" y="228"/>
                  </a:cxn>
                  <a:cxn ang="0">
                    <a:pos x="154" y="290"/>
                  </a:cxn>
                  <a:cxn ang="0">
                    <a:pos x="185" y="353"/>
                  </a:cxn>
                  <a:cxn ang="0">
                    <a:pos x="214" y="417"/>
                  </a:cxn>
                  <a:cxn ang="0">
                    <a:pos x="240" y="484"/>
                  </a:cxn>
                  <a:cxn ang="0">
                    <a:pos x="265" y="551"/>
                  </a:cxn>
                  <a:cxn ang="0">
                    <a:pos x="285" y="618"/>
                  </a:cxn>
                  <a:cxn ang="0">
                    <a:pos x="305" y="687"/>
                  </a:cxn>
                  <a:cxn ang="0">
                    <a:pos x="320" y="756"/>
                  </a:cxn>
                  <a:cxn ang="0">
                    <a:pos x="332" y="824"/>
                  </a:cxn>
                  <a:cxn ang="0">
                    <a:pos x="341" y="893"/>
                  </a:cxn>
                  <a:cxn ang="0">
                    <a:pos x="345" y="962"/>
                  </a:cxn>
                  <a:cxn ang="0">
                    <a:pos x="345" y="1030"/>
                  </a:cxn>
                  <a:cxn ang="0">
                    <a:pos x="385" y="1087"/>
                  </a:cxn>
                </a:cxnLst>
                <a:rect l="0" t="0" r="r" b="b"/>
                <a:pathLst>
                  <a:path w="397" h="1087">
                    <a:moveTo>
                      <a:pt x="354" y="1046"/>
                    </a:moveTo>
                    <a:lnTo>
                      <a:pt x="395" y="1068"/>
                    </a:lnTo>
                    <a:lnTo>
                      <a:pt x="396" y="1033"/>
                    </a:lnTo>
                    <a:lnTo>
                      <a:pt x="397" y="996"/>
                    </a:lnTo>
                    <a:lnTo>
                      <a:pt x="396" y="960"/>
                    </a:lnTo>
                    <a:lnTo>
                      <a:pt x="394" y="925"/>
                    </a:lnTo>
                    <a:lnTo>
                      <a:pt x="391" y="889"/>
                    </a:lnTo>
                    <a:lnTo>
                      <a:pt x="387" y="853"/>
                    </a:lnTo>
                    <a:lnTo>
                      <a:pt x="383" y="817"/>
                    </a:lnTo>
                    <a:lnTo>
                      <a:pt x="377" y="781"/>
                    </a:lnTo>
                    <a:lnTo>
                      <a:pt x="371" y="745"/>
                    </a:lnTo>
                    <a:lnTo>
                      <a:pt x="363" y="710"/>
                    </a:lnTo>
                    <a:lnTo>
                      <a:pt x="355" y="674"/>
                    </a:lnTo>
                    <a:lnTo>
                      <a:pt x="345" y="639"/>
                    </a:lnTo>
                    <a:lnTo>
                      <a:pt x="335" y="605"/>
                    </a:lnTo>
                    <a:lnTo>
                      <a:pt x="324" y="568"/>
                    </a:lnTo>
                    <a:lnTo>
                      <a:pt x="314" y="533"/>
                    </a:lnTo>
                    <a:lnTo>
                      <a:pt x="301" y="499"/>
                    </a:lnTo>
                    <a:lnTo>
                      <a:pt x="288" y="464"/>
                    </a:lnTo>
                    <a:lnTo>
                      <a:pt x="275" y="431"/>
                    </a:lnTo>
                    <a:lnTo>
                      <a:pt x="262" y="397"/>
                    </a:lnTo>
                    <a:lnTo>
                      <a:pt x="247" y="363"/>
                    </a:lnTo>
                    <a:lnTo>
                      <a:pt x="231" y="331"/>
                    </a:lnTo>
                    <a:lnTo>
                      <a:pt x="216" y="298"/>
                    </a:lnTo>
                    <a:lnTo>
                      <a:pt x="201" y="266"/>
                    </a:lnTo>
                    <a:lnTo>
                      <a:pt x="184" y="235"/>
                    </a:lnTo>
                    <a:lnTo>
                      <a:pt x="168" y="204"/>
                    </a:lnTo>
                    <a:lnTo>
                      <a:pt x="150" y="173"/>
                    </a:lnTo>
                    <a:lnTo>
                      <a:pt x="132" y="143"/>
                    </a:lnTo>
                    <a:lnTo>
                      <a:pt x="115" y="113"/>
                    </a:lnTo>
                    <a:lnTo>
                      <a:pt x="97" y="83"/>
                    </a:lnTo>
                    <a:lnTo>
                      <a:pt x="79" y="55"/>
                    </a:lnTo>
                    <a:lnTo>
                      <a:pt x="61" y="27"/>
                    </a:lnTo>
                    <a:lnTo>
                      <a:pt x="41" y="0"/>
                    </a:lnTo>
                    <a:lnTo>
                      <a:pt x="0" y="28"/>
                    </a:lnTo>
                    <a:lnTo>
                      <a:pt x="17" y="56"/>
                    </a:lnTo>
                    <a:lnTo>
                      <a:pt x="35" y="83"/>
                    </a:lnTo>
                    <a:lnTo>
                      <a:pt x="53" y="112"/>
                    </a:lnTo>
                    <a:lnTo>
                      <a:pt x="71" y="139"/>
                    </a:lnTo>
                    <a:lnTo>
                      <a:pt x="89" y="169"/>
                    </a:lnTo>
                    <a:lnTo>
                      <a:pt x="106" y="197"/>
                    </a:lnTo>
                    <a:lnTo>
                      <a:pt x="122" y="228"/>
                    </a:lnTo>
                    <a:lnTo>
                      <a:pt x="138" y="259"/>
                    </a:lnTo>
                    <a:lnTo>
                      <a:pt x="154" y="290"/>
                    </a:lnTo>
                    <a:lnTo>
                      <a:pt x="170" y="320"/>
                    </a:lnTo>
                    <a:lnTo>
                      <a:pt x="185" y="353"/>
                    </a:lnTo>
                    <a:lnTo>
                      <a:pt x="201" y="385"/>
                    </a:lnTo>
                    <a:lnTo>
                      <a:pt x="214" y="417"/>
                    </a:lnTo>
                    <a:lnTo>
                      <a:pt x="227" y="451"/>
                    </a:lnTo>
                    <a:lnTo>
                      <a:pt x="240" y="484"/>
                    </a:lnTo>
                    <a:lnTo>
                      <a:pt x="253" y="517"/>
                    </a:lnTo>
                    <a:lnTo>
                      <a:pt x="265" y="551"/>
                    </a:lnTo>
                    <a:lnTo>
                      <a:pt x="276" y="584"/>
                    </a:lnTo>
                    <a:lnTo>
                      <a:pt x="285" y="618"/>
                    </a:lnTo>
                    <a:lnTo>
                      <a:pt x="295" y="652"/>
                    </a:lnTo>
                    <a:lnTo>
                      <a:pt x="305" y="687"/>
                    </a:lnTo>
                    <a:lnTo>
                      <a:pt x="312" y="721"/>
                    </a:lnTo>
                    <a:lnTo>
                      <a:pt x="320" y="756"/>
                    </a:lnTo>
                    <a:lnTo>
                      <a:pt x="327" y="790"/>
                    </a:lnTo>
                    <a:lnTo>
                      <a:pt x="332" y="824"/>
                    </a:lnTo>
                    <a:lnTo>
                      <a:pt x="337" y="859"/>
                    </a:lnTo>
                    <a:lnTo>
                      <a:pt x="341" y="893"/>
                    </a:lnTo>
                    <a:lnTo>
                      <a:pt x="343" y="927"/>
                    </a:lnTo>
                    <a:lnTo>
                      <a:pt x="345" y="962"/>
                    </a:lnTo>
                    <a:lnTo>
                      <a:pt x="346" y="996"/>
                    </a:lnTo>
                    <a:lnTo>
                      <a:pt x="345" y="1030"/>
                    </a:lnTo>
                    <a:lnTo>
                      <a:pt x="344" y="1065"/>
                    </a:lnTo>
                    <a:lnTo>
                      <a:pt x="385" y="1087"/>
                    </a:lnTo>
                    <a:lnTo>
                      <a:pt x="354" y="10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79" name="Freeform 297"/>
              <p:cNvSpPr>
                <a:spLocks/>
              </p:cNvSpPr>
              <p:nvPr/>
            </p:nvSpPr>
            <p:spPr bwMode="auto">
              <a:xfrm>
                <a:off x="2466976" y="1690688"/>
                <a:ext cx="15875" cy="26988"/>
              </a:xfrm>
              <a:custGeom>
                <a:avLst/>
                <a:gdLst/>
                <a:ahLst/>
                <a:cxnLst>
                  <a:cxn ang="0">
                    <a:pos x="30" y="0"/>
                  </a:cxn>
                  <a:cxn ang="0">
                    <a:pos x="19" y="0"/>
                  </a:cxn>
                  <a:cxn ang="0">
                    <a:pos x="10" y="4"/>
                  </a:cxn>
                  <a:cxn ang="0">
                    <a:pos x="4" y="12"/>
                  </a:cxn>
                  <a:cxn ang="0">
                    <a:pos x="1" y="21"/>
                  </a:cxn>
                  <a:cxn ang="0">
                    <a:pos x="0" y="31"/>
                  </a:cxn>
                  <a:cxn ang="0">
                    <a:pos x="4" y="39"/>
                  </a:cxn>
                  <a:cxn ang="0">
                    <a:pos x="11" y="46"/>
                  </a:cxn>
                  <a:cxn ang="0">
                    <a:pos x="21" y="50"/>
                  </a:cxn>
                  <a:cxn ang="0">
                    <a:pos x="30" y="0"/>
                  </a:cxn>
                </a:cxnLst>
                <a:rect l="0" t="0" r="r" b="b"/>
                <a:pathLst>
                  <a:path w="30" h="50">
                    <a:moveTo>
                      <a:pt x="30" y="0"/>
                    </a:moveTo>
                    <a:lnTo>
                      <a:pt x="19" y="0"/>
                    </a:lnTo>
                    <a:lnTo>
                      <a:pt x="10" y="4"/>
                    </a:lnTo>
                    <a:lnTo>
                      <a:pt x="4" y="12"/>
                    </a:lnTo>
                    <a:lnTo>
                      <a:pt x="1" y="21"/>
                    </a:lnTo>
                    <a:lnTo>
                      <a:pt x="0" y="31"/>
                    </a:lnTo>
                    <a:lnTo>
                      <a:pt x="4" y="39"/>
                    </a:lnTo>
                    <a:lnTo>
                      <a:pt x="11" y="46"/>
                    </a:lnTo>
                    <a:lnTo>
                      <a:pt x="21" y="50"/>
                    </a:lnTo>
                    <a:lnTo>
                      <a:pt x="3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0" name="Freeform 298"/>
              <p:cNvSpPr>
                <a:spLocks/>
              </p:cNvSpPr>
              <p:nvPr/>
            </p:nvSpPr>
            <p:spPr bwMode="auto">
              <a:xfrm>
                <a:off x="2478088" y="1690688"/>
                <a:ext cx="263525" cy="342900"/>
              </a:xfrm>
              <a:custGeom>
                <a:avLst/>
                <a:gdLst/>
                <a:ahLst/>
                <a:cxnLst>
                  <a:cxn ang="0">
                    <a:pos x="497" y="648"/>
                  </a:cxn>
                  <a:cxn ang="0">
                    <a:pos x="495" y="580"/>
                  </a:cxn>
                  <a:cxn ang="0">
                    <a:pos x="486" y="516"/>
                  </a:cxn>
                  <a:cxn ang="0">
                    <a:pos x="471" y="452"/>
                  </a:cxn>
                  <a:cxn ang="0">
                    <a:pos x="451" y="394"/>
                  </a:cxn>
                  <a:cxn ang="0">
                    <a:pos x="427" y="339"/>
                  </a:cxn>
                  <a:cxn ang="0">
                    <a:pos x="397" y="290"/>
                  </a:cxn>
                  <a:cxn ang="0">
                    <a:pos x="365" y="241"/>
                  </a:cxn>
                  <a:cxn ang="0">
                    <a:pos x="330" y="197"/>
                  </a:cxn>
                  <a:cxn ang="0">
                    <a:pos x="292" y="159"/>
                  </a:cxn>
                  <a:cxn ang="0">
                    <a:pos x="254" y="124"/>
                  </a:cxn>
                  <a:cxn ang="0">
                    <a:pos x="213" y="93"/>
                  </a:cxn>
                  <a:cxn ang="0">
                    <a:pos x="171" y="66"/>
                  </a:cxn>
                  <a:cxn ang="0">
                    <a:pos x="130" y="43"/>
                  </a:cxn>
                  <a:cxn ang="0">
                    <a:pos x="89" y="24"/>
                  </a:cxn>
                  <a:cxn ang="0">
                    <a:pos x="48" y="10"/>
                  </a:cxn>
                  <a:cxn ang="0">
                    <a:pos x="9" y="0"/>
                  </a:cxn>
                  <a:cxn ang="0">
                    <a:pos x="0" y="50"/>
                  </a:cxn>
                  <a:cxn ang="0">
                    <a:pos x="33" y="58"/>
                  </a:cxn>
                  <a:cxn ang="0">
                    <a:pos x="69" y="72"/>
                  </a:cxn>
                  <a:cxn ang="0">
                    <a:pos x="108" y="89"/>
                  </a:cxn>
                  <a:cxn ang="0">
                    <a:pos x="145" y="110"/>
                  </a:cxn>
                  <a:cxn ang="0">
                    <a:pos x="184" y="135"/>
                  </a:cxn>
                  <a:cxn ang="0">
                    <a:pos x="221" y="163"/>
                  </a:cxn>
                  <a:cxn ang="0">
                    <a:pos x="257" y="196"/>
                  </a:cxn>
                  <a:cxn ang="0">
                    <a:pos x="291" y="233"/>
                  </a:cxn>
                  <a:cxn ang="0">
                    <a:pos x="324" y="272"/>
                  </a:cxn>
                  <a:cxn ang="0">
                    <a:pos x="353" y="316"/>
                  </a:cxn>
                  <a:cxn ang="0">
                    <a:pos x="381" y="363"/>
                  </a:cxn>
                  <a:cxn ang="0">
                    <a:pos x="403" y="414"/>
                  </a:cxn>
                  <a:cxn ang="0">
                    <a:pos x="422" y="467"/>
                  </a:cxn>
                  <a:cxn ang="0">
                    <a:pos x="436" y="524"/>
                  </a:cxn>
                  <a:cxn ang="0">
                    <a:pos x="444" y="585"/>
                  </a:cxn>
                  <a:cxn ang="0">
                    <a:pos x="447" y="648"/>
                  </a:cxn>
                  <a:cxn ang="0">
                    <a:pos x="497" y="648"/>
                  </a:cxn>
                </a:cxnLst>
                <a:rect l="0" t="0" r="r" b="b"/>
                <a:pathLst>
                  <a:path w="497" h="648">
                    <a:moveTo>
                      <a:pt x="497" y="648"/>
                    </a:moveTo>
                    <a:lnTo>
                      <a:pt x="495" y="580"/>
                    </a:lnTo>
                    <a:lnTo>
                      <a:pt x="486" y="516"/>
                    </a:lnTo>
                    <a:lnTo>
                      <a:pt x="471" y="452"/>
                    </a:lnTo>
                    <a:lnTo>
                      <a:pt x="451" y="394"/>
                    </a:lnTo>
                    <a:lnTo>
                      <a:pt x="427" y="339"/>
                    </a:lnTo>
                    <a:lnTo>
                      <a:pt x="397" y="290"/>
                    </a:lnTo>
                    <a:lnTo>
                      <a:pt x="365" y="241"/>
                    </a:lnTo>
                    <a:lnTo>
                      <a:pt x="330" y="197"/>
                    </a:lnTo>
                    <a:lnTo>
                      <a:pt x="292" y="159"/>
                    </a:lnTo>
                    <a:lnTo>
                      <a:pt x="254" y="124"/>
                    </a:lnTo>
                    <a:lnTo>
                      <a:pt x="213" y="93"/>
                    </a:lnTo>
                    <a:lnTo>
                      <a:pt x="171" y="66"/>
                    </a:lnTo>
                    <a:lnTo>
                      <a:pt x="130" y="43"/>
                    </a:lnTo>
                    <a:lnTo>
                      <a:pt x="89" y="24"/>
                    </a:lnTo>
                    <a:lnTo>
                      <a:pt x="48" y="10"/>
                    </a:lnTo>
                    <a:lnTo>
                      <a:pt x="9" y="0"/>
                    </a:lnTo>
                    <a:lnTo>
                      <a:pt x="0" y="50"/>
                    </a:lnTo>
                    <a:lnTo>
                      <a:pt x="33" y="58"/>
                    </a:lnTo>
                    <a:lnTo>
                      <a:pt x="69" y="72"/>
                    </a:lnTo>
                    <a:lnTo>
                      <a:pt x="108" y="89"/>
                    </a:lnTo>
                    <a:lnTo>
                      <a:pt x="145" y="110"/>
                    </a:lnTo>
                    <a:lnTo>
                      <a:pt x="184" y="135"/>
                    </a:lnTo>
                    <a:lnTo>
                      <a:pt x="221" y="163"/>
                    </a:lnTo>
                    <a:lnTo>
                      <a:pt x="257" y="196"/>
                    </a:lnTo>
                    <a:lnTo>
                      <a:pt x="291" y="233"/>
                    </a:lnTo>
                    <a:lnTo>
                      <a:pt x="324" y="272"/>
                    </a:lnTo>
                    <a:lnTo>
                      <a:pt x="353" y="316"/>
                    </a:lnTo>
                    <a:lnTo>
                      <a:pt x="381" y="363"/>
                    </a:lnTo>
                    <a:lnTo>
                      <a:pt x="403" y="414"/>
                    </a:lnTo>
                    <a:lnTo>
                      <a:pt x="422" y="467"/>
                    </a:lnTo>
                    <a:lnTo>
                      <a:pt x="436" y="524"/>
                    </a:lnTo>
                    <a:lnTo>
                      <a:pt x="444" y="585"/>
                    </a:lnTo>
                    <a:lnTo>
                      <a:pt x="447" y="648"/>
                    </a:lnTo>
                    <a:lnTo>
                      <a:pt x="497" y="6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1" name="Freeform 299"/>
              <p:cNvSpPr>
                <a:spLocks/>
              </p:cNvSpPr>
              <p:nvPr/>
            </p:nvSpPr>
            <p:spPr bwMode="auto">
              <a:xfrm>
                <a:off x="2466976" y="1703388"/>
                <a:ext cx="26988" cy="12700"/>
              </a:xfrm>
              <a:custGeom>
                <a:avLst/>
                <a:gdLst/>
                <a:ahLst/>
                <a:cxnLst>
                  <a:cxn ang="0">
                    <a:pos x="0" y="0"/>
                  </a:cxn>
                  <a:cxn ang="0">
                    <a:pos x="2" y="11"/>
                  </a:cxn>
                  <a:cxn ang="0">
                    <a:pos x="8" y="19"/>
                  </a:cxn>
                  <a:cxn ang="0">
                    <a:pos x="17" y="23"/>
                  </a:cxn>
                  <a:cxn ang="0">
                    <a:pos x="26" y="24"/>
                  </a:cxn>
                  <a:cxn ang="0">
                    <a:pos x="34" y="23"/>
                  </a:cxn>
                  <a:cxn ang="0">
                    <a:pos x="43" y="19"/>
                  </a:cxn>
                  <a:cxn ang="0">
                    <a:pos x="49" y="11"/>
                  </a:cxn>
                  <a:cxn ang="0">
                    <a:pos x="51" y="0"/>
                  </a:cxn>
                  <a:cxn ang="0">
                    <a:pos x="0" y="0"/>
                  </a:cxn>
                </a:cxnLst>
                <a:rect l="0" t="0" r="r" b="b"/>
                <a:pathLst>
                  <a:path w="51" h="24">
                    <a:moveTo>
                      <a:pt x="0" y="0"/>
                    </a:moveTo>
                    <a:lnTo>
                      <a:pt x="2" y="11"/>
                    </a:lnTo>
                    <a:lnTo>
                      <a:pt x="8" y="19"/>
                    </a:lnTo>
                    <a:lnTo>
                      <a:pt x="17" y="23"/>
                    </a:lnTo>
                    <a:lnTo>
                      <a:pt x="26" y="24"/>
                    </a:lnTo>
                    <a:lnTo>
                      <a:pt x="34" y="23"/>
                    </a:lnTo>
                    <a:lnTo>
                      <a:pt x="43" y="19"/>
                    </a:lnTo>
                    <a:lnTo>
                      <a:pt x="49" y="11"/>
                    </a:lnTo>
                    <a:lnTo>
                      <a:pt x="51"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2" name="Freeform 300"/>
              <p:cNvSpPr>
                <a:spLocks/>
              </p:cNvSpPr>
              <p:nvPr/>
            </p:nvSpPr>
            <p:spPr bwMode="auto">
              <a:xfrm>
                <a:off x="2470151" y="1597026"/>
                <a:ext cx="26988" cy="15875"/>
              </a:xfrm>
              <a:custGeom>
                <a:avLst/>
                <a:gdLst/>
                <a:ahLst/>
                <a:cxnLst>
                  <a:cxn ang="0">
                    <a:pos x="0" y="0"/>
                  </a:cxn>
                  <a:cxn ang="0">
                    <a:pos x="0" y="11"/>
                  </a:cxn>
                  <a:cxn ang="0">
                    <a:pos x="4" y="20"/>
                  </a:cxn>
                  <a:cxn ang="0">
                    <a:pos x="12" y="27"/>
                  </a:cxn>
                  <a:cxn ang="0">
                    <a:pos x="21" y="29"/>
                  </a:cxn>
                  <a:cxn ang="0">
                    <a:pos x="30" y="30"/>
                  </a:cxn>
                  <a:cxn ang="0">
                    <a:pos x="39" y="27"/>
                  </a:cxn>
                  <a:cxn ang="0">
                    <a:pos x="46" y="19"/>
                  </a:cxn>
                  <a:cxn ang="0">
                    <a:pos x="50" y="9"/>
                  </a:cxn>
                  <a:cxn ang="0">
                    <a:pos x="0" y="0"/>
                  </a:cxn>
                </a:cxnLst>
                <a:rect l="0" t="0" r="r" b="b"/>
                <a:pathLst>
                  <a:path w="50" h="30">
                    <a:moveTo>
                      <a:pt x="0" y="0"/>
                    </a:moveTo>
                    <a:lnTo>
                      <a:pt x="0" y="11"/>
                    </a:lnTo>
                    <a:lnTo>
                      <a:pt x="4" y="20"/>
                    </a:lnTo>
                    <a:lnTo>
                      <a:pt x="12" y="27"/>
                    </a:lnTo>
                    <a:lnTo>
                      <a:pt x="21" y="29"/>
                    </a:lnTo>
                    <a:lnTo>
                      <a:pt x="30" y="30"/>
                    </a:lnTo>
                    <a:lnTo>
                      <a:pt x="39" y="27"/>
                    </a:lnTo>
                    <a:lnTo>
                      <a:pt x="46" y="19"/>
                    </a:lnTo>
                    <a:lnTo>
                      <a:pt x="50" y="9"/>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3" name="Freeform 301"/>
              <p:cNvSpPr>
                <a:spLocks/>
              </p:cNvSpPr>
              <p:nvPr/>
            </p:nvSpPr>
            <p:spPr bwMode="auto">
              <a:xfrm>
                <a:off x="2470151" y="1506538"/>
                <a:ext cx="33338" cy="95250"/>
              </a:xfrm>
              <a:custGeom>
                <a:avLst/>
                <a:gdLst/>
                <a:ahLst/>
                <a:cxnLst>
                  <a:cxn ang="0">
                    <a:pos x="20" y="0"/>
                  </a:cxn>
                  <a:cxn ang="0">
                    <a:pos x="13" y="17"/>
                  </a:cxn>
                  <a:cxn ang="0">
                    <a:pos x="12" y="37"/>
                  </a:cxn>
                  <a:cxn ang="0">
                    <a:pos x="11" y="57"/>
                  </a:cxn>
                  <a:cxn ang="0">
                    <a:pos x="10" y="77"/>
                  </a:cxn>
                  <a:cxn ang="0">
                    <a:pos x="9" y="97"/>
                  </a:cxn>
                  <a:cxn ang="0">
                    <a:pos x="7" y="114"/>
                  </a:cxn>
                  <a:cxn ang="0">
                    <a:pos x="5" y="133"/>
                  </a:cxn>
                  <a:cxn ang="0">
                    <a:pos x="3" y="153"/>
                  </a:cxn>
                  <a:cxn ang="0">
                    <a:pos x="0" y="172"/>
                  </a:cxn>
                  <a:cxn ang="0">
                    <a:pos x="50" y="181"/>
                  </a:cxn>
                  <a:cxn ang="0">
                    <a:pos x="54" y="159"/>
                  </a:cxn>
                  <a:cxn ang="0">
                    <a:pos x="56" y="139"/>
                  </a:cxn>
                  <a:cxn ang="0">
                    <a:pos x="58" y="119"/>
                  </a:cxn>
                  <a:cxn ang="0">
                    <a:pos x="59" y="99"/>
                  </a:cxn>
                  <a:cxn ang="0">
                    <a:pos x="60" y="79"/>
                  </a:cxn>
                  <a:cxn ang="0">
                    <a:pos x="61" y="59"/>
                  </a:cxn>
                  <a:cxn ang="0">
                    <a:pos x="62" y="40"/>
                  </a:cxn>
                  <a:cxn ang="0">
                    <a:pos x="63" y="19"/>
                  </a:cxn>
                  <a:cxn ang="0">
                    <a:pos x="57" y="35"/>
                  </a:cxn>
                  <a:cxn ang="0">
                    <a:pos x="20" y="0"/>
                  </a:cxn>
                </a:cxnLst>
                <a:rect l="0" t="0" r="r" b="b"/>
                <a:pathLst>
                  <a:path w="63" h="181">
                    <a:moveTo>
                      <a:pt x="20" y="0"/>
                    </a:moveTo>
                    <a:lnTo>
                      <a:pt x="13" y="17"/>
                    </a:lnTo>
                    <a:lnTo>
                      <a:pt x="12" y="37"/>
                    </a:lnTo>
                    <a:lnTo>
                      <a:pt x="11" y="57"/>
                    </a:lnTo>
                    <a:lnTo>
                      <a:pt x="10" y="77"/>
                    </a:lnTo>
                    <a:lnTo>
                      <a:pt x="9" y="97"/>
                    </a:lnTo>
                    <a:lnTo>
                      <a:pt x="7" y="114"/>
                    </a:lnTo>
                    <a:lnTo>
                      <a:pt x="5" y="133"/>
                    </a:lnTo>
                    <a:lnTo>
                      <a:pt x="3" y="153"/>
                    </a:lnTo>
                    <a:lnTo>
                      <a:pt x="0" y="172"/>
                    </a:lnTo>
                    <a:lnTo>
                      <a:pt x="50" y="181"/>
                    </a:lnTo>
                    <a:lnTo>
                      <a:pt x="54" y="159"/>
                    </a:lnTo>
                    <a:lnTo>
                      <a:pt x="56" y="139"/>
                    </a:lnTo>
                    <a:lnTo>
                      <a:pt x="58" y="119"/>
                    </a:lnTo>
                    <a:lnTo>
                      <a:pt x="59" y="99"/>
                    </a:lnTo>
                    <a:lnTo>
                      <a:pt x="60" y="79"/>
                    </a:lnTo>
                    <a:lnTo>
                      <a:pt x="61" y="59"/>
                    </a:lnTo>
                    <a:lnTo>
                      <a:pt x="62" y="40"/>
                    </a:lnTo>
                    <a:lnTo>
                      <a:pt x="63" y="19"/>
                    </a:lnTo>
                    <a:lnTo>
                      <a:pt x="57" y="35"/>
                    </a:lnTo>
                    <a:lnTo>
                      <a:pt x="2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4" name="Freeform 302"/>
              <p:cNvSpPr>
                <a:spLocks/>
              </p:cNvSpPr>
              <p:nvPr/>
            </p:nvSpPr>
            <p:spPr bwMode="auto">
              <a:xfrm>
                <a:off x="2481263" y="1398588"/>
                <a:ext cx="431800" cy="127000"/>
              </a:xfrm>
              <a:custGeom>
                <a:avLst/>
                <a:gdLst/>
                <a:ahLst/>
                <a:cxnLst>
                  <a:cxn ang="0">
                    <a:pos x="794" y="23"/>
                  </a:cxn>
                  <a:cxn ang="0">
                    <a:pos x="748" y="11"/>
                  </a:cxn>
                  <a:cxn ang="0">
                    <a:pos x="696" y="3"/>
                  </a:cxn>
                  <a:cxn ang="0">
                    <a:pos x="643" y="1"/>
                  </a:cxn>
                  <a:cxn ang="0">
                    <a:pos x="586" y="1"/>
                  </a:cxn>
                  <a:cxn ang="0">
                    <a:pos x="528" y="5"/>
                  </a:cxn>
                  <a:cxn ang="0">
                    <a:pos x="470" y="13"/>
                  </a:cxn>
                  <a:cxn ang="0">
                    <a:pos x="409" y="23"/>
                  </a:cxn>
                  <a:cxn ang="0">
                    <a:pos x="351" y="36"/>
                  </a:cxn>
                  <a:cxn ang="0">
                    <a:pos x="292" y="53"/>
                  </a:cxn>
                  <a:cxn ang="0">
                    <a:pos x="236" y="70"/>
                  </a:cxn>
                  <a:cxn ang="0">
                    <a:pos x="184" y="91"/>
                  </a:cxn>
                  <a:cxn ang="0">
                    <a:pos x="134" y="113"/>
                  </a:cxn>
                  <a:cxn ang="0">
                    <a:pos x="89" y="137"/>
                  </a:cxn>
                  <a:cxn ang="0">
                    <a:pos x="50" y="163"/>
                  </a:cxn>
                  <a:cxn ang="0">
                    <a:pos x="14" y="191"/>
                  </a:cxn>
                  <a:cxn ang="0">
                    <a:pos x="37" y="240"/>
                  </a:cxn>
                  <a:cxn ang="0">
                    <a:pos x="62" y="217"/>
                  </a:cxn>
                  <a:cxn ang="0">
                    <a:pos x="96" y="194"/>
                  </a:cxn>
                  <a:cxn ang="0">
                    <a:pos x="136" y="171"/>
                  </a:cxn>
                  <a:cxn ang="0">
                    <a:pos x="179" y="148"/>
                  </a:cxn>
                  <a:cxn ang="0">
                    <a:pos x="229" y="128"/>
                  </a:cxn>
                  <a:cxn ang="0">
                    <a:pos x="280" y="110"/>
                  </a:cxn>
                  <a:cxn ang="0">
                    <a:pos x="335" y="94"/>
                  </a:cxn>
                  <a:cxn ang="0">
                    <a:pos x="391" y="80"/>
                  </a:cxn>
                  <a:cxn ang="0">
                    <a:pos x="448" y="68"/>
                  </a:cxn>
                  <a:cxn ang="0">
                    <a:pos x="505" y="59"/>
                  </a:cxn>
                  <a:cxn ang="0">
                    <a:pos x="561" y="54"/>
                  </a:cxn>
                  <a:cxn ang="0">
                    <a:pos x="615" y="50"/>
                  </a:cxn>
                  <a:cxn ang="0">
                    <a:pos x="668" y="53"/>
                  </a:cxn>
                  <a:cxn ang="0">
                    <a:pos x="715" y="57"/>
                  </a:cxn>
                  <a:cxn ang="0">
                    <a:pos x="758" y="67"/>
                  </a:cxn>
                  <a:cxn ang="0">
                    <a:pos x="796" y="79"/>
                  </a:cxn>
                </a:cxnLst>
                <a:rect l="0" t="0" r="r" b="b"/>
                <a:pathLst>
                  <a:path w="816" h="240">
                    <a:moveTo>
                      <a:pt x="816" y="31"/>
                    </a:moveTo>
                    <a:lnTo>
                      <a:pt x="794" y="23"/>
                    </a:lnTo>
                    <a:lnTo>
                      <a:pt x="771" y="16"/>
                    </a:lnTo>
                    <a:lnTo>
                      <a:pt x="748" y="11"/>
                    </a:lnTo>
                    <a:lnTo>
                      <a:pt x="724" y="6"/>
                    </a:lnTo>
                    <a:lnTo>
                      <a:pt x="696" y="3"/>
                    </a:lnTo>
                    <a:lnTo>
                      <a:pt x="670" y="2"/>
                    </a:lnTo>
                    <a:lnTo>
                      <a:pt x="643" y="1"/>
                    </a:lnTo>
                    <a:lnTo>
                      <a:pt x="615" y="0"/>
                    </a:lnTo>
                    <a:lnTo>
                      <a:pt x="586" y="1"/>
                    </a:lnTo>
                    <a:lnTo>
                      <a:pt x="557" y="3"/>
                    </a:lnTo>
                    <a:lnTo>
                      <a:pt x="528" y="5"/>
                    </a:lnTo>
                    <a:lnTo>
                      <a:pt x="499" y="9"/>
                    </a:lnTo>
                    <a:lnTo>
                      <a:pt x="470" y="13"/>
                    </a:lnTo>
                    <a:lnTo>
                      <a:pt x="439" y="17"/>
                    </a:lnTo>
                    <a:lnTo>
                      <a:pt x="409" y="23"/>
                    </a:lnTo>
                    <a:lnTo>
                      <a:pt x="380" y="30"/>
                    </a:lnTo>
                    <a:lnTo>
                      <a:pt x="351" y="36"/>
                    </a:lnTo>
                    <a:lnTo>
                      <a:pt x="322" y="44"/>
                    </a:lnTo>
                    <a:lnTo>
                      <a:pt x="292" y="53"/>
                    </a:lnTo>
                    <a:lnTo>
                      <a:pt x="265" y="61"/>
                    </a:lnTo>
                    <a:lnTo>
                      <a:pt x="236" y="70"/>
                    </a:lnTo>
                    <a:lnTo>
                      <a:pt x="209" y="80"/>
                    </a:lnTo>
                    <a:lnTo>
                      <a:pt x="184" y="91"/>
                    </a:lnTo>
                    <a:lnTo>
                      <a:pt x="160" y="102"/>
                    </a:lnTo>
                    <a:lnTo>
                      <a:pt x="134" y="113"/>
                    </a:lnTo>
                    <a:lnTo>
                      <a:pt x="111" y="125"/>
                    </a:lnTo>
                    <a:lnTo>
                      <a:pt x="89" y="137"/>
                    </a:lnTo>
                    <a:lnTo>
                      <a:pt x="68" y="150"/>
                    </a:lnTo>
                    <a:lnTo>
                      <a:pt x="50" y="163"/>
                    </a:lnTo>
                    <a:lnTo>
                      <a:pt x="31" y="175"/>
                    </a:lnTo>
                    <a:lnTo>
                      <a:pt x="14" y="191"/>
                    </a:lnTo>
                    <a:lnTo>
                      <a:pt x="0" y="205"/>
                    </a:lnTo>
                    <a:lnTo>
                      <a:pt x="37" y="240"/>
                    </a:lnTo>
                    <a:lnTo>
                      <a:pt x="49" y="228"/>
                    </a:lnTo>
                    <a:lnTo>
                      <a:pt x="62" y="217"/>
                    </a:lnTo>
                    <a:lnTo>
                      <a:pt x="78" y="205"/>
                    </a:lnTo>
                    <a:lnTo>
                      <a:pt x="96" y="194"/>
                    </a:lnTo>
                    <a:lnTo>
                      <a:pt x="116" y="181"/>
                    </a:lnTo>
                    <a:lnTo>
                      <a:pt x="136" y="171"/>
                    </a:lnTo>
                    <a:lnTo>
                      <a:pt x="156" y="159"/>
                    </a:lnTo>
                    <a:lnTo>
                      <a:pt x="179" y="148"/>
                    </a:lnTo>
                    <a:lnTo>
                      <a:pt x="204" y="139"/>
                    </a:lnTo>
                    <a:lnTo>
                      <a:pt x="229" y="128"/>
                    </a:lnTo>
                    <a:lnTo>
                      <a:pt x="254" y="118"/>
                    </a:lnTo>
                    <a:lnTo>
                      <a:pt x="280" y="110"/>
                    </a:lnTo>
                    <a:lnTo>
                      <a:pt x="308" y="101"/>
                    </a:lnTo>
                    <a:lnTo>
                      <a:pt x="335" y="94"/>
                    </a:lnTo>
                    <a:lnTo>
                      <a:pt x="364" y="87"/>
                    </a:lnTo>
                    <a:lnTo>
                      <a:pt x="391" y="80"/>
                    </a:lnTo>
                    <a:lnTo>
                      <a:pt x="420" y="73"/>
                    </a:lnTo>
                    <a:lnTo>
                      <a:pt x="448" y="68"/>
                    </a:lnTo>
                    <a:lnTo>
                      <a:pt x="477" y="64"/>
                    </a:lnTo>
                    <a:lnTo>
                      <a:pt x="505" y="59"/>
                    </a:lnTo>
                    <a:lnTo>
                      <a:pt x="533" y="56"/>
                    </a:lnTo>
                    <a:lnTo>
                      <a:pt x="561" y="54"/>
                    </a:lnTo>
                    <a:lnTo>
                      <a:pt x="589" y="51"/>
                    </a:lnTo>
                    <a:lnTo>
                      <a:pt x="615" y="50"/>
                    </a:lnTo>
                    <a:lnTo>
                      <a:pt x="641" y="51"/>
                    </a:lnTo>
                    <a:lnTo>
                      <a:pt x="668" y="53"/>
                    </a:lnTo>
                    <a:lnTo>
                      <a:pt x="692" y="54"/>
                    </a:lnTo>
                    <a:lnTo>
                      <a:pt x="715" y="57"/>
                    </a:lnTo>
                    <a:lnTo>
                      <a:pt x="737" y="61"/>
                    </a:lnTo>
                    <a:lnTo>
                      <a:pt x="758" y="67"/>
                    </a:lnTo>
                    <a:lnTo>
                      <a:pt x="778" y="71"/>
                    </a:lnTo>
                    <a:lnTo>
                      <a:pt x="796" y="79"/>
                    </a:lnTo>
                    <a:lnTo>
                      <a:pt x="816"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5" name="Freeform 303"/>
              <p:cNvSpPr>
                <a:spLocks/>
              </p:cNvSpPr>
              <p:nvPr/>
            </p:nvSpPr>
            <p:spPr bwMode="auto">
              <a:xfrm>
                <a:off x="2484438" y="1503363"/>
                <a:ext cx="19050" cy="26988"/>
              </a:xfrm>
              <a:custGeom>
                <a:avLst/>
                <a:gdLst/>
                <a:ahLst/>
                <a:cxnLst>
                  <a:cxn ang="0">
                    <a:pos x="0" y="48"/>
                  </a:cxn>
                  <a:cxn ang="0">
                    <a:pos x="11" y="50"/>
                  </a:cxn>
                  <a:cxn ang="0">
                    <a:pos x="21" y="48"/>
                  </a:cxn>
                  <a:cxn ang="0">
                    <a:pos x="29" y="42"/>
                  </a:cxn>
                  <a:cxn ang="0">
                    <a:pos x="34" y="34"/>
                  </a:cxn>
                  <a:cxn ang="0">
                    <a:pos x="36" y="24"/>
                  </a:cxn>
                  <a:cxn ang="0">
                    <a:pos x="35" y="15"/>
                  </a:cxn>
                  <a:cxn ang="0">
                    <a:pos x="30" y="6"/>
                  </a:cxn>
                  <a:cxn ang="0">
                    <a:pos x="20" y="0"/>
                  </a:cxn>
                  <a:cxn ang="0">
                    <a:pos x="0" y="48"/>
                  </a:cxn>
                </a:cxnLst>
                <a:rect l="0" t="0" r="r" b="b"/>
                <a:pathLst>
                  <a:path w="36" h="50">
                    <a:moveTo>
                      <a:pt x="0" y="48"/>
                    </a:moveTo>
                    <a:lnTo>
                      <a:pt x="11" y="50"/>
                    </a:lnTo>
                    <a:lnTo>
                      <a:pt x="21" y="48"/>
                    </a:lnTo>
                    <a:lnTo>
                      <a:pt x="29" y="42"/>
                    </a:lnTo>
                    <a:lnTo>
                      <a:pt x="34" y="34"/>
                    </a:lnTo>
                    <a:lnTo>
                      <a:pt x="36" y="24"/>
                    </a:lnTo>
                    <a:lnTo>
                      <a:pt x="35" y="15"/>
                    </a:lnTo>
                    <a:lnTo>
                      <a:pt x="30" y="6"/>
                    </a:lnTo>
                    <a:lnTo>
                      <a:pt x="20" y="0"/>
                    </a:lnTo>
                    <a:lnTo>
                      <a:pt x="0" y="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6" name="Freeform 305"/>
              <p:cNvSpPr>
                <a:spLocks/>
              </p:cNvSpPr>
              <p:nvPr/>
            </p:nvSpPr>
            <p:spPr bwMode="auto">
              <a:xfrm>
                <a:off x="1468438" y="1508126"/>
                <a:ext cx="22225" cy="25400"/>
              </a:xfrm>
              <a:custGeom>
                <a:avLst/>
                <a:gdLst/>
                <a:ahLst/>
                <a:cxnLst>
                  <a:cxn ang="0">
                    <a:pos x="0" y="42"/>
                  </a:cxn>
                  <a:cxn ang="0">
                    <a:pos x="10" y="47"/>
                  </a:cxn>
                  <a:cxn ang="0">
                    <a:pos x="20" y="47"/>
                  </a:cxn>
                  <a:cxn ang="0">
                    <a:pos x="29" y="42"/>
                  </a:cxn>
                  <a:cxn ang="0">
                    <a:pos x="36" y="36"/>
                  </a:cxn>
                  <a:cxn ang="0">
                    <a:pos x="39" y="27"/>
                  </a:cxn>
                  <a:cxn ang="0">
                    <a:pos x="40" y="17"/>
                  </a:cxn>
                  <a:cxn ang="0">
                    <a:pos x="37" y="8"/>
                  </a:cxn>
                  <a:cxn ang="0">
                    <a:pos x="29" y="0"/>
                  </a:cxn>
                  <a:cxn ang="0">
                    <a:pos x="0" y="42"/>
                  </a:cxn>
                </a:cxnLst>
                <a:rect l="0" t="0" r="r" b="b"/>
                <a:pathLst>
                  <a:path w="40" h="47">
                    <a:moveTo>
                      <a:pt x="0" y="42"/>
                    </a:moveTo>
                    <a:lnTo>
                      <a:pt x="10" y="47"/>
                    </a:lnTo>
                    <a:lnTo>
                      <a:pt x="20" y="47"/>
                    </a:lnTo>
                    <a:lnTo>
                      <a:pt x="29" y="42"/>
                    </a:lnTo>
                    <a:lnTo>
                      <a:pt x="36" y="36"/>
                    </a:lnTo>
                    <a:lnTo>
                      <a:pt x="39" y="27"/>
                    </a:lnTo>
                    <a:lnTo>
                      <a:pt x="40" y="17"/>
                    </a:lnTo>
                    <a:lnTo>
                      <a:pt x="37" y="8"/>
                    </a:lnTo>
                    <a:lnTo>
                      <a:pt x="29" y="0"/>
                    </a:lnTo>
                    <a:lnTo>
                      <a:pt x="0" y="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7" name="Freeform 306"/>
              <p:cNvSpPr>
                <a:spLocks/>
              </p:cNvSpPr>
              <p:nvPr/>
            </p:nvSpPr>
            <p:spPr bwMode="auto">
              <a:xfrm>
                <a:off x="1287463" y="1433513"/>
                <a:ext cx="196850" cy="96838"/>
              </a:xfrm>
              <a:custGeom>
                <a:avLst/>
                <a:gdLst/>
                <a:ahLst/>
                <a:cxnLst>
                  <a:cxn ang="0">
                    <a:pos x="0" y="50"/>
                  </a:cxn>
                  <a:cxn ang="0">
                    <a:pos x="0" y="50"/>
                  </a:cxn>
                  <a:cxn ang="0">
                    <a:pos x="22" y="53"/>
                  </a:cxn>
                  <a:cxn ang="0">
                    <a:pos x="45" y="56"/>
                  </a:cxn>
                  <a:cxn ang="0">
                    <a:pos x="67" y="60"/>
                  </a:cxn>
                  <a:cxn ang="0">
                    <a:pos x="89" y="66"/>
                  </a:cxn>
                  <a:cxn ang="0">
                    <a:pos x="110" y="70"/>
                  </a:cxn>
                  <a:cxn ang="0">
                    <a:pos x="133" y="78"/>
                  </a:cxn>
                  <a:cxn ang="0">
                    <a:pos x="154" y="84"/>
                  </a:cxn>
                  <a:cxn ang="0">
                    <a:pos x="175" y="93"/>
                  </a:cxn>
                  <a:cxn ang="0">
                    <a:pos x="195" y="101"/>
                  </a:cxn>
                  <a:cxn ang="0">
                    <a:pos x="217" y="112"/>
                  </a:cxn>
                  <a:cxn ang="0">
                    <a:pos x="238" y="122"/>
                  </a:cxn>
                  <a:cxn ang="0">
                    <a:pos x="259" y="133"/>
                  </a:cxn>
                  <a:cxn ang="0">
                    <a:pos x="280" y="145"/>
                  </a:cxn>
                  <a:cxn ang="0">
                    <a:pos x="301" y="158"/>
                  </a:cxn>
                  <a:cxn ang="0">
                    <a:pos x="322" y="171"/>
                  </a:cxn>
                  <a:cxn ang="0">
                    <a:pos x="342" y="184"/>
                  </a:cxn>
                  <a:cxn ang="0">
                    <a:pos x="371" y="142"/>
                  </a:cxn>
                  <a:cxn ang="0">
                    <a:pos x="350" y="127"/>
                  </a:cxn>
                  <a:cxn ang="0">
                    <a:pos x="327" y="114"/>
                  </a:cxn>
                  <a:cxn ang="0">
                    <a:pos x="306" y="101"/>
                  </a:cxn>
                  <a:cxn ang="0">
                    <a:pos x="283" y="89"/>
                  </a:cxn>
                  <a:cxn ang="0">
                    <a:pos x="262" y="76"/>
                  </a:cxn>
                  <a:cxn ang="0">
                    <a:pos x="239" y="66"/>
                  </a:cxn>
                  <a:cxn ang="0">
                    <a:pos x="217" y="55"/>
                  </a:cxn>
                  <a:cxn ang="0">
                    <a:pos x="194" y="45"/>
                  </a:cxn>
                  <a:cxn ang="0">
                    <a:pos x="171" y="36"/>
                  </a:cxn>
                  <a:cxn ang="0">
                    <a:pos x="148" y="29"/>
                  </a:cxn>
                  <a:cxn ang="0">
                    <a:pos x="125" y="22"/>
                  </a:cxn>
                  <a:cxn ang="0">
                    <a:pos x="102" y="15"/>
                  </a:cxn>
                  <a:cxn ang="0">
                    <a:pos x="78" y="10"/>
                  </a:cxn>
                  <a:cxn ang="0">
                    <a:pos x="54" y="5"/>
                  </a:cxn>
                  <a:cxn ang="0">
                    <a:pos x="29" y="2"/>
                  </a:cxn>
                  <a:cxn ang="0">
                    <a:pos x="5" y="0"/>
                  </a:cxn>
                  <a:cxn ang="0">
                    <a:pos x="5" y="0"/>
                  </a:cxn>
                  <a:cxn ang="0">
                    <a:pos x="0" y="50"/>
                  </a:cxn>
                </a:cxnLst>
                <a:rect l="0" t="0" r="r" b="b"/>
                <a:pathLst>
                  <a:path w="371" h="184">
                    <a:moveTo>
                      <a:pt x="0" y="50"/>
                    </a:moveTo>
                    <a:lnTo>
                      <a:pt x="0" y="50"/>
                    </a:lnTo>
                    <a:lnTo>
                      <a:pt x="22" y="53"/>
                    </a:lnTo>
                    <a:lnTo>
                      <a:pt x="45" y="56"/>
                    </a:lnTo>
                    <a:lnTo>
                      <a:pt x="67" y="60"/>
                    </a:lnTo>
                    <a:lnTo>
                      <a:pt x="89" y="66"/>
                    </a:lnTo>
                    <a:lnTo>
                      <a:pt x="110" y="70"/>
                    </a:lnTo>
                    <a:lnTo>
                      <a:pt x="133" y="78"/>
                    </a:lnTo>
                    <a:lnTo>
                      <a:pt x="154" y="84"/>
                    </a:lnTo>
                    <a:lnTo>
                      <a:pt x="175" y="93"/>
                    </a:lnTo>
                    <a:lnTo>
                      <a:pt x="195" y="101"/>
                    </a:lnTo>
                    <a:lnTo>
                      <a:pt x="217" y="112"/>
                    </a:lnTo>
                    <a:lnTo>
                      <a:pt x="238" y="122"/>
                    </a:lnTo>
                    <a:lnTo>
                      <a:pt x="259" y="133"/>
                    </a:lnTo>
                    <a:lnTo>
                      <a:pt x="280" y="145"/>
                    </a:lnTo>
                    <a:lnTo>
                      <a:pt x="301" y="158"/>
                    </a:lnTo>
                    <a:lnTo>
                      <a:pt x="322" y="171"/>
                    </a:lnTo>
                    <a:lnTo>
                      <a:pt x="342" y="184"/>
                    </a:lnTo>
                    <a:lnTo>
                      <a:pt x="371" y="142"/>
                    </a:lnTo>
                    <a:lnTo>
                      <a:pt x="350" y="127"/>
                    </a:lnTo>
                    <a:lnTo>
                      <a:pt x="327" y="114"/>
                    </a:lnTo>
                    <a:lnTo>
                      <a:pt x="306" y="101"/>
                    </a:lnTo>
                    <a:lnTo>
                      <a:pt x="283" y="89"/>
                    </a:lnTo>
                    <a:lnTo>
                      <a:pt x="262" y="76"/>
                    </a:lnTo>
                    <a:lnTo>
                      <a:pt x="239" y="66"/>
                    </a:lnTo>
                    <a:lnTo>
                      <a:pt x="217" y="55"/>
                    </a:lnTo>
                    <a:lnTo>
                      <a:pt x="194" y="45"/>
                    </a:lnTo>
                    <a:lnTo>
                      <a:pt x="171" y="36"/>
                    </a:lnTo>
                    <a:lnTo>
                      <a:pt x="148" y="29"/>
                    </a:lnTo>
                    <a:lnTo>
                      <a:pt x="125" y="22"/>
                    </a:lnTo>
                    <a:lnTo>
                      <a:pt x="102" y="15"/>
                    </a:lnTo>
                    <a:lnTo>
                      <a:pt x="78" y="10"/>
                    </a:lnTo>
                    <a:lnTo>
                      <a:pt x="54" y="5"/>
                    </a:lnTo>
                    <a:lnTo>
                      <a:pt x="29" y="2"/>
                    </a:lnTo>
                    <a:lnTo>
                      <a:pt x="5" y="0"/>
                    </a:lnTo>
                    <a:lnTo>
                      <a:pt x="5" y="0"/>
                    </a:lnTo>
                    <a:lnTo>
                      <a:pt x="0" y="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8" name="Freeform 307"/>
              <p:cNvSpPr>
                <a:spLocks/>
              </p:cNvSpPr>
              <p:nvPr/>
            </p:nvSpPr>
            <p:spPr bwMode="auto">
              <a:xfrm>
                <a:off x="1006476" y="1427163"/>
                <a:ext cx="284163" cy="63500"/>
              </a:xfrm>
              <a:custGeom>
                <a:avLst/>
                <a:gdLst/>
                <a:ahLst/>
                <a:cxnLst>
                  <a:cxn ang="0">
                    <a:pos x="29" y="120"/>
                  </a:cxn>
                  <a:cxn ang="0">
                    <a:pos x="29" y="120"/>
                  </a:cxn>
                  <a:cxn ang="0">
                    <a:pos x="54" y="105"/>
                  </a:cxn>
                  <a:cxn ang="0">
                    <a:pos x="81" y="92"/>
                  </a:cxn>
                  <a:cxn ang="0">
                    <a:pos x="110" y="81"/>
                  </a:cxn>
                  <a:cxn ang="0">
                    <a:pos x="139" y="72"/>
                  </a:cxn>
                  <a:cxn ang="0">
                    <a:pos x="170" y="64"/>
                  </a:cxn>
                  <a:cxn ang="0">
                    <a:pos x="200" y="59"/>
                  </a:cxn>
                  <a:cxn ang="0">
                    <a:pos x="232" y="55"/>
                  </a:cxn>
                  <a:cxn ang="0">
                    <a:pos x="265" y="52"/>
                  </a:cxn>
                  <a:cxn ang="0">
                    <a:pos x="297" y="52"/>
                  </a:cxn>
                  <a:cxn ang="0">
                    <a:pos x="331" y="52"/>
                  </a:cxn>
                  <a:cxn ang="0">
                    <a:pos x="364" y="51"/>
                  </a:cxn>
                  <a:cxn ang="0">
                    <a:pos x="398" y="53"/>
                  </a:cxn>
                  <a:cxn ang="0">
                    <a:pos x="432" y="56"/>
                  </a:cxn>
                  <a:cxn ang="0">
                    <a:pos x="465" y="58"/>
                  </a:cxn>
                  <a:cxn ang="0">
                    <a:pos x="498" y="61"/>
                  </a:cxn>
                  <a:cxn ang="0">
                    <a:pos x="531" y="63"/>
                  </a:cxn>
                  <a:cxn ang="0">
                    <a:pos x="536" y="13"/>
                  </a:cxn>
                  <a:cxn ang="0">
                    <a:pos x="503" y="11"/>
                  </a:cxn>
                  <a:cxn ang="0">
                    <a:pos x="470" y="7"/>
                  </a:cxn>
                  <a:cxn ang="0">
                    <a:pos x="435" y="5"/>
                  </a:cxn>
                  <a:cxn ang="0">
                    <a:pos x="401" y="3"/>
                  </a:cxn>
                  <a:cxn ang="0">
                    <a:pos x="367" y="1"/>
                  </a:cxn>
                  <a:cxn ang="0">
                    <a:pos x="331" y="0"/>
                  </a:cxn>
                  <a:cxn ang="0">
                    <a:pos x="297" y="0"/>
                  </a:cxn>
                  <a:cxn ang="0">
                    <a:pos x="262" y="2"/>
                  </a:cxn>
                  <a:cxn ang="0">
                    <a:pos x="227" y="4"/>
                  </a:cxn>
                  <a:cxn ang="0">
                    <a:pos x="193" y="8"/>
                  </a:cxn>
                  <a:cxn ang="0">
                    <a:pos x="159" y="14"/>
                  </a:cxn>
                  <a:cxn ang="0">
                    <a:pos x="126" y="22"/>
                  </a:cxn>
                  <a:cxn ang="0">
                    <a:pos x="92" y="33"/>
                  </a:cxn>
                  <a:cxn ang="0">
                    <a:pos x="62" y="44"/>
                  </a:cxn>
                  <a:cxn ang="0">
                    <a:pos x="30" y="59"/>
                  </a:cxn>
                  <a:cxn ang="0">
                    <a:pos x="0" y="76"/>
                  </a:cxn>
                  <a:cxn ang="0">
                    <a:pos x="0" y="76"/>
                  </a:cxn>
                  <a:cxn ang="0">
                    <a:pos x="29" y="120"/>
                  </a:cxn>
                </a:cxnLst>
                <a:rect l="0" t="0" r="r" b="b"/>
                <a:pathLst>
                  <a:path w="536" h="120">
                    <a:moveTo>
                      <a:pt x="29" y="120"/>
                    </a:moveTo>
                    <a:lnTo>
                      <a:pt x="29" y="120"/>
                    </a:lnTo>
                    <a:lnTo>
                      <a:pt x="54" y="105"/>
                    </a:lnTo>
                    <a:lnTo>
                      <a:pt x="81" y="92"/>
                    </a:lnTo>
                    <a:lnTo>
                      <a:pt x="110" y="81"/>
                    </a:lnTo>
                    <a:lnTo>
                      <a:pt x="139" y="72"/>
                    </a:lnTo>
                    <a:lnTo>
                      <a:pt x="170" y="64"/>
                    </a:lnTo>
                    <a:lnTo>
                      <a:pt x="200" y="59"/>
                    </a:lnTo>
                    <a:lnTo>
                      <a:pt x="232" y="55"/>
                    </a:lnTo>
                    <a:lnTo>
                      <a:pt x="265" y="52"/>
                    </a:lnTo>
                    <a:lnTo>
                      <a:pt x="297" y="52"/>
                    </a:lnTo>
                    <a:lnTo>
                      <a:pt x="331" y="52"/>
                    </a:lnTo>
                    <a:lnTo>
                      <a:pt x="364" y="51"/>
                    </a:lnTo>
                    <a:lnTo>
                      <a:pt x="398" y="53"/>
                    </a:lnTo>
                    <a:lnTo>
                      <a:pt x="432" y="56"/>
                    </a:lnTo>
                    <a:lnTo>
                      <a:pt x="465" y="58"/>
                    </a:lnTo>
                    <a:lnTo>
                      <a:pt x="498" y="61"/>
                    </a:lnTo>
                    <a:lnTo>
                      <a:pt x="531" y="63"/>
                    </a:lnTo>
                    <a:lnTo>
                      <a:pt x="536" y="13"/>
                    </a:lnTo>
                    <a:lnTo>
                      <a:pt x="503" y="11"/>
                    </a:lnTo>
                    <a:lnTo>
                      <a:pt x="470" y="7"/>
                    </a:lnTo>
                    <a:lnTo>
                      <a:pt x="435" y="5"/>
                    </a:lnTo>
                    <a:lnTo>
                      <a:pt x="401" y="3"/>
                    </a:lnTo>
                    <a:lnTo>
                      <a:pt x="367" y="1"/>
                    </a:lnTo>
                    <a:lnTo>
                      <a:pt x="331" y="0"/>
                    </a:lnTo>
                    <a:lnTo>
                      <a:pt x="297" y="0"/>
                    </a:lnTo>
                    <a:lnTo>
                      <a:pt x="262" y="2"/>
                    </a:lnTo>
                    <a:lnTo>
                      <a:pt x="227" y="4"/>
                    </a:lnTo>
                    <a:lnTo>
                      <a:pt x="193" y="8"/>
                    </a:lnTo>
                    <a:lnTo>
                      <a:pt x="159" y="14"/>
                    </a:lnTo>
                    <a:lnTo>
                      <a:pt x="126" y="22"/>
                    </a:lnTo>
                    <a:lnTo>
                      <a:pt x="92" y="33"/>
                    </a:lnTo>
                    <a:lnTo>
                      <a:pt x="62" y="44"/>
                    </a:lnTo>
                    <a:lnTo>
                      <a:pt x="30" y="59"/>
                    </a:lnTo>
                    <a:lnTo>
                      <a:pt x="0" y="76"/>
                    </a:lnTo>
                    <a:lnTo>
                      <a:pt x="0" y="76"/>
                    </a:lnTo>
                    <a:lnTo>
                      <a:pt x="29" y="1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89" name="Freeform 308"/>
              <p:cNvSpPr>
                <a:spLocks/>
              </p:cNvSpPr>
              <p:nvPr/>
            </p:nvSpPr>
            <p:spPr bwMode="auto">
              <a:xfrm>
                <a:off x="858838" y="1466851"/>
                <a:ext cx="163513" cy="255588"/>
              </a:xfrm>
              <a:custGeom>
                <a:avLst/>
                <a:gdLst/>
                <a:ahLst/>
                <a:cxnLst>
                  <a:cxn ang="0">
                    <a:pos x="51" y="483"/>
                  </a:cxn>
                  <a:cxn ang="0">
                    <a:pos x="51" y="483"/>
                  </a:cxn>
                  <a:cxn ang="0">
                    <a:pos x="54" y="453"/>
                  </a:cxn>
                  <a:cxn ang="0">
                    <a:pos x="60" y="420"/>
                  </a:cxn>
                  <a:cxn ang="0">
                    <a:pos x="67" y="389"/>
                  </a:cxn>
                  <a:cxn ang="0">
                    <a:pos x="76" y="357"/>
                  </a:cxn>
                  <a:cxn ang="0">
                    <a:pos x="87" y="325"/>
                  </a:cxn>
                  <a:cxn ang="0">
                    <a:pos x="99" y="296"/>
                  </a:cxn>
                  <a:cxn ang="0">
                    <a:pos x="115" y="265"/>
                  </a:cxn>
                  <a:cxn ang="0">
                    <a:pos x="131" y="235"/>
                  </a:cxn>
                  <a:cxn ang="0">
                    <a:pos x="149" y="207"/>
                  </a:cxn>
                  <a:cxn ang="0">
                    <a:pos x="168" y="179"/>
                  </a:cxn>
                  <a:cxn ang="0">
                    <a:pos x="188" y="153"/>
                  </a:cxn>
                  <a:cxn ang="0">
                    <a:pos x="210" y="128"/>
                  </a:cxn>
                  <a:cxn ang="0">
                    <a:pos x="233" y="105"/>
                  </a:cxn>
                  <a:cxn ang="0">
                    <a:pos x="257" y="83"/>
                  </a:cxn>
                  <a:cxn ang="0">
                    <a:pos x="281" y="62"/>
                  </a:cxn>
                  <a:cxn ang="0">
                    <a:pos x="308" y="44"/>
                  </a:cxn>
                  <a:cxn ang="0">
                    <a:pos x="279" y="0"/>
                  </a:cxn>
                  <a:cxn ang="0">
                    <a:pos x="251" y="20"/>
                  </a:cxn>
                  <a:cxn ang="0">
                    <a:pos x="222" y="43"/>
                  </a:cxn>
                  <a:cxn ang="0">
                    <a:pos x="198" y="67"/>
                  </a:cxn>
                  <a:cxn ang="0">
                    <a:pos x="173" y="93"/>
                  </a:cxn>
                  <a:cxn ang="0">
                    <a:pos x="149" y="120"/>
                  </a:cxn>
                  <a:cxn ang="0">
                    <a:pos x="127" y="149"/>
                  </a:cxn>
                  <a:cxn ang="0">
                    <a:pos x="105" y="178"/>
                  </a:cxn>
                  <a:cxn ang="0">
                    <a:pos x="87" y="209"/>
                  </a:cxn>
                  <a:cxn ang="0">
                    <a:pos x="68" y="241"/>
                  </a:cxn>
                  <a:cxn ang="0">
                    <a:pos x="53" y="274"/>
                  </a:cxn>
                  <a:cxn ang="0">
                    <a:pos x="39" y="308"/>
                  </a:cxn>
                  <a:cxn ang="0">
                    <a:pos x="28" y="342"/>
                  </a:cxn>
                  <a:cxn ang="0">
                    <a:pos x="17" y="376"/>
                  </a:cxn>
                  <a:cxn ang="0">
                    <a:pos x="9" y="411"/>
                  </a:cxn>
                  <a:cxn ang="0">
                    <a:pos x="4" y="446"/>
                  </a:cxn>
                  <a:cxn ang="0">
                    <a:pos x="0" y="481"/>
                  </a:cxn>
                  <a:cxn ang="0">
                    <a:pos x="0" y="481"/>
                  </a:cxn>
                  <a:cxn ang="0">
                    <a:pos x="51" y="483"/>
                  </a:cxn>
                </a:cxnLst>
                <a:rect l="0" t="0" r="r" b="b"/>
                <a:pathLst>
                  <a:path w="308" h="483">
                    <a:moveTo>
                      <a:pt x="51" y="483"/>
                    </a:moveTo>
                    <a:lnTo>
                      <a:pt x="51" y="483"/>
                    </a:lnTo>
                    <a:lnTo>
                      <a:pt x="54" y="453"/>
                    </a:lnTo>
                    <a:lnTo>
                      <a:pt x="60" y="420"/>
                    </a:lnTo>
                    <a:lnTo>
                      <a:pt x="67" y="389"/>
                    </a:lnTo>
                    <a:lnTo>
                      <a:pt x="76" y="357"/>
                    </a:lnTo>
                    <a:lnTo>
                      <a:pt x="87" y="325"/>
                    </a:lnTo>
                    <a:lnTo>
                      <a:pt x="99" y="296"/>
                    </a:lnTo>
                    <a:lnTo>
                      <a:pt x="115" y="265"/>
                    </a:lnTo>
                    <a:lnTo>
                      <a:pt x="131" y="235"/>
                    </a:lnTo>
                    <a:lnTo>
                      <a:pt x="149" y="207"/>
                    </a:lnTo>
                    <a:lnTo>
                      <a:pt x="168" y="179"/>
                    </a:lnTo>
                    <a:lnTo>
                      <a:pt x="188" y="153"/>
                    </a:lnTo>
                    <a:lnTo>
                      <a:pt x="210" y="128"/>
                    </a:lnTo>
                    <a:lnTo>
                      <a:pt x="233" y="105"/>
                    </a:lnTo>
                    <a:lnTo>
                      <a:pt x="257" y="83"/>
                    </a:lnTo>
                    <a:lnTo>
                      <a:pt x="281" y="62"/>
                    </a:lnTo>
                    <a:lnTo>
                      <a:pt x="308" y="44"/>
                    </a:lnTo>
                    <a:lnTo>
                      <a:pt x="279" y="0"/>
                    </a:lnTo>
                    <a:lnTo>
                      <a:pt x="251" y="20"/>
                    </a:lnTo>
                    <a:lnTo>
                      <a:pt x="222" y="43"/>
                    </a:lnTo>
                    <a:lnTo>
                      <a:pt x="198" y="67"/>
                    </a:lnTo>
                    <a:lnTo>
                      <a:pt x="173" y="93"/>
                    </a:lnTo>
                    <a:lnTo>
                      <a:pt x="149" y="120"/>
                    </a:lnTo>
                    <a:lnTo>
                      <a:pt x="127" y="149"/>
                    </a:lnTo>
                    <a:lnTo>
                      <a:pt x="105" y="178"/>
                    </a:lnTo>
                    <a:lnTo>
                      <a:pt x="87" y="209"/>
                    </a:lnTo>
                    <a:lnTo>
                      <a:pt x="68" y="241"/>
                    </a:lnTo>
                    <a:lnTo>
                      <a:pt x="53" y="274"/>
                    </a:lnTo>
                    <a:lnTo>
                      <a:pt x="39" y="308"/>
                    </a:lnTo>
                    <a:lnTo>
                      <a:pt x="28" y="342"/>
                    </a:lnTo>
                    <a:lnTo>
                      <a:pt x="17" y="376"/>
                    </a:lnTo>
                    <a:lnTo>
                      <a:pt x="9" y="411"/>
                    </a:lnTo>
                    <a:lnTo>
                      <a:pt x="4" y="446"/>
                    </a:lnTo>
                    <a:lnTo>
                      <a:pt x="0" y="481"/>
                    </a:lnTo>
                    <a:lnTo>
                      <a:pt x="0" y="481"/>
                    </a:lnTo>
                    <a:lnTo>
                      <a:pt x="51" y="48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0" name="Freeform 309"/>
              <p:cNvSpPr>
                <a:spLocks/>
              </p:cNvSpPr>
              <p:nvPr/>
            </p:nvSpPr>
            <p:spPr bwMode="auto">
              <a:xfrm>
                <a:off x="858838" y="1720851"/>
                <a:ext cx="133350" cy="260350"/>
              </a:xfrm>
              <a:custGeom>
                <a:avLst/>
                <a:gdLst/>
                <a:ahLst/>
                <a:cxnLst>
                  <a:cxn ang="0">
                    <a:pos x="249" y="450"/>
                  </a:cxn>
                  <a:cxn ang="0">
                    <a:pos x="251" y="450"/>
                  </a:cxn>
                  <a:cxn ang="0">
                    <a:pos x="227" y="430"/>
                  </a:cxn>
                  <a:cxn ang="0">
                    <a:pos x="204" y="408"/>
                  </a:cxn>
                  <a:cxn ang="0">
                    <a:pos x="184" y="385"/>
                  </a:cxn>
                  <a:cxn ang="0">
                    <a:pos x="165" y="360"/>
                  </a:cxn>
                  <a:cxn ang="0">
                    <a:pos x="145" y="334"/>
                  </a:cxn>
                  <a:cxn ang="0">
                    <a:pos x="129" y="306"/>
                  </a:cxn>
                  <a:cxn ang="0">
                    <a:pos x="113" y="278"/>
                  </a:cxn>
                  <a:cxn ang="0">
                    <a:pos x="99" y="248"/>
                  </a:cxn>
                  <a:cxn ang="0">
                    <a:pos x="87" y="220"/>
                  </a:cxn>
                  <a:cxn ang="0">
                    <a:pos x="76" y="188"/>
                  </a:cxn>
                  <a:cxn ang="0">
                    <a:pos x="68" y="157"/>
                  </a:cxn>
                  <a:cxn ang="0">
                    <a:pos x="61" y="125"/>
                  </a:cxn>
                  <a:cxn ang="0">
                    <a:pos x="55" y="94"/>
                  </a:cxn>
                  <a:cxn ang="0">
                    <a:pos x="52" y="64"/>
                  </a:cxn>
                  <a:cxn ang="0">
                    <a:pos x="51" y="33"/>
                  </a:cxn>
                  <a:cxn ang="0">
                    <a:pos x="52" y="2"/>
                  </a:cxn>
                  <a:cxn ang="0">
                    <a:pos x="1" y="0"/>
                  </a:cxn>
                  <a:cxn ang="0">
                    <a:pos x="0" y="33"/>
                  </a:cxn>
                  <a:cxn ang="0">
                    <a:pos x="1" y="68"/>
                  </a:cxn>
                  <a:cxn ang="0">
                    <a:pos x="5" y="101"/>
                  </a:cxn>
                  <a:cxn ang="0">
                    <a:pos x="10" y="136"/>
                  </a:cxn>
                  <a:cxn ang="0">
                    <a:pos x="18" y="170"/>
                  </a:cxn>
                  <a:cxn ang="0">
                    <a:pos x="28" y="203"/>
                  </a:cxn>
                  <a:cxn ang="0">
                    <a:pos x="39" y="237"/>
                  </a:cxn>
                  <a:cxn ang="0">
                    <a:pos x="53" y="270"/>
                  </a:cxn>
                  <a:cxn ang="0">
                    <a:pos x="67" y="302"/>
                  </a:cxn>
                  <a:cxn ang="0">
                    <a:pos x="85" y="333"/>
                  </a:cxn>
                  <a:cxn ang="0">
                    <a:pos x="104" y="362"/>
                  </a:cxn>
                  <a:cxn ang="0">
                    <a:pos x="123" y="391"/>
                  </a:cxn>
                  <a:cxn ang="0">
                    <a:pos x="144" y="418"/>
                  </a:cxn>
                  <a:cxn ang="0">
                    <a:pos x="167" y="443"/>
                  </a:cxn>
                  <a:cxn ang="0">
                    <a:pos x="192" y="468"/>
                  </a:cxn>
                  <a:cxn ang="0">
                    <a:pos x="218" y="490"/>
                  </a:cxn>
                  <a:cxn ang="0">
                    <a:pos x="219" y="490"/>
                  </a:cxn>
                  <a:cxn ang="0">
                    <a:pos x="249" y="450"/>
                  </a:cxn>
                </a:cxnLst>
                <a:rect l="0" t="0" r="r" b="b"/>
                <a:pathLst>
                  <a:path w="251" h="490">
                    <a:moveTo>
                      <a:pt x="249" y="450"/>
                    </a:moveTo>
                    <a:lnTo>
                      <a:pt x="251" y="450"/>
                    </a:lnTo>
                    <a:lnTo>
                      <a:pt x="227" y="430"/>
                    </a:lnTo>
                    <a:lnTo>
                      <a:pt x="204" y="408"/>
                    </a:lnTo>
                    <a:lnTo>
                      <a:pt x="184" y="385"/>
                    </a:lnTo>
                    <a:lnTo>
                      <a:pt x="165" y="360"/>
                    </a:lnTo>
                    <a:lnTo>
                      <a:pt x="145" y="334"/>
                    </a:lnTo>
                    <a:lnTo>
                      <a:pt x="129" y="306"/>
                    </a:lnTo>
                    <a:lnTo>
                      <a:pt x="113" y="278"/>
                    </a:lnTo>
                    <a:lnTo>
                      <a:pt x="99" y="248"/>
                    </a:lnTo>
                    <a:lnTo>
                      <a:pt x="87" y="220"/>
                    </a:lnTo>
                    <a:lnTo>
                      <a:pt x="76" y="188"/>
                    </a:lnTo>
                    <a:lnTo>
                      <a:pt x="68" y="157"/>
                    </a:lnTo>
                    <a:lnTo>
                      <a:pt x="61" y="125"/>
                    </a:lnTo>
                    <a:lnTo>
                      <a:pt x="55" y="94"/>
                    </a:lnTo>
                    <a:lnTo>
                      <a:pt x="52" y="64"/>
                    </a:lnTo>
                    <a:lnTo>
                      <a:pt x="51" y="33"/>
                    </a:lnTo>
                    <a:lnTo>
                      <a:pt x="52" y="2"/>
                    </a:lnTo>
                    <a:lnTo>
                      <a:pt x="1" y="0"/>
                    </a:lnTo>
                    <a:lnTo>
                      <a:pt x="0" y="33"/>
                    </a:lnTo>
                    <a:lnTo>
                      <a:pt x="1" y="68"/>
                    </a:lnTo>
                    <a:lnTo>
                      <a:pt x="5" y="101"/>
                    </a:lnTo>
                    <a:lnTo>
                      <a:pt x="10" y="136"/>
                    </a:lnTo>
                    <a:lnTo>
                      <a:pt x="18" y="170"/>
                    </a:lnTo>
                    <a:lnTo>
                      <a:pt x="28" y="203"/>
                    </a:lnTo>
                    <a:lnTo>
                      <a:pt x="39" y="237"/>
                    </a:lnTo>
                    <a:lnTo>
                      <a:pt x="53" y="270"/>
                    </a:lnTo>
                    <a:lnTo>
                      <a:pt x="67" y="302"/>
                    </a:lnTo>
                    <a:lnTo>
                      <a:pt x="85" y="333"/>
                    </a:lnTo>
                    <a:lnTo>
                      <a:pt x="104" y="362"/>
                    </a:lnTo>
                    <a:lnTo>
                      <a:pt x="123" y="391"/>
                    </a:lnTo>
                    <a:lnTo>
                      <a:pt x="144" y="418"/>
                    </a:lnTo>
                    <a:lnTo>
                      <a:pt x="167" y="443"/>
                    </a:lnTo>
                    <a:lnTo>
                      <a:pt x="192" y="468"/>
                    </a:lnTo>
                    <a:lnTo>
                      <a:pt x="218" y="490"/>
                    </a:lnTo>
                    <a:lnTo>
                      <a:pt x="219" y="490"/>
                    </a:lnTo>
                    <a:lnTo>
                      <a:pt x="249" y="4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1" name="Freeform 310"/>
              <p:cNvSpPr>
                <a:spLocks/>
              </p:cNvSpPr>
              <p:nvPr/>
            </p:nvSpPr>
            <p:spPr bwMode="auto">
              <a:xfrm>
                <a:off x="974726" y="1958976"/>
                <a:ext cx="260350" cy="68263"/>
              </a:xfrm>
              <a:custGeom>
                <a:avLst/>
                <a:gdLst/>
                <a:ahLst/>
                <a:cxnLst>
                  <a:cxn ang="0">
                    <a:pos x="487" y="65"/>
                  </a:cxn>
                  <a:cxn ang="0">
                    <a:pos x="487" y="65"/>
                  </a:cxn>
                  <a:cxn ang="0">
                    <a:pos x="458" y="68"/>
                  </a:cxn>
                  <a:cxn ang="0">
                    <a:pos x="428" y="71"/>
                  </a:cxn>
                  <a:cxn ang="0">
                    <a:pos x="396" y="74"/>
                  </a:cxn>
                  <a:cxn ang="0">
                    <a:pos x="366" y="76"/>
                  </a:cxn>
                  <a:cxn ang="0">
                    <a:pos x="335" y="77"/>
                  </a:cxn>
                  <a:cxn ang="0">
                    <a:pos x="304" y="77"/>
                  </a:cxn>
                  <a:cxn ang="0">
                    <a:pos x="273" y="77"/>
                  </a:cxn>
                  <a:cxn ang="0">
                    <a:pos x="243" y="74"/>
                  </a:cxn>
                  <a:cxn ang="0">
                    <a:pos x="213" y="70"/>
                  </a:cxn>
                  <a:cxn ang="0">
                    <a:pos x="185" y="66"/>
                  </a:cxn>
                  <a:cxn ang="0">
                    <a:pos x="155" y="58"/>
                  </a:cxn>
                  <a:cxn ang="0">
                    <a:pos x="128" y="50"/>
                  </a:cxn>
                  <a:cxn ang="0">
                    <a:pos x="102" y="41"/>
                  </a:cxn>
                  <a:cxn ang="0">
                    <a:pos x="78" y="29"/>
                  </a:cxn>
                  <a:cxn ang="0">
                    <a:pos x="52" y="15"/>
                  </a:cxn>
                  <a:cxn ang="0">
                    <a:pos x="30" y="0"/>
                  </a:cxn>
                  <a:cxn ang="0">
                    <a:pos x="0" y="40"/>
                  </a:cxn>
                  <a:cxn ang="0">
                    <a:pos x="26" y="59"/>
                  </a:cxn>
                  <a:cxn ang="0">
                    <a:pos x="53" y="75"/>
                  </a:cxn>
                  <a:cxn ang="0">
                    <a:pos x="82" y="89"/>
                  </a:cxn>
                  <a:cxn ang="0">
                    <a:pos x="113" y="99"/>
                  </a:cxn>
                  <a:cxn ang="0">
                    <a:pos x="142" y="109"/>
                  </a:cxn>
                  <a:cxn ang="0">
                    <a:pos x="174" y="116"/>
                  </a:cxn>
                  <a:cxn ang="0">
                    <a:pos x="206" y="121"/>
                  </a:cxn>
                  <a:cxn ang="0">
                    <a:pos x="239" y="124"/>
                  </a:cxn>
                  <a:cxn ang="0">
                    <a:pos x="271" y="127"/>
                  </a:cxn>
                  <a:cxn ang="0">
                    <a:pos x="304" y="127"/>
                  </a:cxn>
                  <a:cxn ang="0">
                    <a:pos x="335" y="127"/>
                  </a:cxn>
                  <a:cxn ang="0">
                    <a:pos x="368" y="126"/>
                  </a:cxn>
                  <a:cxn ang="0">
                    <a:pos x="400" y="124"/>
                  </a:cxn>
                  <a:cxn ang="0">
                    <a:pos x="432" y="122"/>
                  </a:cxn>
                  <a:cxn ang="0">
                    <a:pos x="463" y="119"/>
                  </a:cxn>
                  <a:cxn ang="0">
                    <a:pos x="493" y="115"/>
                  </a:cxn>
                  <a:cxn ang="0">
                    <a:pos x="493" y="115"/>
                  </a:cxn>
                  <a:cxn ang="0">
                    <a:pos x="487" y="65"/>
                  </a:cxn>
                </a:cxnLst>
                <a:rect l="0" t="0" r="r" b="b"/>
                <a:pathLst>
                  <a:path w="493" h="127">
                    <a:moveTo>
                      <a:pt x="487" y="65"/>
                    </a:moveTo>
                    <a:lnTo>
                      <a:pt x="487" y="65"/>
                    </a:lnTo>
                    <a:lnTo>
                      <a:pt x="458" y="68"/>
                    </a:lnTo>
                    <a:lnTo>
                      <a:pt x="428" y="71"/>
                    </a:lnTo>
                    <a:lnTo>
                      <a:pt x="396" y="74"/>
                    </a:lnTo>
                    <a:lnTo>
                      <a:pt x="366" y="76"/>
                    </a:lnTo>
                    <a:lnTo>
                      <a:pt x="335" y="77"/>
                    </a:lnTo>
                    <a:lnTo>
                      <a:pt x="304" y="77"/>
                    </a:lnTo>
                    <a:lnTo>
                      <a:pt x="273" y="77"/>
                    </a:lnTo>
                    <a:lnTo>
                      <a:pt x="243" y="74"/>
                    </a:lnTo>
                    <a:lnTo>
                      <a:pt x="213" y="70"/>
                    </a:lnTo>
                    <a:lnTo>
                      <a:pt x="185" y="66"/>
                    </a:lnTo>
                    <a:lnTo>
                      <a:pt x="155" y="58"/>
                    </a:lnTo>
                    <a:lnTo>
                      <a:pt x="128" y="50"/>
                    </a:lnTo>
                    <a:lnTo>
                      <a:pt x="102" y="41"/>
                    </a:lnTo>
                    <a:lnTo>
                      <a:pt x="78" y="29"/>
                    </a:lnTo>
                    <a:lnTo>
                      <a:pt x="52" y="15"/>
                    </a:lnTo>
                    <a:lnTo>
                      <a:pt x="30" y="0"/>
                    </a:lnTo>
                    <a:lnTo>
                      <a:pt x="0" y="40"/>
                    </a:lnTo>
                    <a:lnTo>
                      <a:pt x="26" y="59"/>
                    </a:lnTo>
                    <a:lnTo>
                      <a:pt x="53" y="75"/>
                    </a:lnTo>
                    <a:lnTo>
                      <a:pt x="82" y="89"/>
                    </a:lnTo>
                    <a:lnTo>
                      <a:pt x="113" y="99"/>
                    </a:lnTo>
                    <a:lnTo>
                      <a:pt x="142" y="109"/>
                    </a:lnTo>
                    <a:lnTo>
                      <a:pt x="174" y="116"/>
                    </a:lnTo>
                    <a:lnTo>
                      <a:pt x="206" y="121"/>
                    </a:lnTo>
                    <a:lnTo>
                      <a:pt x="239" y="124"/>
                    </a:lnTo>
                    <a:lnTo>
                      <a:pt x="271" y="127"/>
                    </a:lnTo>
                    <a:lnTo>
                      <a:pt x="304" y="127"/>
                    </a:lnTo>
                    <a:lnTo>
                      <a:pt x="335" y="127"/>
                    </a:lnTo>
                    <a:lnTo>
                      <a:pt x="368" y="126"/>
                    </a:lnTo>
                    <a:lnTo>
                      <a:pt x="400" y="124"/>
                    </a:lnTo>
                    <a:lnTo>
                      <a:pt x="432" y="122"/>
                    </a:lnTo>
                    <a:lnTo>
                      <a:pt x="463" y="119"/>
                    </a:lnTo>
                    <a:lnTo>
                      <a:pt x="493" y="115"/>
                    </a:lnTo>
                    <a:lnTo>
                      <a:pt x="493" y="115"/>
                    </a:lnTo>
                    <a:lnTo>
                      <a:pt x="487"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2" name="Freeform 311"/>
              <p:cNvSpPr>
                <a:spLocks/>
              </p:cNvSpPr>
              <p:nvPr/>
            </p:nvSpPr>
            <p:spPr bwMode="auto">
              <a:xfrm>
                <a:off x="1231901" y="1895476"/>
                <a:ext cx="249238" cy="125413"/>
              </a:xfrm>
              <a:custGeom>
                <a:avLst/>
                <a:gdLst/>
                <a:ahLst/>
                <a:cxnLst>
                  <a:cxn ang="0">
                    <a:pos x="436" y="0"/>
                  </a:cxn>
                  <a:cxn ang="0">
                    <a:pos x="413" y="18"/>
                  </a:cxn>
                  <a:cxn ang="0">
                    <a:pos x="389" y="37"/>
                  </a:cxn>
                  <a:cxn ang="0">
                    <a:pos x="363" y="53"/>
                  </a:cxn>
                  <a:cxn ang="0">
                    <a:pos x="338" y="69"/>
                  </a:cxn>
                  <a:cxn ang="0">
                    <a:pos x="311" y="84"/>
                  </a:cxn>
                  <a:cxn ang="0">
                    <a:pos x="285" y="98"/>
                  </a:cxn>
                  <a:cxn ang="0">
                    <a:pos x="258" y="111"/>
                  </a:cxn>
                  <a:cxn ang="0">
                    <a:pos x="230" y="123"/>
                  </a:cxn>
                  <a:cxn ang="0">
                    <a:pos x="203" y="134"/>
                  </a:cxn>
                  <a:cxn ang="0">
                    <a:pos x="173" y="145"/>
                  </a:cxn>
                  <a:cxn ang="0">
                    <a:pos x="145" y="155"/>
                  </a:cxn>
                  <a:cxn ang="0">
                    <a:pos x="116" y="163"/>
                  </a:cxn>
                  <a:cxn ang="0">
                    <a:pos x="88" y="169"/>
                  </a:cxn>
                  <a:cxn ang="0">
                    <a:pos x="58" y="176"/>
                  </a:cxn>
                  <a:cxn ang="0">
                    <a:pos x="29" y="181"/>
                  </a:cxn>
                  <a:cxn ang="0">
                    <a:pos x="0" y="186"/>
                  </a:cxn>
                  <a:cxn ang="0">
                    <a:pos x="6" y="236"/>
                  </a:cxn>
                  <a:cxn ang="0">
                    <a:pos x="38" y="232"/>
                  </a:cxn>
                  <a:cxn ang="0">
                    <a:pos x="69" y="226"/>
                  </a:cxn>
                  <a:cxn ang="0">
                    <a:pos x="99" y="220"/>
                  </a:cxn>
                  <a:cxn ang="0">
                    <a:pos x="129" y="213"/>
                  </a:cxn>
                  <a:cxn ang="0">
                    <a:pos x="160" y="203"/>
                  </a:cxn>
                  <a:cxn ang="0">
                    <a:pos x="191" y="193"/>
                  </a:cxn>
                  <a:cxn ang="0">
                    <a:pos x="220" y="182"/>
                  </a:cxn>
                  <a:cxn ang="0">
                    <a:pos x="250" y="171"/>
                  </a:cxn>
                  <a:cxn ang="0">
                    <a:pos x="280" y="157"/>
                  </a:cxn>
                  <a:cxn ang="0">
                    <a:pos x="307" y="144"/>
                  </a:cxn>
                  <a:cxn ang="0">
                    <a:pos x="336" y="130"/>
                  </a:cxn>
                  <a:cxn ang="0">
                    <a:pos x="364" y="113"/>
                  </a:cxn>
                  <a:cxn ang="0">
                    <a:pos x="391" y="97"/>
                  </a:cxn>
                  <a:cxn ang="0">
                    <a:pos x="418" y="78"/>
                  </a:cxn>
                  <a:cxn ang="0">
                    <a:pos x="444" y="60"/>
                  </a:cxn>
                  <a:cxn ang="0">
                    <a:pos x="469" y="40"/>
                  </a:cxn>
                  <a:cxn ang="0">
                    <a:pos x="436" y="0"/>
                  </a:cxn>
                </a:cxnLst>
                <a:rect l="0" t="0" r="r" b="b"/>
                <a:pathLst>
                  <a:path w="469" h="236">
                    <a:moveTo>
                      <a:pt x="436" y="0"/>
                    </a:moveTo>
                    <a:lnTo>
                      <a:pt x="413" y="18"/>
                    </a:lnTo>
                    <a:lnTo>
                      <a:pt x="389" y="37"/>
                    </a:lnTo>
                    <a:lnTo>
                      <a:pt x="363" y="53"/>
                    </a:lnTo>
                    <a:lnTo>
                      <a:pt x="338" y="69"/>
                    </a:lnTo>
                    <a:lnTo>
                      <a:pt x="311" y="84"/>
                    </a:lnTo>
                    <a:lnTo>
                      <a:pt x="285" y="98"/>
                    </a:lnTo>
                    <a:lnTo>
                      <a:pt x="258" y="111"/>
                    </a:lnTo>
                    <a:lnTo>
                      <a:pt x="230" y="123"/>
                    </a:lnTo>
                    <a:lnTo>
                      <a:pt x="203" y="134"/>
                    </a:lnTo>
                    <a:lnTo>
                      <a:pt x="173" y="145"/>
                    </a:lnTo>
                    <a:lnTo>
                      <a:pt x="145" y="155"/>
                    </a:lnTo>
                    <a:lnTo>
                      <a:pt x="116" y="163"/>
                    </a:lnTo>
                    <a:lnTo>
                      <a:pt x="88" y="169"/>
                    </a:lnTo>
                    <a:lnTo>
                      <a:pt x="58" y="176"/>
                    </a:lnTo>
                    <a:lnTo>
                      <a:pt x="29" y="181"/>
                    </a:lnTo>
                    <a:lnTo>
                      <a:pt x="0" y="186"/>
                    </a:lnTo>
                    <a:lnTo>
                      <a:pt x="6" y="236"/>
                    </a:lnTo>
                    <a:lnTo>
                      <a:pt x="38" y="232"/>
                    </a:lnTo>
                    <a:lnTo>
                      <a:pt x="69" y="226"/>
                    </a:lnTo>
                    <a:lnTo>
                      <a:pt x="99" y="220"/>
                    </a:lnTo>
                    <a:lnTo>
                      <a:pt x="129" y="213"/>
                    </a:lnTo>
                    <a:lnTo>
                      <a:pt x="160" y="203"/>
                    </a:lnTo>
                    <a:lnTo>
                      <a:pt x="191" y="193"/>
                    </a:lnTo>
                    <a:lnTo>
                      <a:pt x="220" y="182"/>
                    </a:lnTo>
                    <a:lnTo>
                      <a:pt x="250" y="171"/>
                    </a:lnTo>
                    <a:lnTo>
                      <a:pt x="280" y="157"/>
                    </a:lnTo>
                    <a:lnTo>
                      <a:pt x="307" y="144"/>
                    </a:lnTo>
                    <a:lnTo>
                      <a:pt x="336" y="130"/>
                    </a:lnTo>
                    <a:lnTo>
                      <a:pt x="364" y="113"/>
                    </a:lnTo>
                    <a:lnTo>
                      <a:pt x="391" y="97"/>
                    </a:lnTo>
                    <a:lnTo>
                      <a:pt x="418" y="78"/>
                    </a:lnTo>
                    <a:lnTo>
                      <a:pt x="444" y="60"/>
                    </a:lnTo>
                    <a:lnTo>
                      <a:pt x="469" y="40"/>
                    </a:lnTo>
                    <a:lnTo>
                      <a:pt x="43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3" name="Freeform 312"/>
              <p:cNvSpPr>
                <a:spLocks/>
              </p:cNvSpPr>
              <p:nvPr/>
            </p:nvSpPr>
            <p:spPr bwMode="auto">
              <a:xfrm>
                <a:off x="1225551" y="1993901"/>
                <a:ext cx="22225" cy="23813"/>
              </a:xfrm>
              <a:custGeom>
                <a:avLst/>
                <a:gdLst/>
                <a:ahLst/>
                <a:cxnLst>
                  <a:cxn ang="0">
                    <a:pos x="33" y="46"/>
                  </a:cxn>
                  <a:cxn ang="0">
                    <a:pos x="40" y="37"/>
                  </a:cxn>
                  <a:cxn ang="0">
                    <a:pos x="42" y="27"/>
                  </a:cxn>
                  <a:cxn ang="0">
                    <a:pos x="40" y="18"/>
                  </a:cxn>
                  <a:cxn ang="0">
                    <a:pos x="36" y="10"/>
                  </a:cxn>
                  <a:cxn ang="0">
                    <a:pos x="28" y="3"/>
                  </a:cxn>
                  <a:cxn ang="0">
                    <a:pos x="19" y="0"/>
                  </a:cxn>
                  <a:cxn ang="0">
                    <a:pos x="10" y="1"/>
                  </a:cxn>
                  <a:cxn ang="0">
                    <a:pos x="0" y="6"/>
                  </a:cxn>
                  <a:cxn ang="0">
                    <a:pos x="33" y="46"/>
                  </a:cxn>
                </a:cxnLst>
                <a:rect l="0" t="0" r="r" b="b"/>
                <a:pathLst>
                  <a:path w="42" h="46">
                    <a:moveTo>
                      <a:pt x="33" y="46"/>
                    </a:moveTo>
                    <a:lnTo>
                      <a:pt x="40" y="37"/>
                    </a:lnTo>
                    <a:lnTo>
                      <a:pt x="42" y="27"/>
                    </a:lnTo>
                    <a:lnTo>
                      <a:pt x="40" y="18"/>
                    </a:lnTo>
                    <a:lnTo>
                      <a:pt x="36" y="10"/>
                    </a:lnTo>
                    <a:lnTo>
                      <a:pt x="28" y="3"/>
                    </a:lnTo>
                    <a:lnTo>
                      <a:pt x="19" y="0"/>
                    </a:lnTo>
                    <a:lnTo>
                      <a:pt x="10" y="1"/>
                    </a:lnTo>
                    <a:lnTo>
                      <a:pt x="0" y="6"/>
                    </a:lnTo>
                    <a:lnTo>
                      <a:pt x="33"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4" name="Freeform 314"/>
              <p:cNvSpPr>
                <a:spLocks/>
              </p:cNvSpPr>
              <p:nvPr/>
            </p:nvSpPr>
            <p:spPr bwMode="auto">
              <a:xfrm>
                <a:off x="1563688" y="1284288"/>
                <a:ext cx="117475" cy="177800"/>
              </a:xfrm>
              <a:custGeom>
                <a:avLst/>
                <a:gdLst/>
                <a:ahLst/>
                <a:cxnLst>
                  <a:cxn ang="0">
                    <a:pos x="221" y="295"/>
                  </a:cxn>
                  <a:cxn ang="0">
                    <a:pos x="199" y="279"/>
                  </a:cxn>
                  <a:cxn ang="0">
                    <a:pos x="179" y="263"/>
                  </a:cxn>
                  <a:cxn ang="0">
                    <a:pos x="160" y="248"/>
                  </a:cxn>
                  <a:cxn ang="0">
                    <a:pos x="145" y="231"/>
                  </a:cxn>
                  <a:cxn ang="0">
                    <a:pos x="130" y="215"/>
                  </a:cxn>
                  <a:cxn ang="0">
                    <a:pos x="118" y="198"/>
                  </a:cxn>
                  <a:cxn ang="0">
                    <a:pos x="107" y="182"/>
                  </a:cxn>
                  <a:cxn ang="0">
                    <a:pos x="97" y="163"/>
                  </a:cxn>
                  <a:cxn ang="0">
                    <a:pos x="87" y="146"/>
                  </a:cxn>
                  <a:cxn ang="0">
                    <a:pos x="80" y="128"/>
                  </a:cxn>
                  <a:cxn ang="0">
                    <a:pos x="73" y="108"/>
                  </a:cxn>
                  <a:cxn ang="0">
                    <a:pos x="68" y="89"/>
                  </a:cxn>
                  <a:cxn ang="0">
                    <a:pos x="63" y="68"/>
                  </a:cxn>
                  <a:cxn ang="0">
                    <a:pos x="58" y="46"/>
                  </a:cxn>
                  <a:cxn ang="0">
                    <a:pos x="54" y="23"/>
                  </a:cxn>
                  <a:cxn ang="0">
                    <a:pos x="51" y="0"/>
                  </a:cxn>
                  <a:cxn ang="0">
                    <a:pos x="0" y="6"/>
                  </a:cxn>
                  <a:cxn ang="0">
                    <a:pos x="4" y="32"/>
                  </a:cxn>
                  <a:cxn ang="0">
                    <a:pos x="8" y="55"/>
                  </a:cxn>
                  <a:cxn ang="0">
                    <a:pos x="12" y="79"/>
                  </a:cxn>
                  <a:cxn ang="0">
                    <a:pos x="18" y="102"/>
                  </a:cxn>
                  <a:cxn ang="0">
                    <a:pos x="24" y="124"/>
                  </a:cxn>
                  <a:cxn ang="0">
                    <a:pos x="32" y="146"/>
                  </a:cxn>
                  <a:cxn ang="0">
                    <a:pos x="41" y="168"/>
                  </a:cxn>
                  <a:cxn ang="0">
                    <a:pos x="51" y="187"/>
                  </a:cxn>
                  <a:cxn ang="0">
                    <a:pos x="63" y="208"/>
                  </a:cxn>
                  <a:cxn ang="0">
                    <a:pos x="76" y="227"/>
                  </a:cxn>
                  <a:cxn ang="0">
                    <a:pos x="90" y="248"/>
                  </a:cxn>
                  <a:cxn ang="0">
                    <a:pos x="108" y="266"/>
                  </a:cxn>
                  <a:cxn ang="0">
                    <a:pos x="125" y="285"/>
                  </a:cxn>
                  <a:cxn ang="0">
                    <a:pos x="146" y="303"/>
                  </a:cxn>
                  <a:cxn ang="0">
                    <a:pos x="168" y="320"/>
                  </a:cxn>
                  <a:cxn ang="0">
                    <a:pos x="192" y="337"/>
                  </a:cxn>
                  <a:cxn ang="0">
                    <a:pos x="221" y="295"/>
                  </a:cxn>
                </a:cxnLst>
                <a:rect l="0" t="0" r="r" b="b"/>
                <a:pathLst>
                  <a:path w="221" h="337">
                    <a:moveTo>
                      <a:pt x="221" y="295"/>
                    </a:moveTo>
                    <a:lnTo>
                      <a:pt x="199" y="279"/>
                    </a:lnTo>
                    <a:lnTo>
                      <a:pt x="179" y="263"/>
                    </a:lnTo>
                    <a:lnTo>
                      <a:pt x="160" y="248"/>
                    </a:lnTo>
                    <a:lnTo>
                      <a:pt x="145" y="231"/>
                    </a:lnTo>
                    <a:lnTo>
                      <a:pt x="130" y="215"/>
                    </a:lnTo>
                    <a:lnTo>
                      <a:pt x="118" y="198"/>
                    </a:lnTo>
                    <a:lnTo>
                      <a:pt x="107" y="182"/>
                    </a:lnTo>
                    <a:lnTo>
                      <a:pt x="97" y="163"/>
                    </a:lnTo>
                    <a:lnTo>
                      <a:pt x="87" y="146"/>
                    </a:lnTo>
                    <a:lnTo>
                      <a:pt x="80" y="128"/>
                    </a:lnTo>
                    <a:lnTo>
                      <a:pt x="73" y="108"/>
                    </a:lnTo>
                    <a:lnTo>
                      <a:pt x="68" y="89"/>
                    </a:lnTo>
                    <a:lnTo>
                      <a:pt x="63" y="68"/>
                    </a:lnTo>
                    <a:lnTo>
                      <a:pt x="58" y="46"/>
                    </a:lnTo>
                    <a:lnTo>
                      <a:pt x="54" y="23"/>
                    </a:lnTo>
                    <a:lnTo>
                      <a:pt x="51" y="0"/>
                    </a:lnTo>
                    <a:lnTo>
                      <a:pt x="0" y="6"/>
                    </a:lnTo>
                    <a:lnTo>
                      <a:pt x="4" y="32"/>
                    </a:lnTo>
                    <a:lnTo>
                      <a:pt x="8" y="55"/>
                    </a:lnTo>
                    <a:lnTo>
                      <a:pt x="12" y="79"/>
                    </a:lnTo>
                    <a:lnTo>
                      <a:pt x="18" y="102"/>
                    </a:lnTo>
                    <a:lnTo>
                      <a:pt x="24" y="124"/>
                    </a:lnTo>
                    <a:lnTo>
                      <a:pt x="32" y="146"/>
                    </a:lnTo>
                    <a:lnTo>
                      <a:pt x="41" y="168"/>
                    </a:lnTo>
                    <a:lnTo>
                      <a:pt x="51" y="187"/>
                    </a:lnTo>
                    <a:lnTo>
                      <a:pt x="63" y="208"/>
                    </a:lnTo>
                    <a:lnTo>
                      <a:pt x="76" y="227"/>
                    </a:lnTo>
                    <a:lnTo>
                      <a:pt x="90" y="248"/>
                    </a:lnTo>
                    <a:lnTo>
                      <a:pt x="108" y="266"/>
                    </a:lnTo>
                    <a:lnTo>
                      <a:pt x="125" y="285"/>
                    </a:lnTo>
                    <a:lnTo>
                      <a:pt x="146" y="303"/>
                    </a:lnTo>
                    <a:lnTo>
                      <a:pt x="168" y="320"/>
                    </a:lnTo>
                    <a:lnTo>
                      <a:pt x="192" y="337"/>
                    </a:lnTo>
                    <a:lnTo>
                      <a:pt x="221" y="2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5" name="Freeform 317"/>
              <p:cNvSpPr>
                <a:spLocks/>
              </p:cNvSpPr>
              <p:nvPr/>
            </p:nvSpPr>
            <p:spPr bwMode="auto">
              <a:xfrm>
                <a:off x="1250951" y="1273176"/>
                <a:ext cx="138113" cy="180975"/>
              </a:xfrm>
              <a:custGeom>
                <a:avLst/>
                <a:gdLst/>
                <a:ahLst/>
                <a:cxnLst>
                  <a:cxn ang="0">
                    <a:pos x="26" y="341"/>
                  </a:cxn>
                  <a:cxn ang="0">
                    <a:pos x="50" y="325"/>
                  </a:cxn>
                  <a:cxn ang="0">
                    <a:pos x="73" y="309"/>
                  </a:cxn>
                  <a:cxn ang="0">
                    <a:pos x="95" y="293"/>
                  </a:cxn>
                  <a:cxn ang="0">
                    <a:pos x="115" y="274"/>
                  </a:cxn>
                  <a:cxn ang="0">
                    <a:pos x="134" y="256"/>
                  </a:cxn>
                  <a:cxn ang="0">
                    <a:pos x="151" y="237"/>
                  </a:cxn>
                  <a:cxn ang="0">
                    <a:pos x="168" y="217"/>
                  </a:cxn>
                  <a:cxn ang="0">
                    <a:pos x="183" y="196"/>
                  </a:cxn>
                  <a:cxn ang="0">
                    <a:pos x="195" y="176"/>
                  </a:cxn>
                  <a:cxn ang="0">
                    <a:pos x="207" y="156"/>
                  </a:cxn>
                  <a:cxn ang="0">
                    <a:pos x="219" y="133"/>
                  </a:cxn>
                  <a:cxn ang="0">
                    <a:pos x="230" y="110"/>
                  </a:cxn>
                  <a:cxn ang="0">
                    <a:pos x="239" y="86"/>
                  </a:cxn>
                  <a:cxn ang="0">
                    <a:pos x="247" y="61"/>
                  </a:cxn>
                  <a:cxn ang="0">
                    <a:pos x="254" y="38"/>
                  </a:cxn>
                  <a:cxn ang="0">
                    <a:pos x="262" y="13"/>
                  </a:cxn>
                  <a:cxn ang="0">
                    <a:pos x="212" y="0"/>
                  </a:cxn>
                  <a:cxn ang="0">
                    <a:pos x="206" y="23"/>
                  </a:cxn>
                  <a:cxn ang="0">
                    <a:pos x="198" y="46"/>
                  </a:cxn>
                  <a:cxn ang="0">
                    <a:pos x="191" y="68"/>
                  </a:cxn>
                  <a:cxn ang="0">
                    <a:pos x="182" y="90"/>
                  </a:cxn>
                  <a:cxn ang="0">
                    <a:pos x="173" y="111"/>
                  </a:cxn>
                  <a:cxn ang="0">
                    <a:pos x="163" y="129"/>
                  </a:cxn>
                  <a:cxn ang="0">
                    <a:pos x="151" y="149"/>
                  </a:cxn>
                  <a:cxn ang="0">
                    <a:pos x="139" y="168"/>
                  </a:cxn>
                  <a:cxn ang="0">
                    <a:pos x="126" y="187"/>
                  </a:cxn>
                  <a:cxn ang="0">
                    <a:pos x="112" y="204"/>
                  </a:cxn>
                  <a:cxn ang="0">
                    <a:pos x="96" y="221"/>
                  </a:cxn>
                  <a:cxn ang="0">
                    <a:pos x="80" y="237"/>
                  </a:cxn>
                  <a:cxn ang="0">
                    <a:pos x="62" y="253"/>
                  </a:cxn>
                  <a:cxn ang="0">
                    <a:pos x="43" y="268"/>
                  </a:cxn>
                  <a:cxn ang="0">
                    <a:pos x="22" y="283"/>
                  </a:cxn>
                  <a:cxn ang="0">
                    <a:pos x="0" y="297"/>
                  </a:cxn>
                  <a:cxn ang="0">
                    <a:pos x="26" y="341"/>
                  </a:cxn>
                </a:cxnLst>
                <a:rect l="0" t="0" r="r" b="b"/>
                <a:pathLst>
                  <a:path w="262" h="341">
                    <a:moveTo>
                      <a:pt x="26" y="341"/>
                    </a:moveTo>
                    <a:lnTo>
                      <a:pt x="50" y="325"/>
                    </a:lnTo>
                    <a:lnTo>
                      <a:pt x="73" y="309"/>
                    </a:lnTo>
                    <a:lnTo>
                      <a:pt x="95" y="293"/>
                    </a:lnTo>
                    <a:lnTo>
                      <a:pt x="115" y="274"/>
                    </a:lnTo>
                    <a:lnTo>
                      <a:pt x="134" y="256"/>
                    </a:lnTo>
                    <a:lnTo>
                      <a:pt x="151" y="237"/>
                    </a:lnTo>
                    <a:lnTo>
                      <a:pt x="168" y="217"/>
                    </a:lnTo>
                    <a:lnTo>
                      <a:pt x="183" y="196"/>
                    </a:lnTo>
                    <a:lnTo>
                      <a:pt x="195" y="176"/>
                    </a:lnTo>
                    <a:lnTo>
                      <a:pt x="207" y="156"/>
                    </a:lnTo>
                    <a:lnTo>
                      <a:pt x="219" y="133"/>
                    </a:lnTo>
                    <a:lnTo>
                      <a:pt x="230" y="110"/>
                    </a:lnTo>
                    <a:lnTo>
                      <a:pt x="239" y="86"/>
                    </a:lnTo>
                    <a:lnTo>
                      <a:pt x="247" y="61"/>
                    </a:lnTo>
                    <a:lnTo>
                      <a:pt x="254" y="38"/>
                    </a:lnTo>
                    <a:lnTo>
                      <a:pt x="262" y="13"/>
                    </a:lnTo>
                    <a:lnTo>
                      <a:pt x="212" y="0"/>
                    </a:lnTo>
                    <a:lnTo>
                      <a:pt x="206" y="23"/>
                    </a:lnTo>
                    <a:lnTo>
                      <a:pt x="198" y="46"/>
                    </a:lnTo>
                    <a:lnTo>
                      <a:pt x="191" y="68"/>
                    </a:lnTo>
                    <a:lnTo>
                      <a:pt x="182" y="90"/>
                    </a:lnTo>
                    <a:lnTo>
                      <a:pt x="173" y="111"/>
                    </a:lnTo>
                    <a:lnTo>
                      <a:pt x="163" y="129"/>
                    </a:lnTo>
                    <a:lnTo>
                      <a:pt x="151" y="149"/>
                    </a:lnTo>
                    <a:lnTo>
                      <a:pt x="139" y="168"/>
                    </a:lnTo>
                    <a:lnTo>
                      <a:pt x="126" y="187"/>
                    </a:lnTo>
                    <a:lnTo>
                      <a:pt x="112" y="204"/>
                    </a:lnTo>
                    <a:lnTo>
                      <a:pt x="96" y="221"/>
                    </a:lnTo>
                    <a:lnTo>
                      <a:pt x="80" y="237"/>
                    </a:lnTo>
                    <a:lnTo>
                      <a:pt x="62" y="253"/>
                    </a:lnTo>
                    <a:lnTo>
                      <a:pt x="43" y="268"/>
                    </a:lnTo>
                    <a:lnTo>
                      <a:pt x="22" y="283"/>
                    </a:lnTo>
                    <a:lnTo>
                      <a:pt x="0" y="297"/>
                    </a:lnTo>
                    <a:lnTo>
                      <a:pt x="26" y="3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6" name="Freeform 329"/>
              <p:cNvSpPr>
                <a:spLocks/>
              </p:cNvSpPr>
              <p:nvPr/>
            </p:nvSpPr>
            <p:spPr bwMode="auto">
              <a:xfrm>
                <a:off x="2089151" y="969963"/>
                <a:ext cx="26988" cy="17463"/>
              </a:xfrm>
              <a:custGeom>
                <a:avLst/>
                <a:gdLst/>
                <a:ahLst/>
                <a:cxnLst>
                  <a:cxn ang="0">
                    <a:pos x="0" y="11"/>
                  </a:cxn>
                  <a:cxn ang="0">
                    <a:pos x="4" y="21"/>
                  </a:cxn>
                  <a:cxn ang="0">
                    <a:pos x="12" y="28"/>
                  </a:cxn>
                  <a:cxn ang="0">
                    <a:pos x="21" y="31"/>
                  </a:cxn>
                  <a:cxn ang="0">
                    <a:pos x="31" y="30"/>
                  </a:cxn>
                  <a:cxn ang="0">
                    <a:pos x="40" y="27"/>
                  </a:cxn>
                  <a:cxn ang="0">
                    <a:pos x="46" y="20"/>
                  </a:cxn>
                  <a:cxn ang="0">
                    <a:pos x="51" y="11"/>
                  </a:cxn>
                  <a:cxn ang="0">
                    <a:pos x="51" y="0"/>
                  </a:cxn>
                  <a:cxn ang="0">
                    <a:pos x="0" y="11"/>
                  </a:cxn>
                </a:cxnLst>
                <a:rect l="0" t="0" r="r" b="b"/>
                <a:pathLst>
                  <a:path w="51" h="31">
                    <a:moveTo>
                      <a:pt x="0" y="11"/>
                    </a:moveTo>
                    <a:lnTo>
                      <a:pt x="4" y="21"/>
                    </a:lnTo>
                    <a:lnTo>
                      <a:pt x="12" y="28"/>
                    </a:lnTo>
                    <a:lnTo>
                      <a:pt x="21" y="31"/>
                    </a:lnTo>
                    <a:lnTo>
                      <a:pt x="31" y="30"/>
                    </a:lnTo>
                    <a:lnTo>
                      <a:pt x="40" y="27"/>
                    </a:lnTo>
                    <a:lnTo>
                      <a:pt x="46" y="20"/>
                    </a:lnTo>
                    <a:lnTo>
                      <a:pt x="51" y="11"/>
                    </a:lnTo>
                    <a:lnTo>
                      <a:pt x="51" y="0"/>
                    </a:lnTo>
                    <a:lnTo>
                      <a:pt x="0"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7" name="Freeform 330"/>
              <p:cNvSpPr>
                <a:spLocks/>
              </p:cNvSpPr>
              <p:nvPr/>
            </p:nvSpPr>
            <p:spPr bwMode="auto">
              <a:xfrm>
                <a:off x="1587501" y="476251"/>
                <a:ext cx="528638" cy="500063"/>
              </a:xfrm>
              <a:custGeom>
                <a:avLst/>
                <a:gdLst/>
                <a:ahLst/>
                <a:cxnLst>
                  <a:cxn ang="0">
                    <a:pos x="43" y="56"/>
                  </a:cxn>
                  <a:cxn ang="0">
                    <a:pos x="109" y="53"/>
                  </a:cxn>
                  <a:cxn ang="0">
                    <a:pos x="176" y="59"/>
                  </a:cxn>
                  <a:cxn ang="0">
                    <a:pos x="244" y="74"/>
                  </a:cxn>
                  <a:cxn ang="0">
                    <a:pos x="315" y="100"/>
                  </a:cxn>
                  <a:cxn ang="0">
                    <a:pos x="385" y="134"/>
                  </a:cxn>
                  <a:cxn ang="0">
                    <a:pos x="455" y="176"/>
                  </a:cxn>
                  <a:cxn ang="0">
                    <a:pos x="524" y="228"/>
                  </a:cxn>
                  <a:cxn ang="0">
                    <a:pos x="590" y="288"/>
                  </a:cxn>
                  <a:cxn ang="0">
                    <a:pos x="653" y="354"/>
                  </a:cxn>
                  <a:cxn ang="0">
                    <a:pos x="713" y="428"/>
                  </a:cxn>
                  <a:cxn ang="0">
                    <a:pos x="769" y="510"/>
                  </a:cxn>
                  <a:cxn ang="0">
                    <a:pos x="820" y="596"/>
                  </a:cxn>
                  <a:cxn ang="0">
                    <a:pos x="866" y="688"/>
                  </a:cxn>
                  <a:cxn ang="0">
                    <a:pos x="904" y="788"/>
                  </a:cxn>
                  <a:cxn ang="0">
                    <a:pos x="935" y="891"/>
                  </a:cxn>
                  <a:cxn ang="0">
                    <a:pos x="999" y="934"/>
                  </a:cxn>
                  <a:cxn ang="0">
                    <a:pos x="969" y="823"/>
                  </a:cxn>
                  <a:cxn ang="0">
                    <a:pos x="933" y="718"/>
                  </a:cxn>
                  <a:cxn ang="0">
                    <a:pos x="889" y="619"/>
                  </a:cxn>
                  <a:cxn ang="0">
                    <a:pos x="839" y="525"/>
                  </a:cxn>
                  <a:cxn ang="0">
                    <a:pos x="784" y="438"/>
                  </a:cxn>
                  <a:cxn ang="0">
                    <a:pos x="723" y="357"/>
                  </a:cxn>
                  <a:cxn ang="0">
                    <a:pos x="660" y="285"/>
                  </a:cxn>
                  <a:cxn ang="0">
                    <a:pos x="592" y="219"/>
                  </a:cxn>
                  <a:cxn ang="0">
                    <a:pos x="520" y="160"/>
                  </a:cxn>
                  <a:cxn ang="0">
                    <a:pos x="447" y="110"/>
                  </a:cxn>
                  <a:cxn ang="0">
                    <a:pos x="372" y="70"/>
                  </a:cxn>
                  <a:cxn ang="0">
                    <a:pos x="296" y="38"/>
                  </a:cxn>
                  <a:cxn ang="0">
                    <a:pos x="221" y="15"/>
                  </a:cxn>
                  <a:cxn ang="0">
                    <a:pos x="146" y="4"/>
                  </a:cxn>
                  <a:cxn ang="0">
                    <a:pos x="73" y="3"/>
                  </a:cxn>
                  <a:cxn ang="0">
                    <a:pos x="0" y="11"/>
                  </a:cxn>
                </a:cxnLst>
                <a:rect l="0" t="0" r="r" b="b"/>
                <a:pathLst>
                  <a:path w="999" h="945">
                    <a:moveTo>
                      <a:pt x="11" y="62"/>
                    </a:moveTo>
                    <a:lnTo>
                      <a:pt x="43" y="56"/>
                    </a:lnTo>
                    <a:lnTo>
                      <a:pt x="75" y="53"/>
                    </a:lnTo>
                    <a:lnTo>
                      <a:pt x="109" y="53"/>
                    </a:lnTo>
                    <a:lnTo>
                      <a:pt x="142" y="54"/>
                    </a:lnTo>
                    <a:lnTo>
                      <a:pt x="176" y="59"/>
                    </a:lnTo>
                    <a:lnTo>
                      <a:pt x="210" y="65"/>
                    </a:lnTo>
                    <a:lnTo>
                      <a:pt x="244" y="74"/>
                    </a:lnTo>
                    <a:lnTo>
                      <a:pt x="279" y="86"/>
                    </a:lnTo>
                    <a:lnTo>
                      <a:pt x="315" y="100"/>
                    </a:lnTo>
                    <a:lnTo>
                      <a:pt x="350" y="116"/>
                    </a:lnTo>
                    <a:lnTo>
                      <a:pt x="385" y="134"/>
                    </a:lnTo>
                    <a:lnTo>
                      <a:pt x="420" y="154"/>
                    </a:lnTo>
                    <a:lnTo>
                      <a:pt x="455" y="176"/>
                    </a:lnTo>
                    <a:lnTo>
                      <a:pt x="490" y="201"/>
                    </a:lnTo>
                    <a:lnTo>
                      <a:pt x="524" y="228"/>
                    </a:lnTo>
                    <a:lnTo>
                      <a:pt x="556" y="256"/>
                    </a:lnTo>
                    <a:lnTo>
                      <a:pt x="590" y="288"/>
                    </a:lnTo>
                    <a:lnTo>
                      <a:pt x="622" y="320"/>
                    </a:lnTo>
                    <a:lnTo>
                      <a:pt x="653" y="354"/>
                    </a:lnTo>
                    <a:lnTo>
                      <a:pt x="684" y="390"/>
                    </a:lnTo>
                    <a:lnTo>
                      <a:pt x="713" y="428"/>
                    </a:lnTo>
                    <a:lnTo>
                      <a:pt x="742" y="467"/>
                    </a:lnTo>
                    <a:lnTo>
                      <a:pt x="769" y="510"/>
                    </a:lnTo>
                    <a:lnTo>
                      <a:pt x="796" y="551"/>
                    </a:lnTo>
                    <a:lnTo>
                      <a:pt x="820" y="596"/>
                    </a:lnTo>
                    <a:lnTo>
                      <a:pt x="843" y="641"/>
                    </a:lnTo>
                    <a:lnTo>
                      <a:pt x="866" y="688"/>
                    </a:lnTo>
                    <a:lnTo>
                      <a:pt x="884" y="738"/>
                    </a:lnTo>
                    <a:lnTo>
                      <a:pt x="904" y="788"/>
                    </a:lnTo>
                    <a:lnTo>
                      <a:pt x="921" y="839"/>
                    </a:lnTo>
                    <a:lnTo>
                      <a:pt x="935" y="891"/>
                    </a:lnTo>
                    <a:lnTo>
                      <a:pt x="948" y="945"/>
                    </a:lnTo>
                    <a:lnTo>
                      <a:pt x="999" y="934"/>
                    </a:lnTo>
                    <a:lnTo>
                      <a:pt x="985" y="878"/>
                    </a:lnTo>
                    <a:lnTo>
                      <a:pt x="969" y="823"/>
                    </a:lnTo>
                    <a:lnTo>
                      <a:pt x="952" y="771"/>
                    </a:lnTo>
                    <a:lnTo>
                      <a:pt x="933" y="718"/>
                    </a:lnTo>
                    <a:lnTo>
                      <a:pt x="912" y="669"/>
                    </a:lnTo>
                    <a:lnTo>
                      <a:pt x="889" y="619"/>
                    </a:lnTo>
                    <a:lnTo>
                      <a:pt x="866" y="572"/>
                    </a:lnTo>
                    <a:lnTo>
                      <a:pt x="839" y="525"/>
                    </a:lnTo>
                    <a:lnTo>
                      <a:pt x="813" y="481"/>
                    </a:lnTo>
                    <a:lnTo>
                      <a:pt x="784" y="438"/>
                    </a:lnTo>
                    <a:lnTo>
                      <a:pt x="755" y="398"/>
                    </a:lnTo>
                    <a:lnTo>
                      <a:pt x="723" y="357"/>
                    </a:lnTo>
                    <a:lnTo>
                      <a:pt x="692" y="321"/>
                    </a:lnTo>
                    <a:lnTo>
                      <a:pt x="660" y="285"/>
                    </a:lnTo>
                    <a:lnTo>
                      <a:pt x="626" y="251"/>
                    </a:lnTo>
                    <a:lnTo>
                      <a:pt x="592" y="219"/>
                    </a:lnTo>
                    <a:lnTo>
                      <a:pt x="556" y="188"/>
                    </a:lnTo>
                    <a:lnTo>
                      <a:pt x="520" y="160"/>
                    </a:lnTo>
                    <a:lnTo>
                      <a:pt x="484" y="134"/>
                    </a:lnTo>
                    <a:lnTo>
                      <a:pt x="447" y="110"/>
                    </a:lnTo>
                    <a:lnTo>
                      <a:pt x="409" y="88"/>
                    </a:lnTo>
                    <a:lnTo>
                      <a:pt x="372" y="70"/>
                    </a:lnTo>
                    <a:lnTo>
                      <a:pt x="335" y="52"/>
                    </a:lnTo>
                    <a:lnTo>
                      <a:pt x="296" y="38"/>
                    </a:lnTo>
                    <a:lnTo>
                      <a:pt x="259" y="26"/>
                    </a:lnTo>
                    <a:lnTo>
                      <a:pt x="221" y="15"/>
                    </a:lnTo>
                    <a:lnTo>
                      <a:pt x="182" y="8"/>
                    </a:lnTo>
                    <a:lnTo>
                      <a:pt x="146" y="4"/>
                    </a:lnTo>
                    <a:lnTo>
                      <a:pt x="109" y="0"/>
                    </a:lnTo>
                    <a:lnTo>
                      <a:pt x="73" y="3"/>
                    </a:lnTo>
                    <a:lnTo>
                      <a:pt x="36" y="6"/>
                    </a:lnTo>
                    <a:lnTo>
                      <a:pt x="0" y="11"/>
                    </a:lnTo>
                    <a:lnTo>
                      <a:pt x="11"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8" name="Freeform 331"/>
              <p:cNvSpPr>
                <a:spLocks/>
              </p:cNvSpPr>
              <p:nvPr/>
            </p:nvSpPr>
            <p:spPr bwMode="auto">
              <a:xfrm>
                <a:off x="2089151" y="960438"/>
                <a:ext cx="15875" cy="26988"/>
              </a:xfrm>
              <a:custGeom>
                <a:avLst/>
                <a:gdLst/>
                <a:ahLst/>
                <a:cxnLst>
                  <a:cxn ang="0">
                    <a:pos x="20" y="0"/>
                  </a:cxn>
                  <a:cxn ang="0">
                    <a:pos x="10" y="4"/>
                  </a:cxn>
                  <a:cxn ang="0">
                    <a:pos x="3" y="12"/>
                  </a:cxn>
                  <a:cxn ang="0">
                    <a:pos x="0" y="20"/>
                  </a:cxn>
                  <a:cxn ang="0">
                    <a:pos x="1" y="29"/>
                  </a:cxn>
                  <a:cxn ang="0">
                    <a:pos x="4" y="39"/>
                  </a:cxn>
                  <a:cxn ang="0">
                    <a:pos x="11" y="46"/>
                  </a:cxn>
                  <a:cxn ang="0">
                    <a:pos x="20" y="50"/>
                  </a:cxn>
                  <a:cxn ang="0">
                    <a:pos x="31" y="50"/>
                  </a:cxn>
                  <a:cxn ang="0">
                    <a:pos x="20" y="0"/>
                  </a:cxn>
                </a:cxnLst>
                <a:rect l="0" t="0" r="r" b="b"/>
                <a:pathLst>
                  <a:path w="31" h="50">
                    <a:moveTo>
                      <a:pt x="20" y="0"/>
                    </a:moveTo>
                    <a:lnTo>
                      <a:pt x="10" y="4"/>
                    </a:lnTo>
                    <a:lnTo>
                      <a:pt x="3" y="12"/>
                    </a:lnTo>
                    <a:lnTo>
                      <a:pt x="0" y="20"/>
                    </a:lnTo>
                    <a:lnTo>
                      <a:pt x="1" y="29"/>
                    </a:lnTo>
                    <a:lnTo>
                      <a:pt x="4" y="39"/>
                    </a:lnTo>
                    <a:lnTo>
                      <a:pt x="11" y="46"/>
                    </a:lnTo>
                    <a:lnTo>
                      <a:pt x="20" y="50"/>
                    </a:lnTo>
                    <a:lnTo>
                      <a:pt x="31" y="50"/>
                    </a:lnTo>
                    <a:lnTo>
                      <a:pt x="2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99" name="Freeform 332"/>
              <p:cNvSpPr>
                <a:spLocks/>
              </p:cNvSpPr>
              <p:nvPr/>
            </p:nvSpPr>
            <p:spPr bwMode="auto">
              <a:xfrm>
                <a:off x="2043113" y="1001713"/>
                <a:ext cx="26988" cy="17463"/>
              </a:xfrm>
              <a:custGeom>
                <a:avLst/>
                <a:gdLst/>
                <a:ahLst/>
                <a:cxnLst>
                  <a:cxn ang="0">
                    <a:pos x="0" y="13"/>
                  </a:cxn>
                  <a:cxn ang="0">
                    <a:pos x="6" y="23"/>
                  </a:cxn>
                  <a:cxn ang="0">
                    <a:pos x="14" y="29"/>
                  </a:cxn>
                  <a:cxn ang="0">
                    <a:pos x="22" y="31"/>
                  </a:cxn>
                  <a:cxn ang="0">
                    <a:pos x="32" y="30"/>
                  </a:cxn>
                  <a:cxn ang="0">
                    <a:pos x="41" y="27"/>
                  </a:cxn>
                  <a:cxn ang="0">
                    <a:pos x="48" y="20"/>
                  </a:cxn>
                  <a:cxn ang="0">
                    <a:pos x="52" y="10"/>
                  </a:cxn>
                  <a:cxn ang="0">
                    <a:pos x="51" y="0"/>
                  </a:cxn>
                  <a:cxn ang="0">
                    <a:pos x="0" y="13"/>
                  </a:cxn>
                </a:cxnLst>
                <a:rect l="0" t="0" r="r" b="b"/>
                <a:pathLst>
                  <a:path w="52" h="31">
                    <a:moveTo>
                      <a:pt x="0" y="13"/>
                    </a:moveTo>
                    <a:lnTo>
                      <a:pt x="6" y="23"/>
                    </a:lnTo>
                    <a:lnTo>
                      <a:pt x="14" y="29"/>
                    </a:lnTo>
                    <a:lnTo>
                      <a:pt x="22" y="31"/>
                    </a:lnTo>
                    <a:lnTo>
                      <a:pt x="32" y="30"/>
                    </a:lnTo>
                    <a:lnTo>
                      <a:pt x="41" y="27"/>
                    </a:lnTo>
                    <a:lnTo>
                      <a:pt x="48" y="20"/>
                    </a:lnTo>
                    <a:lnTo>
                      <a:pt x="52" y="10"/>
                    </a:lnTo>
                    <a:lnTo>
                      <a:pt x="51" y="0"/>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0" name="Freeform 333"/>
              <p:cNvSpPr>
                <a:spLocks/>
              </p:cNvSpPr>
              <p:nvPr/>
            </p:nvSpPr>
            <p:spPr bwMode="auto">
              <a:xfrm>
                <a:off x="1268413" y="623888"/>
                <a:ext cx="801688" cy="385763"/>
              </a:xfrm>
              <a:custGeom>
                <a:avLst/>
                <a:gdLst/>
                <a:ahLst/>
                <a:cxnLst>
                  <a:cxn ang="0">
                    <a:pos x="74" y="285"/>
                  </a:cxn>
                  <a:cxn ang="0">
                    <a:pos x="146" y="210"/>
                  </a:cxn>
                  <a:cxn ang="0">
                    <a:pos x="229" y="149"/>
                  </a:cxn>
                  <a:cxn ang="0">
                    <a:pos x="322" y="103"/>
                  </a:cxn>
                  <a:cxn ang="0">
                    <a:pos x="422" y="73"/>
                  </a:cxn>
                  <a:cxn ang="0">
                    <a:pos x="529" y="55"/>
                  </a:cxn>
                  <a:cxn ang="0">
                    <a:pos x="638" y="53"/>
                  </a:cxn>
                  <a:cxn ang="0">
                    <a:pos x="749" y="66"/>
                  </a:cxn>
                  <a:cxn ang="0">
                    <a:pos x="860" y="91"/>
                  </a:cxn>
                  <a:cxn ang="0">
                    <a:pos x="969" y="132"/>
                  </a:cxn>
                  <a:cxn ang="0">
                    <a:pos x="1072" y="187"/>
                  </a:cxn>
                  <a:cxn ang="0">
                    <a:pos x="1167" y="255"/>
                  </a:cxn>
                  <a:cxn ang="0">
                    <a:pos x="1255" y="337"/>
                  </a:cxn>
                  <a:cxn ang="0">
                    <a:pos x="1333" y="431"/>
                  </a:cxn>
                  <a:cxn ang="0">
                    <a:pos x="1396" y="540"/>
                  </a:cxn>
                  <a:cxn ang="0">
                    <a:pos x="1446" y="662"/>
                  </a:cxn>
                  <a:cxn ang="0">
                    <a:pos x="1515" y="715"/>
                  </a:cxn>
                  <a:cxn ang="0">
                    <a:pos x="1471" y="580"/>
                  </a:cxn>
                  <a:cxn ang="0">
                    <a:pos x="1410" y="458"/>
                  </a:cxn>
                  <a:cxn ang="0">
                    <a:pos x="1335" y="350"/>
                  </a:cxn>
                  <a:cxn ang="0">
                    <a:pos x="1247" y="257"/>
                  </a:cxn>
                  <a:cxn ang="0">
                    <a:pos x="1151" y="178"/>
                  </a:cxn>
                  <a:cxn ang="0">
                    <a:pos x="1044" y="112"/>
                  </a:cxn>
                  <a:cxn ang="0">
                    <a:pos x="932" y="63"/>
                  </a:cxn>
                  <a:cxn ang="0">
                    <a:pos x="816" y="26"/>
                  </a:cxn>
                  <a:cxn ang="0">
                    <a:pos x="700" y="7"/>
                  </a:cxn>
                  <a:cxn ang="0">
                    <a:pos x="582" y="0"/>
                  </a:cxn>
                  <a:cxn ang="0">
                    <a:pos x="467" y="11"/>
                  </a:cxn>
                  <a:cxn ang="0">
                    <a:pos x="356" y="37"/>
                  </a:cxn>
                  <a:cxn ang="0">
                    <a:pos x="252" y="78"/>
                  </a:cxn>
                  <a:cxn ang="0">
                    <a:pos x="157" y="136"/>
                  </a:cxn>
                  <a:cxn ang="0">
                    <a:pos x="71" y="210"/>
                  </a:cxn>
                  <a:cxn ang="0">
                    <a:pos x="0" y="300"/>
                  </a:cxn>
                </a:cxnLst>
                <a:rect l="0" t="0" r="r" b="b"/>
                <a:pathLst>
                  <a:path w="1515" h="728">
                    <a:moveTo>
                      <a:pt x="44" y="328"/>
                    </a:moveTo>
                    <a:lnTo>
                      <a:pt x="74" y="285"/>
                    </a:lnTo>
                    <a:lnTo>
                      <a:pt x="108" y="245"/>
                    </a:lnTo>
                    <a:lnTo>
                      <a:pt x="146" y="210"/>
                    </a:lnTo>
                    <a:lnTo>
                      <a:pt x="187" y="178"/>
                    </a:lnTo>
                    <a:lnTo>
                      <a:pt x="229" y="149"/>
                    </a:lnTo>
                    <a:lnTo>
                      <a:pt x="274" y="124"/>
                    </a:lnTo>
                    <a:lnTo>
                      <a:pt x="322" y="103"/>
                    </a:lnTo>
                    <a:lnTo>
                      <a:pt x="372" y="86"/>
                    </a:lnTo>
                    <a:lnTo>
                      <a:pt x="422" y="73"/>
                    </a:lnTo>
                    <a:lnTo>
                      <a:pt x="476" y="62"/>
                    </a:lnTo>
                    <a:lnTo>
                      <a:pt x="529" y="55"/>
                    </a:lnTo>
                    <a:lnTo>
                      <a:pt x="582" y="53"/>
                    </a:lnTo>
                    <a:lnTo>
                      <a:pt x="638" y="53"/>
                    </a:lnTo>
                    <a:lnTo>
                      <a:pt x="693" y="57"/>
                    </a:lnTo>
                    <a:lnTo>
                      <a:pt x="749" y="66"/>
                    </a:lnTo>
                    <a:lnTo>
                      <a:pt x="805" y="77"/>
                    </a:lnTo>
                    <a:lnTo>
                      <a:pt x="860" y="91"/>
                    </a:lnTo>
                    <a:lnTo>
                      <a:pt x="915" y="111"/>
                    </a:lnTo>
                    <a:lnTo>
                      <a:pt x="969" y="132"/>
                    </a:lnTo>
                    <a:lnTo>
                      <a:pt x="1020" y="158"/>
                    </a:lnTo>
                    <a:lnTo>
                      <a:pt x="1072" y="187"/>
                    </a:lnTo>
                    <a:lnTo>
                      <a:pt x="1120" y="220"/>
                    </a:lnTo>
                    <a:lnTo>
                      <a:pt x="1167" y="255"/>
                    </a:lnTo>
                    <a:lnTo>
                      <a:pt x="1212" y="294"/>
                    </a:lnTo>
                    <a:lnTo>
                      <a:pt x="1255" y="337"/>
                    </a:lnTo>
                    <a:lnTo>
                      <a:pt x="1295" y="383"/>
                    </a:lnTo>
                    <a:lnTo>
                      <a:pt x="1333" y="431"/>
                    </a:lnTo>
                    <a:lnTo>
                      <a:pt x="1366" y="484"/>
                    </a:lnTo>
                    <a:lnTo>
                      <a:pt x="1396" y="540"/>
                    </a:lnTo>
                    <a:lnTo>
                      <a:pt x="1423" y="599"/>
                    </a:lnTo>
                    <a:lnTo>
                      <a:pt x="1446" y="662"/>
                    </a:lnTo>
                    <a:lnTo>
                      <a:pt x="1464" y="728"/>
                    </a:lnTo>
                    <a:lnTo>
                      <a:pt x="1515" y="715"/>
                    </a:lnTo>
                    <a:lnTo>
                      <a:pt x="1494" y="646"/>
                    </a:lnTo>
                    <a:lnTo>
                      <a:pt x="1471" y="580"/>
                    </a:lnTo>
                    <a:lnTo>
                      <a:pt x="1442" y="518"/>
                    </a:lnTo>
                    <a:lnTo>
                      <a:pt x="1410" y="458"/>
                    </a:lnTo>
                    <a:lnTo>
                      <a:pt x="1374" y="403"/>
                    </a:lnTo>
                    <a:lnTo>
                      <a:pt x="1335" y="350"/>
                    </a:lnTo>
                    <a:lnTo>
                      <a:pt x="1292" y="302"/>
                    </a:lnTo>
                    <a:lnTo>
                      <a:pt x="1247" y="257"/>
                    </a:lnTo>
                    <a:lnTo>
                      <a:pt x="1200" y="215"/>
                    </a:lnTo>
                    <a:lnTo>
                      <a:pt x="1151" y="178"/>
                    </a:lnTo>
                    <a:lnTo>
                      <a:pt x="1098" y="143"/>
                    </a:lnTo>
                    <a:lnTo>
                      <a:pt x="1044" y="112"/>
                    </a:lnTo>
                    <a:lnTo>
                      <a:pt x="988" y="86"/>
                    </a:lnTo>
                    <a:lnTo>
                      <a:pt x="932" y="63"/>
                    </a:lnTo>
                    <a:lnTo>
                      <a:pt x="875" y="43"/>
                    </a:lnTo>
                    <a:lnTo>
                      <a:pt x="816" y="26"/>
                    </a:lnTo>
                    <a:lnTo>
                      <a:pt x="758" y="16"/>
                    </a:lnTo>
                    <a:lnTo>
                      <a:pt x="700" y="7"/>
                    </a:lnTo>
                    <a:lnTo>
                      <a:pt x="641" y="2"/>
                    </a:lnTo>
                    <a:lnTo>
                      <a:pt x="582" y="0"/>
                    </a:lnTo>
                    <a:lnTo>
                      <a:pt x="524" y="5"/>
                    </a:lnTo>
                    <a:lnTo>
                      <a:pt x="467" y="11"/>
                    </a:lnTo>
                    <a:lnTo>
                      <a:pt x="411" y="22"/>
                    </a:lnTo>
                    <a:lnTo>
                      <a:pt x="356" y="37"/>
                    </a:lnTo>
                    <a:lnTo>
                      <a:pt x="303" y="55"/>
                    </a:lnTo>
                    <a:lnTo>
                      <a:pt x="252" y="78"/>
                    </a:lnTo>
                    <a:lnTo>
                      <a:pt x="203" y="105"/>
                    </a:lnTo>
                    <a:lnTo>
                      <a:pt x="157" y="136"/>
                    </a:lnTo>
                    <a:lnTo>
                      <a:pt x="113" y="170"/>
                    </a:lnTo>
                    <a:lnTo>
                      <a:pt x="71" y="210"/>
                    </a:lnTo>
                    <a:lnTo>
                      <a:pt x="35" y="253"/>
                    </a:lnTo>
                    <a:lnTo>
                      <a:pt x="0" y="300"/>
                    </a:lnTo>
                    <a:lnTo>
                      <a:pt x="44" y="3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1" name="Freeform 334"/>
              <p:cNvSpPr>
                <a:spLocks/>
              </p:cNvSpPr>
              <p:nvPr/>
            </p:nvSpPr>
            <p:spPr bwMode="auto">
              <a:xfrm>
                <a:off x="2043113" y="998538"/>
                <a:ext cx="25400" cy="20638"/>
              </a:xfrm>
              <a:custGeom>
                <a:avLst/>
                <a:gdLst/>
                <a:ahLst/>
                <a:cxnLst>
                  <a:cxn ang="0">
                    <a:pos x="5" y="0"/>
                  </a:cxn>
                  <a:cxn ang="0">
                    <a:pos x="0" y="11"/>
                  </a:cxn>
                  <a:cxn ang="0">
                    <a:pos x="1" y="21"/>
                  </a:cxn>
                  <a:cxn ang="0">
                    <a:pos x="6" y="29"/>
                  </a:cxn>
                  <a:cxn ang="0">
                    <a:pos x="12" y="35"/>
                  </a:cxn>
                  <a:cxn ang="0">
                    <a:pos x="21" y="39"/>
                  </a:cxn>
                  <a:cxn ang="0">
                    <a:pos x="31" y="40"/>
                  </a:cxn>
                  <a:cxn ang="0">
                    <a:pos x="41" y="36"/>
                  </a:cxn>
                  <a:cxn ang="0">
                    <a:pos x="49" y="28"/>
                  </a:cxn>
                  <a:cxn ang="0">
                    <a:pos x="5" y="0"/>
                  </a:cxn>
                </a:cxnLst>
                <a:rect l="0" t="0" r="r" b="b"/>
                <a:pathLst>
                  <a:path w="49" h="40">
                    <a:moveTo>
                      <a:pt x="5" y="0"/>
                    </a:moveTo>
                    <a:lnTo>
                      <a:pt x="0" y="11"/>
                    </a:lnTo>
                    <a:lnTo>
                      <a:pt x="1" y="21"/>
                    </a:lnTo>
                    <a:lnTo>
                      <a:pt x="6" y="29"/>
                    </a:lnTo>
                    <a:lnTo>
                      <a:pt x="12" y="35"/>
                    </a:lnTo>
                    <a:lnTo>
                      <a:pt x="21" y="39"/>
                    </a:lnTo>
                    <a:lnTo>
                      <a:pt x="31" y="40"/>
                    </a:lnTo>
                    <a:lnTo>
                      <a:pt x="41" y="36"/>
                    </a:lnTo>
                    <a:lnTo>
                      <a:pt x="49" y="28"/>
                    </a:lnTo>
                    <a:lnTo>
                      <a:pt x="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2" name="Freeform 337"/>
              <p:cNvSpPr>
                <a:spLocks/>
              </p:cNvSpPr>
              <p:nvPr/>
            </p:nvSpPr>
            <p:spPr bwMode="auto">
              <a:xfrm>
                <a:off x="2010569" y="492125"/>
                <a:ext cx="157163" cy="455613"/>
              </a:xfrm>
              <a:custGeom>
                <a:avLst/>
                <a:gdLst/>
                <a:ahLst/>
                <a:cxnLst>
                  <a:cxn ang="0">
                    <a:pos x="12" y="47"/>
                  </a:cxn>
                  <a:cxn ang="0">
                    <a:pos x="34" y="82"/>
                  </a:cxn>
                  <a:cxn ang="0">
                    <a:pos x="57" y="121"/>
                  </a:cxn>
                  <a:cxn ang="0">
                    <a:pos x="78" y="160"/>
                  </a:cxn>
                  <a:cxn ang="0">
                    <a:pos x="97" y="204"/>
                  </a:cxn>
                  <a:cxn ang="0">
                    <a:pos x="116" y="249"/>
                  </a:cxn>
                  <a:cxn ang="0">
                    <a:pos x="135" y="296"/>
                  </a:cxn>
                  <a:cxn ang="0">
                    <a:pos x="152" y="347"/>
                  </a:cxn>
                  <a:cxn ang="0">
                    <a:pos x="168" y="398"/>
                  </a:cxn>
                  <a:cxn ang="0">
                    <a:pos x="182" y="453"/>
                  </a:cxn>
                  <a:cxn ang="0">
                    <a:pos x="196" y="509"/>
                  </a:cxn>
                  <a:cxn ang="0">
                    <a:pos x="208" y="567"/>
                  </a:cxn>
                  <a:cxn ang="0">
                    <a:pos x="219" y="629"/>
                  </a:cxn>
                  <a:cxn ang="0">
                    <a:pos x="229" y="691"/>
                  </a:cxn>
                  <a:cxn ang="0">
                    <a:pos x="237" y="757"/>
                  </a:cxn>
                  <a:cxn ang="0">
                    <a:pos x="243" y="824"/>
                  </a:cxn>
                  <a:cxn ang="0">
                    <a:pos x="296" y="855"/>
                  </a:cxn>
                  <a:cxn ang="0">
                    <a:pos x="290" y="786"/>
                  </a:cxn>
                  <a:cxn ang="0">
                    <a:pos x="283" y="718"/>
                  </a:cxn>
                  <a:cxn ang="0">
                    <a:pos x="275" y="652"/>
                  </a:cxn>
                  <a:cxn ang="0">
                    <a:pos x="264" y="589"/>
                  </a:cxn>
                  <a:cxn ang="0">
                    <a:pos x="253" y="528"/>
                  </a:cxn>
                  <a:cxn ang="0">
                    <a:pos x="240" y="469"/>
                  </a:cxn>
                  <a:cxn ang="0">
                    <a:pos x="226" y="412"/>
                  </a:cxn>
                  <a:cxn ang="0">
                    <a:pos x="209" y="357"/>
                  </a:cxn>
                  <a:cxn ang="0">
                    <a:pos x="192" y="304"/>
                  </a:cxn>
                  <a:cxn ang="0">
                    <a:pos x="174" y="255"/>
                  </a:cxn>
                  <a:cxn ang="0">
                    <a:pos x="156" y="206"/>
                  </a:cxn>
                  <a:cxn ang="0">
                    <a:pos x="134" y="160"/>
                  </a:cxn>
                  <a:cxn ang="0">
                    <a:pos x="113" y="116"/>
                  </a:cxn>
                  <a:cxn ang="0">
                    <a:pos x="90" y="76"/>
                  </a:cxn>
                  <a:cxn ang="0">
                    <a:pos x="67" y="36"/>
                  </a:cxn>
                  <a:cxn ang="0">
                    <a:pos x="41" y="0"/>
                  </a:cxn>
                </a:cxnLst>
                <a:rect l="0" t="0" r="r" b="b"/>
                <a:pathLst>
                  <a:path w="296" h="859">
                    <a:moveTo>
                      <a:pt x="0" y="31"/>
                    </a:moveTo>
                    <a:lnTo>
                      <a:pt x="12" y="47"/>
                    </a:lnTo>
                    <a:lnTo>
                      <a:pt x="23" y="65"/>
                    </a:lnTo>
                    <a:lnTo>
                      <a:pt x="34" y="82"/>
                    </a:lnTo>
                    <a:lnTo>
                      <a:pt x="46" y="102"/>
                    </a:lnTo>
                    <a:lnTo>
                      <a:pt x="57" y="121"/>
                    </a:lnTo>
                    <a:lnTo>
                      <a:pt x="67" y="141"/>
                    </a:lnTo>
                    <a:lnTo>
                      <a:pt x="78" y="160"/>
                    </a:lnTo>
                    <a:lnTo>
                      <a:pt x="88" y="182"/>
                    </a:lnTo>
                    <a:lnTo>
                      <a:pt x="97" y="204"/>
                    </a:lnTo>
                    <a:lnTo>
                      <a:pt x="107" y="226"/>
                    </a:lnTo>
                    <a:lnTo>
                      <a:pt x="116" y="249"/>
                    </a:lnTo>
                    <a:lnTo>
                      <a:pt x="126" y="272"/>
                    </a:lnTo>
                    <a:lnTo>
                      <a:pt x="135" y="296"/>
                    </a:lnTo>
                    <a:lnTo>
                      <a:pt x="143" y="322"/>
                    </a:lnTo>
                    <a:lnTo>
                      <a:pt x="152" y="347"/>
                    </a:lnTo>
                    <a:lnTo>
                      <a:pt x="161" y="372"/>
                    </a:lnTo>
                    <a:lnTo>
                      <a:pt x="168" y="398"/>
                    </a:lnTo>
                    <a:lnTo>
                      <a:pt x="175" y="425"/>
                    </a:lnTo>
                    <a:lnTo>
                      <a:pt x="182" y="453"/>
                    </a:lnTo>
                    <a:lnTo>
                      <a:pt x="190" y="482"/>
                    </a:lnTo>
                    <a:lnTo>
                      <a:pt x="196" y="509"/>
                    </a:lnTo>
                    <a:lnTo>
                      <a:pt x="203" y="539"/>
                    </a:lnTo>
                    <a:lnTo>
                      <a:pt x="208" y="567"/>
                    </a:lnTo>
                    <a:lnTo>
                      <a:pt x="214" y="598"/>
                    </a:lnTo>
                    <a:lnTo>
                      <a:pt x="219" y="629"/>
                    </a:lnTo>
                    <a:lnTo>
                      <a:pt x="225" y="661"/>
                    </a:lnTo>
                    <a:lnTo>
                      <a:pt x="229" y="691"/>
                    </a:lnTo>
                    <a:lnTo>
                      <a:pt x="232" y="724"/>
                    </a:lnTo>
                    <a:lnTo>
                      <a:pt x="237" y="757"/>
                    </a:lnTo>
                    <a:lnTo>
                      <a:pt x="240" y="790"/>
                    </a:lnTo>
                    <a:lnTo>
                      <a:pt x="243" y="824"/>
                    </a:lnTo>
                    <a:lnTo>
                      <a:pt x="246" y="859"/>
                    </a:lnTo>
                    <a:lnTo>
                      <a:pt x="296" y="855"/>
                    </a:lnTo>
                    <a:lnTo>
                      <a:pt x="294" y="820"/>
                    </a:lnTo>
                    <a:lnTo>
                      <a:pt x="290" y="786"/>
                    </a:lnTo>
                    <a:lnTo>
                      <a:pt x="287" y="751"/>
                    </a:lnTo>
                    <a:lnTo>
                      <a:pt x="283" y="718"/>
                    </a:lnTo>
                    <a:lnTo>
                      <a:pt x="280" y="685"/>
                    </a:lnTo>
                    <a:lnTo>
                      <a:pt x="275" y="652"/>
                    </a:lnTo>
                    <a:lnTo>
                      <a:pt x="270" y="620"/>
                    </a:lnTo>
                    <a:lnTo>
                      <a:pt x="264" y="589"/>
                    </a:lnTo>
                    <a:lnTo>
                      <a:pt x="259" y="559"/>
                    </a:lnTo>
                    <a:lnTo>
                      <a:pt x="253" y="528"/>
                    </a:lnTo>
                    <a:lnTo>
                      <a:pt x="247" y="498"/>
                    </a:lnTo>
                    <a:lnTo>
                      <a:pt x="240" y="469"/>
                    </a:lnTo>
                    <a:lnTo>
                      <a:pt x="232" y="440"/>
                    </a:lnTo>
                    <a:lnTo>
                      <a:pt x="226" y="412"/>
                    </a:lnTo>
                    <a:lnTo>
                      <a:pt x="218" y="385"/>
                    </a:lnTo>
                    <a:lnTo>
                      <a:pt x="209" y="357"/>
                    </a:lnTo>
                    <a:lnTo>
                      <a:pt x="201" y="329"/>
                    </a:lnTo>
                    <a:lnTo>
                      <a:pt x="192" y="304"/>
                    </a:lnTo>
                    <a:lnTo>
                      <a:pt x="183" y="279"/>
                    </a:lnTo>
                    <a:lnTo>
                      <a:pt x="174" y="255"/>
                    </a:lnTo>
                    <a:lnTo>
                      <a:pt x="164" y="229"/>
                    </a:lnTo>
                    <a:lnTo>
                      <a:pt x="156" y="206"/>
                    </a:lnTo>
                    <a:lnTo>
                      <a:pt x="143" y="182"/>
                    </a:lnTo>
                    <a:lnTo>
                      <a:pt x="134" y="160"/>
                    </a:lnTo>
                    <a:lnTo>
                      <a:pt x="124" y="138"/>
                    </a:lnTo>
                    <a:lnTo>
                      <a:pt x="113" y="116"/>
                    </a:lnTo>
                    <a:lnTo>
                      <a:pt x="101" y="97"/>
                    </a:lnTo>
                    <a:lnTo>
                      <a:pt x="90" y="76"/>
                    </a:lnTo>
                    <a:lnTo>
                      <a:pt x="78" y="56"/>
                    </a:lnTo>
                    <a:lnTo>
                      <a:pt x="67" y="36"/>
                    </a:lnTo>
                    <a:lnTo>
                      <a:pt x="54" y="19"/>
                    </a:lnTo>
                    <a:lnTo>
                      <a:pt x="41" y="0"/>
                    </a:lnTo>
                    <a:lnTo>
                      <a:pt x="0"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3" name="Freeform 338"/>
              <p:cNvSpPr>
                <a:spLocks/>
              </p:cNvSpPr>
              <p:nvPr/>
            </p:nvSpPr>
            <p:spPr bwMode="auto">
              <a:xfrm>
                <a:off x="1111251" y="1349376"/>
                <a:ext cx="23813" cy="22225"/>
              </a:xfrm>
              <a:custGeom>
                <a:avLst/>
                <a:gdLst/>
                <a:ahLst/>
                <a:cxnLst>
                  <a:cxn ang="0">
                    <a:pos x="46" y="11"/>
                  </a:cxn>
                  <a:cxn ang="0">
                    <a:pos x="37" y="3"/>
                  </a:cxn>
                  <a:cxn ang="0">
                    <a:pos x="28" y="0"/>
                  </a:cxn>
                  <a:cxn ang="0">
                    <a:pos x="18" y="1"/>
                  </a:cxn>
                  <a:cxn ang="0">
                    <a:pos x="10" y="5"/>
                  </a:cxn>
                  <a:cxn ang="0">
                    <a:pos x="3" y="13"/>
                  </a:cxn>
                  <a:cxn ang="0">
                    <a:pos x="0" y="22"/>
                  </a:cxn>
                  <a:cxn ang="0">
                    <a:pos x="0" y="32"/>
                  </a:cxn>
                  <a:cxn ang="0">
                    <a:pos x="4" y="42"/>
                  </a:cxn>
                  <a:cxn ang="0">
                    <a:pos x="46" y="11"/>
                  </a:cxn>
                </a:cxnLst>
                <a:rect l="0" t="0" r="r" b="b"/>
                <a:pathLst>
                  <a:path w="46" h="42">
                    <a:moveTo>
                      <a:pt x="46" y="11"/>
                    </a:moveTo>
                    <a:lnTo>
                      <a:pt x="37" y="3"/>
                    </a:lnTo>
                    <a:lnTo>
                      <a:pt x="28" y="0"/>
                    </a:lnTo>
                    <a:lnTo>
                      <a:pt x="18" y="1"/>
                    </a:lnTo>
                    <a:lnTo>
                      <a:pt x="10" y="5"/>
                    </a:lnTo>
                    <a:lnTo>
                      <a:pt x="3" y="13"/>
                    </a:lnTo>
                    <a:lnTo>
                      <a:pt x="0" y="22"/>
                    </a:lnTo>
                    <a:lnTo>
                      <a:pt x="0" y="32"/>
                    </a:lnTo>
                    <a:lnTo>
                      <a:pt x="4" y="42"/>
                    </a:lnTo>
                    <a:lnTo>
                      <a:pt x="4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4" name="Freeform 339"/>
              <p:cNvSpPr>
                <a:spLocks/>
              </p:cNvSpPr>
              <p:nvPr/>
            </p:nvSpPr>
            <p:spPr bwMode="auto">
              <a:xfrm>
                <a:off x="1152526" y="1335088"/>
                <a:ext cx="26988" cy="14288"/>
              </a:xfrm>
              <a:custGeom>
                <a:avLst/>
                <a:gdLst/>
                <a:ahLst/>
                <a:cxnLst>
                  <a:cxn ang="0">
                    <a:pos x="0" y="0"/>
                  </a:cxn>
                  <a:cxn ang="0">
                    <a:pos x="3" y="11"/>
                  </a:cxn>
                  <a:cxn ang="0">
                    <a:pos x="8" y="19"/>
                  </a:cxn>
                  <a:cxn ang="0">
                    <a:pos x="16" y="25"/>
                  </a:cxn>
                  <a:cxn ang="0">
                    <a:pos x="25" y="26"/>
                  </a:cxn>
                  <a:cxn ang="0">
                    <a:pos x="34" y="25"/>
                  </a:cxn>
                  <a:cxn ang="0">
                    <a:pos x="42" y="21"/>
                  </a:cxn>
                  <a:cxn ang="0">
                    <a:pos x="49" y="14"/>
                  </a:cxn>
                  <a:cxn ang="0">
                    <a:pos x="51" y="3"/>
                  </a:cxn>
                  <a:cxn ang="0">
                    <a:pos x="0" y="0"/>
                  </a:cxn>
                </a:cxnLst>
                <a:rect l="0" t="0" r="r" b="b"/>
                <a:pathLst>
                  <a:path w="51" h="26">
                    <a:moveTo>
                      <a:pt x="0" y="0"/>
                    </a:moveTo>
                    <a:lnTo>
                      <a:pt x="3" y="11"/>
                    </a:lnTo>
                    <a:lnTo>
                      <a:pt x="8" y="19"/>
                    </a:lnTo>
                    <a:lnTo>
                      <a:pt x="16" y="25"/>
                    </a:lnTo>
                    <a:lnTo>
                      <a:pt x="25" y="26"/>
                    </a:lnTo>
                    <a:lnTo>
                      <a:pt x="34" y="25"/>
                    </a:lnTo>
                    <a:lnTo>
                      <a:pt x="42" y="21"/>
                    </a:lnTo>
                    <a:lnTo>
                      <a:pt x="49" y="14"/>
                    </a:lnTo>
                    <a:lnTo>
                      <a:pt x="51" y="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5" name="Freeform 340"/>
              <p:cNvSpPr>
                <a:spLocks/>
              </p:cNvSpPr>
              <p:nvPr/>
            </p:nvSpPr>
            <p:spPr bwMode="auto">
              <a:xfrm>
                <a:off x="2167732" y="542926"/>
                <a:ext cx="73025" cy="368300"/>
              </a:xfrm>
              <a:custGeom>
                <a:avLst/>
                <a:gdLst/>
                <a:ahLst/>
                <a:cxnLst>
                  <a:cxn ang="0">
                    <a:pos x="0" y="22"/>
                  </a:cxn>
                  <a:cxn ang="0">
                    <a:pos x="13" y="54"/>
                  </a:cxn>
                  <a:cxn ang="0">
                    <a:pos x="25" y="88"/>
                  </a:cxn>
                  <a:cxn ang="0">
                    <a:pos x="35" y="124"/>
                  </a:cxn>
                  <a:cxn ang="0">
                    <a:pos x="45" y="161"/>
                  </a:cxn>
                  <a:cxn ang="0">
                    <a:pos x="54" y="202"/>
                  </a:cxn>
                  <a:cxn ang="0">
                    <a:pos x="61" y="242"/>
                  </a:cxn>
                  <a:cxn ang="0">
                    <a:pos x="68" y="284"/>
                  </a:cxn>
                  <a:cxn ang="0">
                    <a:pos x="73" y="327"/>
                  </a:cxn>
                  <a:cxn ang="0">
                    <a:pos x="78" y="371"/>
                  </a:cxn>
                  <a:cxn ang="0">
                    <a:pos x="81" y="417"/>
                  </a:cxn>
                  <a:cxn ang="0">
                    <a:pos x="84" y="462"/>
                  </a:cxn>
                  <a:cxn ang="0">
                    <a:pos x="84" y="509"/>
                  </a:cxn>
                  <a:cxn ang="0">
                    <a:pos x="86" y="554"/>
                  </a:cxn>
                  <a:cxn ang="0">
                    <a:pos x="86" y="602"/>
                  </a:cxn>
                  <a:cxn ang="0">
                    <a:pos x="84" y="649"/>
                  </a:cxn>
                  <a:cxn ang="0">
                    <a:pos x="84" y="695"/>
                  </a:cxn>
                  <a:cxn ang="0">
                    <a:pos x="135" y="698"/>
                  </a:cxn>
                  <a:cxn ang="0">
                    <a:pos x="137" y="649"/>
                  </a:cxn>
                  <a:cxn ang="0">
                    <a:pos x="138" y="602"/>
                  </a:cxn>
                  <a:cxn ang="0">
                    <a:pos x="138" y="554"/>
                  </a:cxn>
                  <a:cxn ang="0">
                    <a:pos x="137" y="507"/>
                  </a:cxn>
                  <a:cxn ang="0">
                    <a:pos x="135" y="460"/>
                  </a:cxn>
                  <a:cxn ang="0">
                    <a:pos x="132" y="412"/>
                  </a:cxn>
                  <a:cxn ang="0">
                    <a:pos x="128" y="366"/>
                  </a:cxn>
                  <a:cxn ang="0">
                    <a:pos x="124" y="320"/>
                  </a:cxn>
                  <a:cxn ang="0">
                    <a:pos x="118" y="277"/>
                  </a:cxn>
                  <a:cxn ang="0">
                    <a:pos x="112" y="234"/>
                  </a:cxn>
                  <a:cxn ang="0">
                    <a:pos x="104" y="191"/>
                  </a:cxn>
                  <a:cxn ang="0">
                    <a:pos x="95" y="150"/>
                  </a:cxn>
                  <a:cxn ang="0">
                    <a:pos x="86" y="111"/>
                  </a:cxn>
                  <a:cxn ang="0">
                    <a:pos x="73" y="72"/>
                  </a:cxn>
                  <a:cxn ang="0">
                    <a:pos x="61" y="36"/>
                  </a:cxn>
                  <a:cxn ang="0">
                    <a:pos x="46" y="0"/>
                  </a:cxn>
                  <a:cxn ang="0">
                    <a:pos x="0" y="22"/>
                  </a:cxn>
                </a:cxnLst>
                <a:rect l="0" t="0" r="r" b="b"/>
                <a:pathLst>
                  <a:path w="138" h="698">
                    <a:moveTo>
                      <a:pt x="0" y="22"/>
                    </a:moveTo>
                    <a:lnTo>
                      <a:pt x="13" y="54"/>
                    </a:lnTo>
                    <a:lnTo>
                      <a:pt x="25" y="88"/>
                    </a:lnTo>
                    <a:lnTo>
                      <a:pt x="35" y="124"/>
                    </a:lnTo>
                    <a:lnTo>
                      <a:pt x="45" y="161"/>
                    </a:lnTo>
                    <a:lnTo>
                      <a:pt x="54" y="202"/>
                    </a:lnTo>
                    <a:lnTo>
                      <a:pt x="61" y="242"/>
                    </a:lnTo>
                    <a:lnTo>
                      <a:pt x="68" y="284"/>
                    </a:lnTo>
                    <a:lnTo>
                      <a:pt x="73" y="327"/>
                    </a:lnTo>
                    <a:lnTo>
                      <a:pt x="78" y="371"/>
                    </a:lnTo>
                    <a:lnTo>
                      <a:pt x="81" y="417"/>
                    </a:lnTo>
                    <a:lnTo>
                      <a:pt x="84" y="462"/>
                    </a:lnTo>
                    <a:lnTo>
                      <a:pt x="84" y="509"/>
                    </a:lnTo>
                    <a:lnTo>
                      <a:pt x="86" y="554"/>
                    </a:lnTo>
                    <a:lnTo>
                      <a:pt x="86" y="602"/>
                    </a:lnTo>
                    <a:lnTo>
                      <a:pt x="84" y="649"/>
                    </a:lnTo>
                    <a:lnTo>
                      <a:pt x="84" y="695"/>
                    </a:lnTo>
                    <a:lnTo>
                      <a:pt x="135" y="698"/>
                    </a:lnTo>
                    <a:lnTo>
                      <a:pt x="137" y="649"/>
                    </a:lnTo>
                    <a:lnTo>
                      <a:pt x="138" y="602"/>
                    </a:lnTo>
                    <a:lnTo>
                      <a:pt x="138" y="554"/>
                    </a:lnTo>
                    <a:lnTo>
                      <a:pt x="137" y="507"/>
                    </a:lnTo>
                    <a:lnTo>
                      <a:pt x="135" y="460"/>
                    </a:lnTo>
                    <a:lnTo>
                      <a:pt x="132" y="412"/>
                    </a:lnTo>
                    <a:lnTo>
                      <a:pt x="128" y="366"/>
                    </a:lnTo>
                    <a:lnTo>
                      <a:pt x="124" y="320"/>
                    </a:lnTo>
                    <a:lnTo>
                      <a:pt x="118" y="277"/>
                    </a:lnTo>
                    <a:lnTo>
                      <a:pt x="112" y="234"/>
                    </a:lnTo>
                    <a:lnTo>
                      <a:pt x="104" y="191"/>
                    </a:lnTo>
                    <a:lnTo>
                      <a:pt x="95" y="150"/>
                    </a:lnTo>
                    <a:lnTo>
                      <a:pt x="86" y="111"/>
                    </a:lnTo>
                    <a:lnTo>
                      <a:pt x="73" y="72"/>
                    </a:lnTo>
                    <a:lnTo>
                      <a:pt x="61" y="36"/>
                    </a:lnTo>
                    <a:lnTo>
                      <a:pt x="46" y="0"/>
                    </a:lnTo>
                    <a:lnTo>
                      <a:pt x="0"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6" name="Freeform 341"/>
              <p:cNvSpPr>
                <a:spLocks/>
              </p:cNvSpPr>
              <p:nvPr/>
            </p:nvSpPr>
            <p:spPr bwMode="auto">
              <a:xfrm>
                <a:off x="1152526" y="1322388"/>
                <a:ext cx="25400" cy="20638"/>
              </a:xfrm>
              <a:custGeom>
                <a:avLst/>
                <a:gdLst/>
                <a:ahLst/>
                <a:cxnLst>
                  <a:cxn ang="0">
                    <a:pos x="49" y="15"/>
                  </a:cxn>
                  <a:cxn ang="0">
                    <a:pos x="42" y="6"/>
                  </a:cxn>
                  <a:cxn ang="0">
                    <a:pos x="33" y="0"/>
                  </a:cxn>
                  <a:cxn ang="0">
                    <a:pos x="25" y="0"/>
                  </a:cxn>
                  <a:cxn ang="0">
                    <a:pos x="15" y="3"/>
                  </a:cxn>
                  <a:cxn ang="0">
                    <a:pos x="7" y="8"/>
                  </a:cxn>
                  <a:cxn ang="0">
                    <a:pos x="2" y="16"/>
                  </a:cxn>
                  <a:cxn ang="0">
                    <a:pos x="0" y="26"/>
                  </a:cxn>
                  <a:cxn ang="0">
                    <a:pos x="3" y="37"/>
                  </a:cxn>
                  <a:cxn ang="0">
                    <a:pos x="49" y="15"/>
                  </a:cxn>
                </a:cxnLst>
                <a:rect l="0" t="0" r="r" b="b"/>
                <a:pathLst>
                  <a:path w="49" h="37">
                    <a:moveTo>
                      <a:pt x="49" y="15"/>
                    </a:moveTo>
                    <a:lnTo>
                      <a:pt x="42" y="6"/>
                    </a:lnTo>
                    <a:lnTo>
                      <a:pt x="33" y="0"/>
                    </a:lnTo>
                    <a:lnTo>
                      <a:pt x="25" y="0"/>
                    </a:lnTo>
                    <a:lnTo>
                      <a:pt x="15" y="3"/>
                    </a:lnTo>
                    <a:lnTo>
                      <a:pt x="7" y="8"/>
                    </a:lnTo>
                    <a:lnTo>
                      <a:pt x="2" y="16"/>
                    </a:lnTo>
                    <a:lnTo>
                      <a:pt x="0" y="26"/>
                    </a:lnTo>
                    <a:lnTo>
                      <a:pt x="3" y="37"/>
                    </a:lnTo>
                    <a:lnTo>
                      <a:pt x="49"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7" name="Freeform 342"/>
              <p:cNvSpPr>
                <a:spLocks/>
              </p:cNvSpPr>
              <p:nvPr/>
            </p:nvSpPr>
            <p:spPr bwMode="auto">
              <a:xfrm>
                <a:off x="2722563" y="858838"/>
                <a:ext cx="15875" cy="26988"/>
              </a:xfrm>
              <a:custGeom>
                <a:avLst/>
                <a:gdLst/>
                <a:ahLst/>
                <a:cxnLst>
                  <a:cxn ang="0">
                    <a:pos x="4" y="50"/>
                  </a:cxn>
                  <a:cxn ang="0">
                    <a:pos x="15" y="47"/>
                  </a:cxn>
                  <a:cxn ang="0">
                    <a:pos x="22" y="41"/>
                  </a:cxn>
                  <a:cxn ang="0">
                    <a:pos x="26" y="32"/>
                  </a:cxn>
                  <a:cxn ang="0">
                    <a:pos x="28" y="23"/>
                  </a:cxn>
                  <a:cxn ang="0">
                    <a:pos x="24" y="14"/>
                  </a:cxn>
                  <a:cxn ang="0">
                    <a:pos x="20" y="6"/>
                  </a:cxn>
                  <a:cxn ang="0">
                    <a:pos x="11" y="1"/>
                  </a:cxn>
                  <a:cxn ang="0">
                    <a:pos x="0" y="0"/>
                  </a:cxn>
                  <a:cxn ang="0">
                    <a:pos x="4" y="50"/>
                  </a:cxn>
                </a:cxnLst>
                <a:rect l="0" t="0" r="r" b="b"/>
                <a:pathLst>
                  <a:path w="28" h="50">
                    <a:moveTo>
                      <a:pt x="4" y="50"/>
                    </a:moveTo>
                    <a:lnTo>
                      <a:pt x="15" y="47"/>
                    </a:lnTo>
                    <a:lnTo>
                      <a:pt x="22" y="41"/>
                    </a:lnTo>
                    <a:lnTo>
                      <a:pt x="26" y="32"/>
                    </a:lnTo>
                    <a:lnTo>
                      <a:pt x="28" y="23"/>
                    </a:lnTo>
                    <a:lnTo>
                      <a:pt x="24" y="14"/>
                    </a:lnTo>
                    <a:lnTo>
                      <a:pt x="20" y="6"/>
                    </a:lnTo>
                    <a:lnTo>
                      <a:pt x="11" y="1"/>
                    </a:lnTo>
                    <a:lnTo>
                      <a:pt x="0" y="0"/>
                    </a:lnTo>
                    <a:lnTo>
                      <a:pt x="4" y="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8" name="Freeform 345"/>
              <p:cNvSpPr>
                <a:spLocks/>
              </p:cNvSpPr>
              <p:nvPr/>
            </p:nvSpPr>
            <p:spPr bwMode="auto">
              <a:xfrm>
                <a:off x="2379663" y="1387476"/>
                <a:ext cx="20638" cy="25400"/>
              </a:xfrm>
              <a:custGeom>
                <a:avLst/>
                <a:gdLst/>
                <a:ahLst/>
                <a:cxnLst>
                  <a:cxn ang="0">
                    <a:pos x="24" y="49"/>
                  </a:cxn>
                  <a:cxn ang="0">
                    <a:pos x="33" y="43"/>
                  </a:cxn>
                  <a:cxn ang="0">
                    <a:pos x="37" y="34"/>
                  </a:cxn>
                  <a:cxn ang="0">
                    <a:pos x="38" y="24"/>
                  </a:cxn>
                  <a:cxn ang="0">
                    <a:pos x="35" y="14"/>
                  </a:cxn>
                  <a:cxn ang="0">
                    <a:pos x="29" y="7"/>
                  </a:cxn>
                  <a:cxn ang="0">
                    <a:pos x="20" y="2"/>
                  </a:cxn>
                  <a:cxn ang="0">
                    <a:pos x="11" y="0"/>
                  </a:cxn>
                  <a:cxn ang="0">
                    <a:pos x="0" y="3"/>
                  </a:cxn>
                  <a:cxn ang="0">
                    <a:pos x="24" y="49"/>
                  </a:cxn>
                </a:cxnLst>
                <a:rect l="0" t="0" r="r" b="b"/>
                <a:pathLst>
                  <a:path w="38" h="49">
                    <a:moveTo>
                      <a:pt x="24" y="49"/>
                    </a:moveTo>
                    <a:lnTo>
                      <a:pt x="33" y="43"/>
                    </a:lnTo>
                    <a:lnTo>
                      <a:pt x="37" y="34"/>
                    </a:lnTo>
                    <a:lnTo>
                      <a:pt x="38" y="24"/>
                    </a:lnTo>
                    <a:lnTo>
                      <a:pt x="35" y="14"/>
                    </a:lnTo>
                    <a:lnTo>
                      <a:pt x="29" y="7"/>
                    </a:lnTo>
                    <a:lnTo>
                      <a:pt x="20" y="2"/>
                    </a:lnTo>
                    <a:lnTo>
                      <a:pt x="11" y="0"/>
                    </a:lnTo>
                    <a:lnTo>
                      <a:pt x="0" y="3"/>
                    </a:lnTo>
                    <a:lnTo>
                      <a:pt x="24"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09" name="Freeform 346"/>
              <p:cNvSpPr>
                <a:spLocks/>
              </p:cNvSpPr>
              <p:nvPr/>
            </p:nvSpPr>
            <p:spPr bwMode="auto">
              <a:xfrm>
                <a:off x="2835276" y="1065213"/>
                <a:ext cx="17463" cy="26988"/>
              </a:xfrm>
              <a:custGeom>
                <a:avLst/>
                <a:gdLst/>
                <a:ahLst/>
                <a:cxnLst>
                  <a:cxn ang="0">
                    <a:pos x="13" y="52"/>
                  </a:cxn>
                  <a:cxn ang="0">
                    <a:pos x="23" y="46"/>
                  </a:cxn>
                  <a:cxn ang="0">
                    <a:pos x="29" y="39"/>
                  </a:cxn>
                  <a:cxn ang="0">
                    <a:pos x="32" y="30"/>
                  </a:cxn>
                  <a:cxn ang="0">
                    <a:pos x="32" y="20"/>
                  </a:cxn>
                  <a:cxn ang="0">
                    <a:pos x="27" y="11"/>
                  </a:cxn>
                  <a:cxn ang="0">
                    <a:pos x="21" y="5"/>
                  </a:cxn>
                  <a:cxn ang="0">
                    <a:pos x="11" y="0"/>
                  </a:cxn>
                  <a:cxn ang="0">
                    <a:pos x="0" y="1"/>
                  </a:cxn>
                  <a:cxn ang="0">
                    <a:pos x="13" y="52"/>
                  </a:cxn>
                </a:cxnLst>
                <a:rect l="0" t="0" r="r" b="b"/>
                <a:pathLst>
                  <a:path w="32" h="52">
                    <a:moveTo>
                      <a:pt x="13" y="52"/>
                    </a:moveTo>
                    <a:lnTo>
                      <a:pt x="23" y="46"/>
                    </a:lnTo>
                    <a:lnTo>
                      <a:pt x="29" y="39"/>
                    </a:lnTo>
                    <a:lnTo>
                      <a:pt x="32" y="30"/>
                    </a:lnTo>
                    <a:lnTo>
                      <a:pt x="32" y="20"/>
                    </a:lnTo>
                    <a:lnTo>
                      <a:pt x="27" y="11"/>
                    </a:lnTo>
                    <a:lnTo>
                      <a:pt x="21" y="5"/>
                    </a:lnTo>
                    <a:lnTo>
                      <a:pt x="11" y="0"/>
                    </a:lnTo>
                    <a:lnTo>
                      <a:pt x="0" y="1"/>
                    </a:lnTo>
                    <a:lnTo>
                      <a:pt x="13"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0" name="Freeform 349"/>
              <p:cNvSpPr>
                <a:spLocks/>
              </p:cNvSpPr>
              <p:nvPr/>
            </p:nvSpPr>
            <p:spPr bwMode="auto">
              <a:xfrm>
                <a:off x="2393951" y="1409701"/>
                <a:ext cx="14288" cy="26988"/>
              </a:xfrm>
              <a:custGeom>
                <a:avLst/>
                <a:gdLst/>
                <a:ahLst/>
                <a:cxnLst>
                  <a:cxn ang="0">
                    <a:pos x="2" y="50"/>
                  </a:cxn>
                  <a:cxn ang="0">
                    <a:pos x="13" y="48"/>
                  </a:cxn>
                  <a:cxn ang="0">
                    <a:pos x="21" y="42"/>
                  </a:cxn>
                  <a:cxn ang="0">
                    <a:pos x="24" y="34"/>
                  </a:cxn>
                  <a:cxn ang="0">
                    <a:pos x="26" y="24"/>
                  </a:cxn>
                  <a:cxn ang="0">
                    <a:pos x="24" y="15"/>
                  </a:cxn>
                  <a:cxn ang="0">
                    <a:pos x="19" y="8"/>
                  </a:cxn>
                  <a:cxn ang="0">
                    <a:pos x="11" y="2"/>
                  </a:cxn>
                  <a:cxn ang="0">
                    <a:pos x="0" y="0"/>
                  </a:cxn>
                  <a:cxn ang="0">
                    <a:pos x="2" y="50"/>
                  </a:cxn>
                </a:cxnLst>
                <a:rect l="0" t="0" r="r" b="b"/>
                <a:pathLst>
                  <a:path w="26" h="50">
                    <a:moveTo>
                      <a:pt x="2" y="50"/>
                    </a:moveTo>
                    <a:lnTo>
                      <a:pt x="13" y="48"/>
                    </a:lnTo>
                    <a:lnTo>
                      <a:pt x="21" y="42"/>
                    </a:lnTo>
                    <a:lnTo>
                      <a:pt x="24" y="34"/>
                    </a:lnTo>
                    <a:lnTo>
                      <a:pt x="26" y="24"/>
                    </a:lnTo>
                    <a:lnTo>
                      <a:pt x="24" y="15"/>
                    </a:lnTo>
                    <a:lnTo>
                      <a:pt x="19" y="8"/>
                    </a:lnTo>
                    <a:lnTo>
                      <a:pt x="11" y="2"/>
                    </a:lnTo>
                    <a:lnTo>
                      <a:pt x="0" y="0"/>
                    </a:lnTo>
                    <a:lnTo>
                      <a:pt x="2" y="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1" name="Freeform 350"/>
              <p:cNvSpPr>
                <a:spLocks/>
              </p:cNvSpPr>
              <p:nvPr/>
            </p:nvSpPr>
            <p:spPr bwMode="auto">
              <a:xfrm>
                <a:off x="1420813" y="3416301"/>
                <a:ext cx="25400" cy="23813"/>
              </a:xfrm>
              <a:custGeom>
                <a:avLst/>
                <a:gdLst/>
                <a:ahLst/>
                <a:cxnLst>
                  <a:cxn ang="0">
                    <a:pos x="47" y="10"/>
                  </a:cxn>
                  <a:cxn ang="0">
                    <a:pos x="38" y="2"/>
                  </a:cxn>
                  <a:cxn ang="0">
                    <a:pos x="28" y="0"/>
                  </a:cxn>
                  <a:cxn ang="0">
                    <a:pos x="19" y="2"/>
                  </a:cxn>
                  <a:cxn ang="0">
                    <a:pos x="10" y="7"/>
                  </a:cxn>
                  <a:cxn ang="0">
                    <a:pos x="4" y="15"/>
                  </a:cxn>
                  <a:cxn ang="0">
                    <a:pos x="0" y="23"/>
                  </a:cxn>
                  <a:cxn ang="0">
                    <a:pos x="2" y="33"/>
                  </a:cxn>
                  <a:cxn ang="0">
                    <a:pos x="7" y="43"/>
                  </a:cxn>
                  <a:cxn ang="0">
                    <a:pos x="47" y="10"/>
                  </a:cxn>
                </a:cxnLst>
                <a:rect l="0" t="0" r="r" b="b"/>
                <a:pathLst>
                  <a:path w="47" h="43">
                    <a:moveTo>
                      <a:pt x="47" y="10"/>
                    </a:moveTo>
                    <a:lnTo>
                      <a:pt x="38" y="2"/>
                    </a:lnTo>
                    <a:lnTo>
                      <a:pt x="28" y="0"/>
                    </a:lnTo>
                    <a:lnTo>
                      <a:pt x="19" y="2"/>
                    </a:lnTo>
                    <a:lnTo>
                      <a:pt x="10" y="7"/>
                    </a:lnTo>
                    <a:lnTo>
                      <a:pt x="4" y="15"/>
                    </a:lnTo>
                    <a:lnTo>
                      <a:pt x="0" y="23"/>
                    </a:lnTo>
                    <a:lnTo>
                      <a:pt x="2" y="33"/>
                    </a:lnTo>
                    <a:lnTo>
                      <a:pt x="7" y="43"/>
                    </a:lnTo>
                    <a:lnTo>
                      <a:pt x="47"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2" name="Freeform 351"/>
              <p:cNvSpPr>
                <a:spLocks/>
              </p:cNvSpPr>
              <p:nvPr/>
            </p:nvSpPr>
            <p:spPr bwMode="auto">
              <a:xfrm>
                <a:off x="1425576" y="3382963"/>
                <a:ext cx="533400" cy="192088"/>
              </a:xfrm>
              <a:custGeom>
                <a:avLst/>
                <a:gdLst/>
                <a:ahLst/>
                <a:cxnLst>
                  <a:cxn ang="0">
                    <a:pos x="942" y="35"/>
                  </a:cxn>
                  <a:cxn ang="0">
                    <a:pos x="892" y="99"/>
                  </a:cxn>
                  <a:cxn ang="0">
                    <a:pos x="840" y="154"/>
                  </a:cxn>
                  <a:cxn ang="0">
                    <a:pos x="784" y="201"/>
                  </a:cxn>
                  <a:cxn ang="0">
                    <a:pos x="726" y="241"/>
                  </a:cxn>
                  <a:cxn ang="0">
                    <a:pos x="668" y="271"/>
                  </a:cxn>
                  <a:cxn ang="0">
                    <a:pos x="607" y="291"/>
                  </a:cxn>
                  <a:cxn ang="0">
                    <a:pos x="545" y="306"/>
                  </a:cxn>
                  <a:cxn ang="0">
                    <a:pos x="483" y="311"/>
                  </a:cxn>
                  <a:cxn ang="0">
                    <a:pos x="420" y="308"/>
                  </a:cxn>
                  <a:cxn ang="0">
                    <a:pos x="359" y="295"/>
                  </a:cxn>
                  <a:cxn ang="0">
                    <a:pos x="297" y="275"/>
                  </a:cxn>
                  <a:cxn ang="0">
                    <a:pos x="236" y="246"/>
                  </a:cxn>
                  <a:cxn ang="0">
                    <a:pos x="178" y="208"/>
                  </a:cxn>
                  <a:cxn ang="0">
                    <a:pos x="121" y="162"/>
                  </a:cxn>
                  <a:cxn ang="0">
                    <a:pos x="67" y="106"/>
                  </a:cxn>
                  <a:cxn ang="0">
                    <a:pos x="0" y="107"/>
                  </a:cxn>
                  <a:cxn ang="0">
                    <a:pos x="56" y="171"/>
                  </a:cxn>
                  <a:cxn ang="0">
                    <a:pos x="116" y="226"/>
                  </a:cxn>
                  <a:cxn ang="0">
                    <a:pos x="179" y="272"/>
                  </a:cxn>
                  <a:cxn ang="0">
                    <a:pos x="245" y="308"/>
                  </a:cxn>
                  <a:cxn ang="0">
                    <a:pos x="312" y="334"/>
                  </a:cxn>
                  <a:cxn ang="0">
                    <a:pos x="380" y="353"/>
                  </a:cxn>
                  <a:cxn ang="0">
                    <a:pos x="449" y="361"/>
                  </a:cxn>
                  <a:cxn ang="0">
                    <a:pos x="518" y="359"/>
                  </a:cxn>
                  <a:cxn ang="0">
                    <a:pos x="587" y="351"/>
                  </a:cxn>
                  <a:cxn ang="0">
                    <a:pos x="655" y="331"/>
                  </a:cxn>
                  <a:cxn ang="0">
                    <a:pos x="720" y="302"/>
                  </a:cxn>
                  <a:cxn ang="0">
                    <a:pos x="784" y="264"/>
                  </a:cxn>
                  <a:cxn ang="0">
                    <a:pos x="846" y="218"/>
                  </a:cxn>
                  <a:cxn ang="0">
                    <a:pos x="904" y="163"/>
                  </a:cxn>
                  <a:cxn ang="0">
                    <a:pos x="959" y="98"/>
                  </a:cxn>
                  <a:cxn ang="0">
                    <a:pos x="1009" y="26"/>
                  </a:cxn>
                </a:cxnLst>
                <a:rect l="0" t="0" r="r" b="b"/>
                <a:pathLst>
                  <a:path w="1009" h="362">
                    <a:moveTo>
                      <a:pt x="965" y="0"/>
                    </a:moveTo>
                    <a:lnTo>
                      <a:pt x="942" y="35"/>
                    </a:lnTo>
                    <a:lnTo>
                      <a:pt x="917" y="68"/>
                    </a:lnTo>
                    <a:lnTo>
                      <a:pt x="892" y="99"/>
                    </a:lnTo>
                    <a:lnTo>
                      <a:pt x="867" y="128"/>
                    </a:lnTo>
                    <a:lnTo>
                      <a:pt x="840" y="154"/>
                    </a:lnTo>
                    <a:lnTo>
                      <a:pt x="813" y="178"/>
                    </a:lnTo>
                    <a:lnTo>
                      <a:pt x="784" y="201"/>
                    </a:lnTo>
                    <a:lnTo>
                      <a:pt x="756" y="222"/>
                    </a:lnTo>
                    <a:lnTo>
                      <a:pt x="726" y="241"/>
                    </a:lnTo>
                    <a:lnTo>
                      <a:pt x="698" y="256"/>
                    </a:lnTo>
                    <a:lnTo>
                      <a:pt x="668" y="271"/>
                    </a:lnTo>
                    <a:lnTo>
                      <a:pt x="637" y="283"/>
                    </a:lnTo>
                    <a:lnTo>
                      <a:pt x="607" y="291"/>
                    </a:lnTo>
                    <a:lnTo>
                      <a:pt x="576" y="300"/>
                    </a:lnTo>
                    <a:lnTo>
                      <a:pt x="545" y="306"/>
                    </a:lnTo>
                    <a:lnTo>
                      <a:pt x="513" y="309"/>
                    </a:lnTo>
                    <a:lnTo>
                      <a:pt x="483" y="311"/>
                    </a:lnTo>
                    <a:lnTo>
                      <a:pt x="451" y="310"/>
                    </a:lnTo>
                    <a:lnTo>
                      <a:pt x="420" y="308"/>
                    </a:lnTo>
                    <a:lnTo>
                      <a:pt x="391" y="302"/>
                    </a:lnTo>
                    <a:lnTo>
                      <a:pt x="359" y="295"/>
                    </a:lnTo>
                    <a:lnTo>
                      <a:pt x="327" y="286"/>
                    </a:lnTo>
                    <a:lnTo>
                      <a:pt x="297" y="275"/>
                    </a:lnTo>
                    <a:lnTo>
                      <a:pt x="267" y="262"/>
                    </a:lnTo>
                    <a:lnTo>
                      <a:pt x="236" y="246"/>
                    </a:lnTo>
                    <a:lnTo>
                      <a:pt x="207" y="228"/>
                    </a:lnTo>
                    <a:lnTo>
                      <a:pt x="178" y="208"/>
                    </a:lnTo>
                    <a:lnTo>
                      <a:pt x="149" y="186"/>
                    </a:lnTo>
                    <a:lnTo>
                      <a:pt x="121" y="162"/>
                    </a:lnTo>
                    <a:lnTo>
                      <a:pt x="93" y="136"/>
                    </a:lnTo>
                    <a:lnTo>
                      <a:pt x="67" y="106"/>
                    </a:lnTo>
                    <a:lnTo>
                      <a:pt x="40" y="74"/>
                    </a:lnTo>
                    <a:lnTo>
                      <a:pt x="0" y="107"/>
                    </a:lnTo>
                    <a:lnTo>
                      <a:pt x="27" y="139"/>
                    </a:lnTo>
                    <a:lnTo>
                      <a:pt x="56" y="171"/>
                    </a:lnTo>
                    <a:lnTo>
                      <a:pt x="86" y="199"/>
                    </a:lnTo>
                    <a:lnTo>
                      <a:pt x="116" y="226"/>
                    </a:lnTo>
                    <a:lnTo>
                      <a:pt x="147" y="250"/>
                    </a:lnTo>
                    <a:lnTo>
                      <a:pt x="179" y="272"/>
                    </a:lnTo>
                    <a:lnTo>
                      <a:pt x="212" y="290"/>
                    </a:lnTo>
                    <a:lnTo>
                      <a:pt x="245" y="308"/>
                    </a:lnTo>
                    <a:lnTo>
                      <a:pt x="278" y="323"/>
                    </a:lnTo>
                    <a:lnTo>
                      <a:pt x="312" y="334"/>
                    </a:lnTo>
                    <a:lnTo>
                      <a:pt x="346" y="345"/>
                    </a:lnTo>
                    <a:lnTo>
                      <a:pt x="380" y="353"/>
                    </a:lnTo>
                    <a:lnTo>
                      <a:pt x="414" y="358"/>
                    </a:lnTo>
                    <a:lnTo>
                      <a:pt x="449" y="361"/>
                    </a:lnTo>
                    <a:lnTo>
                      <a:pt x="483" y="362"/>
                    </a:lnTo>
                    <a:lnTo>
                      <a:pt x="518" y="359"/>
                    </a:lnTo>
                    <a:lnTo>
                      <a:pt x="552" y="356"/>
                    </a:lnTo>
                    <a:lnTo>
                      <a:pt x="587" y="351"/>
                    </a:lnTo>
                    <a:lnTo>
                      <a:pt x="620" y="342"/>
                    </a:lnTo>
                    <a:lnTo>
                      <a:pt x="655" y="331"/>
                    </a:lnTo>
                    <a:lnTo>
                      <a:pt x="688" y="317"/>
                    </a:lnTo>
                    <a:lnTo>
                      <a:pt x="720" y="302"/>
                    </a:lnTo>
                    <a:lnTo>
                      <a:pt x="753" y="285"/>
                    </a:lnTo>
                    <a:lnTo>
                      <a:pt x="784" y="264"/>
                    </a:lnTo>
                    <a:lnTo>
                      <a:pt x="815" y="243"/>
                    </a:lnTo>
                    <a:lnTo>
                      <a:pt x="846" y="218"/>
                    </a:lnTo>
                    <a:lnTo>
                      <a:pt x="875" y="192"/>
                    </a:lnTo>
                    <a:lnTo>
                      <a:pt x="904" y="163"/>
                    </a:lnTo>
                    <a:lnTo>
                      <a:pt x="931" y="132"/>
                    </a:lnTo>
                    <a:lnTo>
                      <a:pt x="959" y="98"/>
                    </a:lnTo>
                    <a:lnTo>
                      <a:pt x="984" y="63"/>
                    </a:lnTo>
                    <a:lnTo>
                      <a:pt x="1009" y="26"/>
                    </a:lnTo>
                    <a:lnTo>
                      <a:pt x="96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3" name="Freeform 352"/>
              <p:cNvSpPr>
                <a:spLocks/>
              </p:cNvSpPr>
              <p:nvPr/>
            </p:nvSpPr>
            <p:spPr bwMode="auto">
              <a:xfrm>
                <a:off x="1423988" y="3417888"/>
                <a:ext cx="25400" cy="20638"/>
              </a:xfrm>
              <a:custGeom>
                <a:avLst/>
                <a:gdLst/>
                <a:ahLst/>
                <a:cxnLst>
                  <a:cxn ang="0">
                    <a:pos x="44" y="39"/>
                  </a:cxn>
                  <a:cxn ang="0">
                    <a:pos x="48" y="28"/>
                  </a:cxn>
                  <a:cxn ang="0">
                    <a:pos x="47" y="19"/>
                  </a:cxn>
                  <a:cxn ang="0">
                    <a:pos x="43" y="10"/>
                  </a:cxn>
                  <a:cxn ang="0">
                    <a:pos x="35" y="4"/>
                  </a:cxn>
                  <a:cxn ang="0">
                    <a:pos x="26" y="0"/>
                  </a:cxn>
                  <a:cxn ang="0">
                    <a:pos x="16" y="0"/>
                  </a:cxn>
                  <a:cxn ang="0">
                    <a:pos x="8" y="4"/>
                  </a:cxn>
                  <a:cxn ang="0">
                    <a:pos x="0" y="12"/>
                  </a:cxn>
                  <a:cxn ang="0">
                    <a:pos x="44" y="39"/>
                  </a:cxn>
                </a:cxnLst>
                <a:rect l="0" t="0" r="r" b="b"/>
                <a:pathLst>
                  <a:path w="48" h="39">
                    <a:moveTo>
                      <a:pt x="44" y="39"/>
                    </a:moveTo>
                    <a:lnTo>
                      <a:pt x="48" y="28"/>
                    </a:lnTo>
                    <a:lnTo>
                      <a:pt x="47" y="19"/>
                    </a:lnTo>
                    <a:lnTo>
                      <a:pt x="43" y="10"/>
                    </a:lnTo>
                    <a:lnTo>
                      <a:pt x="35" y="4"/>
                    </a:lnTo>
                    <a:lnTo>
                      <a:pt x="26" y="0"/>
                    </a:lnTo>
                    <a:lnTo>
                      <a:pt x="16" y="0"/>
                    </a:lnTo>
                    <a:lnTo>
                      <a:pt x="8" y="4"/>
                    </a:lnTo>
                    <a:lnTo>
                      <a:pt x="0" y="12"/>
                    </a:lnTo>
                    <a:lnTo>
                      <a:pt x="44"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4" name="Freeform 353"/>
              <p:cNvSpPr>
                <a:spLocks/>
              </p:cNvSpPr>
              <p:nvPr/>
            </p:nvSpPr>
            <p:spPr bwMode="auto">
              <a:xfrm>
                <a:off x="1019176" y="2089151"/>
                <a:ext cx="1339850" cy="1239838"/>
              </a:xfrm>
              <a:custGeom>
                <a:avLst/>
                <a:gdLst/>
                <a:ahLst/>
                <a:cxnLst>
                  <a:cxn ang="0">
                    <a:pos x="24" y="434"/>
                  </a:cxn>
                  <a:cxn ang="0">
                    <a:pos x="67" y="680"/>
                  </a:cxn>
                  <a:cxn ang="0">
                    <a:pos x="121" y="933"/>
                  </a:cxn>
                  <a:cxn ang="0">
                    <a:pos x="188" y="1185"/>
                  </a:cxn>
                  <a:cxn ang="0">
                    <a:pos x="271" y="1432"/>
                  </a:cxn>
                  <a:cxn ang="0">
                    <a:pos x="361" y="1639"/>
                  </a:cxn>
                  <a:cxn ang="0">
                    <a:pos x="439" y="1790"/>
                  </a:cxn>
                  <a:cxn ang="0">
                    <a:pos x="530" y="1931"/>
                  </a:cxn>
                  <a:cxn ang="0">
                    <a:pos x="636" y="2063"/>
                  </a:cxn>
                  <a:cxn ang="0">
                    <a:pos x="765" y="2180"/>
                  </a:cxn>
                  <a:cxn ang="0">
                    <a:pos x="916" y="2282"/>
                  </a:cxn>
                  <a:cxn ang="0">
                    <a:pos x="1023" y="2324"/>
                  </a:cxn>
                  <a:cxn ang="0">
                    <a:pos x="1142" y="2342"/>
                  </a:cxn>
                  <a:cxn ang="0">
                    <a:pos x="1267" y="2337"/>
                  </a:cxn>
                  <a:cxn ang="0">
                    <a:pos x="1390" y="2313"/>
                  </a:cxn>
                  <a:cxn ang="0">
                    <a:pos x="1503" y="2273"/>
                  </a:cxn>
                  <a:cxn ang="0">
                    <a:pos x="1641" y="2196"/>
                  </a:cxn>
                  <a:cxn ang="0">
                    <a:pos x="1773" y="2084"/>
                  </a:cxn>
                  <a:cxn ang="0">
                    <a:pos x="1882" y="1952"/>
                  </a:cxn>
                  <a:cxn ang="0">
                    <a:pos x="1972" y="1807"/>
                  </a:cxn>
                  <a:cxn ang="0">
                    <a:pos x="2051" y="1651"/>
                  </a:cxn>
                  <a:cxn ang="0">
                    <a:pos x="2138" y="1452"/>
                  </a:cxn>
                  <a:cxn ang="0">
                    <a:pos x="2250" y="1162"/>
                  </a:cxn>
                  <a:cxn ang="0">
                    <a:pos x="2348" y="861"/>
                  </a:cxn>
                  <a:cxn ang="0">
                    <a:pos x="2429" y="562"/>
                  </a:cxn>
                  <a:cxn ang="0">
                    <a:pos x="2491" y="271"/>
                  </a:cxn>
                  <a:cxn ang="0">
                    <a:pos x="2531" y="0"/>
                  </a:cxn>
                  <a:cxn ang="0">
                    <a:pos x="2463" y="50"/>
                  </a:cxn>
                  <a:cxn ang="0">
                    <a:pos x="2392" y="100"/>
                  </a:cxn>
                  <a:cxn ang="0">
                    <a:pos x="2316" y="147"/>
                  </a:cxn>
                  <a:cxn ang="0">
                    <a:pos x="2238" y="192"/>
                  </a:cxn>
                  <a:cxn ang="0">
                    <a:pos x="2157" y="236"/>
                  </a:cxn>
                  <a:cxn ang="0">
                    <a:pos x="2075" y="277"/>
                  </a:cxn>
                  <a:cxn ang="0">
                    <a:pos x="1990" y="318"/>
                  </a:cxn>
                  <a:cxn ang="0">
                    <a:pos x="1905" y="355"/>
                  </a:cxn>
                  <a:cxn ang="0">
                    <a:pos x="1819" y="390"/>
                  </a:cxn>
                  <a:cxn ang="0">
                    <a:pos x="1734" y="422"/>
                  </a:cxn>
                  <a:cxn ang="0">
                    <a:pos x="1637" y="456"/>
                  </a:cxn>
                  <a:cxn ang="0">
                    <a:pos x="1523" y="494"/>
                  </a:cxn>
                  <a:cxn ang="0">
                    <a:pos x="1414" y="525"/>
                  </a:cxn>
                  <a:cxn ang="0">
                    <a:pos x="1310" y="551"/>
                  </a:cxn>
                  <a:cxn ang="0">
                    <a:pos x="1209" y="572"/>
                  </a:cxn>
                  <a:cxn ang="0">
                    <a:pos x="1112" y="587"/>
                  </a:cxn>
                  <a:cxn ang="0">
                    <a:pos x="1016" y="598"/>
                  </a:cxn>
                  <a:cxn ang="0">
                    <a:pos x="921" y="602"/>
                  </a:cxn>
                  <a:cxn ang="0">
                    <a:pos x="827" y="602"/>
                  </a:cxn>
                  <a:cxn ang="0">
                    <a:pos x="733" y="597"/>
                  </a:cxn>
                  <a:cxn ang="0">
                    <a:pos x="636" y="586"/>
                  </a:cxn>
                  <a:cxn ang="0">
                    <a:pos x="520" y="564"/>
                  </a:cxn>
                  <a:cxn ang="0">
                    <a:pos x="395" y="524"/>
                  </a:cxn>
                  <a:cxn ang="0">
                    <a:pos x="273" y="468"/>
                  </a:cxn>
                  <a:cxn ang="0">
                    <a:pos x="160" y="403"/>
                  </a:cxn>
                  <a:cxn ang="0">
                    <a:pos x="59" y="329"/>
                  </a:cxn>
                </a:cxnLst>
                <a:rect l="0" t="0" r="r" b="b"/>
                <a:pathLst>
                  <a:path w="2531" h="2342">
                    <a:moveTo>
                      <a:pt x="0" y="277"/>
                    </a:moveTo>
                    <a:lnTo>
                      <a:pt x="12" y="355"/>
                    </a:lnTo>
                    <a:lnTo>
                      <a:pt x="24" y="434"/>
                    </a:lnTo>
                    <a:lnTo>
                      <a:pt x="37" y="514"/>
                    </a:lnTo>
                    <a:lnTo>
                      <a:pt x="52" y="597"/>
                    </a:lnTo>
                    <a:lnTo>
                      <a:pt x="67" y="680"/>
                    </a:lnTo>
                    <a:lnTo>
                      <a:pt x="84" y="764"/>
                    </a:lnTo>
                    <a:lnTo>
                      <a:pt x="101" y="848"/>
                    </a:lnTo>
                    <a:lnTo>
                      <a:pt x="121" y="933"/>
                    </a:lnTo>
                    <a:lnTo>
                      <a:pt x="142" y="1017"/>
                    </a:lnTo>
                    <a:lnTo>
                      <a:pt x="164" y="1102"/>
                    </a:lnTo>
                    <a:lnTo>
                      <a:pt x="188" y="1185"/>
                    </a:lnTo>
                    <a:lnTo>
                      <a:pt x="214" y="1268"/>
                    </a:lnTo>
                    <a:lnTo>
                      <a:pt x="242" y="1351"/>
                    </a:lnTo>
                    <a:lnTo>
                      <a:pt x="271" y="1432"/>
                    </a:lnTo>
                    <a:lnTo>
                      <a:pt x="303" y="1511"/>
                    </a:lnTo>
                    <a:lnTo>
                      <a:pt x="337" y="1589"/>
                    </a:lnTo>
                    <a:lnTo>
                      <a:pt x="361" y="1639"/>
                    </a:lnTo>
                    <a:lnTo>
                      <a:pt x="385" y="1690"/>
                    </a:lnTo>
                    <a:lnTo>
                      <a:pt x="412" y="1740"/>
                    </a:lnTo>
                    <a:lnTo>
                      <a:pt x="439" y="1790"/>
                    </a:lnTo>
                    <a:lnTo>
                      <a:pt x="468" y="1838"/>
                    </a:lnTo>
                    <a:lnTo>
                      <a:pt x="497" y="1885"/>
                    </a:lnTo>
                    <a:lnTo>
                      <a:pt x="530" y="1931"/>
                    </a:lnTo>
                    <a:lnTo>
                      <a:pt x="563" y="1976"/>
                    </a:lnTo>
                    <a:lnTo>
                      <a:pt x="599" y="2020"/>
                    </a:lnTo>
                    <a:lnTo>
                      <a:pt x="636" y="2063"/>
                    </a:lnTo>
                    <a:lnTo>
                      <a:pt x="677" y="2103"/>
                    </a:lnTo>
                    <a:lnTo>
                      <a:pt x="719" y="2143"/>
                    </a:lnTo>
                    <a:lnTo>
                      <a:pt x="765" y="2180"/>
                    </a:lnTo>
                    <a:lnTo>
                      <a:pt x="812" y="2216"/>
                    </a:lnTo>
                    <a:lnTo>
                      <a:pt x="862" y="2250"/>
                    </a:lnTo>
                    <a:lnTo>
                      <a:pt x="916" y="2282"/>
                    </a:lnTo>
                    <a:lnTo>
                      <a:pt x="950" y="2299"/>
                    </a:lnTo>
                    <a:lnTo>
                      <a:pt x="985" y="2313"/>
                    </a:lnTo>
                    <a:lnTo>
                      <a:pt x="1023" y="2324"/>
                    </a:lnTo>
                    <a:lnTo>
                      <a:pt x="1062" y="2333"/>
                    </a:lnTo>
                    <a:lnTo>
                      <a:pt x="1102" y="2338"/>
                    </a:lnTo>
                    <a:lnTo>
                      <a:pt x="1142" y="2342"/>
                    </a:lnTo>
                    <a:lnTo>
                      <a:pt x="1184" y="2342"/>
                    </a:lnTo>
                    <a:lnTo>
                      <a:pt x="1226" y="2340"/>
                    </a:lnTo>
                    <a:lnTo>
                      <a:pt x="1267" y="2337"/>
                    </a:lnTo>
                    <a:lnTo>
                      <a:pt x="1308" y="2331"/>
                    </a:lnTo>
                    <a:lnTo>
                      <a:pt x="1350" y="2323"/>
                    </a:lnTo>
                    <a:lnTo>
                      <a:pt x="1390" y="2313"/>
                    </a:lnTo>
                    <a:lnTo>
                      <a:pt x="1429" y="2302"/>
                    </a:lnTo>
                    <a:lnTo>
                      <a:pt x="1467" y="2288"/>
                    </a:lnTo>
                    <a:lnTo>
                      <a:pt x="1503" y="2273"/>
                    </a:lnTo>
                    <a:lnTo>
                      <a:pt x="1538" y="2257"/>
                    </a:lnTo>
                    <a:lnTo>
                      <a:pt x="1591" y="2227"/>
                    </a:lnTo>
                    <a:lnTo>
                      <a:pt x="1641" y="2196"/>
                    </a:lnTo>
                    <a:lnTo>
                      <a:pt x="1687" y="2160"/>
                    </a:lnTo>
                    <a:lnTo>
                      <a:pt x="1731" y="2123"/>
                    </a:lnTo>
                    <a:lnTo>
                      <a:pt x="1773" y="2084"/>
                    </a:lnTo>
                    <a:lnTo>
                      <a:pt x="1811" y="2042"/>
                    </a:lnTo>
                    <a:lnTo>
                      <a:pt x="1848" y="1998"/>
                    </a:lnTo>
                    <a:lnTo>
                      <a:pt x="1882" y="1952"/>
                    </a:lnTo>
                    <a:lnTo>
                      <a:pt x="1913" y="1905"/>
                    </a:lnTo>
                    <a:lnTo>
                      <a:pt x="1943" y="1856"/>
                    </a:lnTo>
                    <a:lnTo>
                      <a:pt x="1972" y="1807"/>
                    </a:lnTo>
                    <a:lnTo>
                      <a:pt x="1999" y="1756"/>
                    </a:lnTo>
                    <a:lnTo>
                      <a:pt x="2025" y="1704"/>
                    </a:lnTo>
                    <a:lnTo>
                      <a:pt x="2051" y="1651"/>
                    </a:lnTo>
                    <a:lnTo>
                      <a:pt x="2075" y="1599"/>
                    </a:lnTo>
                    <a:lnTo>
                      <a:pt x="2099" y="1545"/>
                    </a:lnTo>
                    <a:lnTo>
                      <a:pt x="2138" y="1452"/>
                    </a:lnTo>
                    <a:lnTo>
                      <a:pt x="2178" y="1357"/>
                    </a:lnTo>
                    <a:lnTo>
                      <a:pt x="2214" y="1260"/>
                    </a:lnTo>
                    <a:lnTo>
                      <a:pt x="2250" y="1162"/>
                    </a:lnTo>
                    <a:lnTo>
                      <a:pt x="2284" y="1062"/>
                    </a:lnTo>
                    <a:lnTo>
                      <a:pt x="2317" y="962"/>
                    </a:lnTo>
                    <a:lnTo>
                      <a:pt x="2348" y="861"/>
                    </a:lnTo>
                    <a:lnTo>
                      <a:pt x="2376" y="761"/>
                    </a:lnTo>
                    <a:lnTo>
                      <a:pt x="2404" y="661"/>
                    </a:lnTo>
                    <a:lnTo>
                      <a:pt x="2429" y="562"/>
                    </a:lnTo>
                    <a:lnTo>
                      <a:pt x="2451" y="463"/>
                    </a:lnTo>
                    <a:lnTo>
                      <a:pt x="2472" y="366"/>
                    </a:lnTo>
                    <a:lnTo>
                      <a:pt x="2491" y="271"/>
                    </a:lnTo>
                    <a:lnTo>
                      <a:pt x="2507" y="179"/>
                    </a:lnTo>
                    <a:lnTo>
                      <a:pt x="2520" y="88"/>
                    </a:lnTo>
                    <a:lnTo>
                      <a:pt x="2531" y="0"/>
                    </a:lnTo>
                    <a:lnTo>
                      <a:pt x="2509" y="16"/>
                    </a:lnTo>
                    <a:lnTo>
                      <a:pt x="2486" y="34"/>
                    </a:lnTo>
                    <a:lnTo>
                      <a:pt x="2463" y="50"/>
                    </a:lnTo>
                    <a:lnTo>
                      <a:pt x="2440" y="67"/>
                    </a:lnTo>
                    <a:lnTo>
                      <a:pt x="2416" y="83"/>
                    </a:lnTo>
                    <a:lnTo>
                      <a:pt x="2392" y="100"/>
                    </a:lnTo>
                    <a:lnTo>
                      <a:pt x="2368" y="115"/>
                    </a:lnTo>
                    <a:lnTo>
                      <a:pt x="2342" y="131"/>
                    </a:lnTo>
                    <a:lnTo>
                      <a:pt x="2316" y="147"/>
                    </a:lnTo>
                    <a:lnTo>
                      <a:pt x="2291" y="162"/>
                    </a:lnTo>
                    <a:lnTo>
                      <a:pt x="2265" y="178"/>
                    </a:lnTo>
                    <a:lnTo>
                      <a:pt x="2238" y="192"/>
                    </a:lnTo>
                    <a:lnTo>
                      <a:pt x="2212" y="207"/>
                    </a:lnTo>
                    <a:lnTo>
                      <a:pt x="2184" y="221"/>
                    </a:lnTo>
                    <a:lnTo>
                      <a:pt x="2157" y="236"/>
                    </a:lnTo>
                    <a:lnTo>
                      <a:pt x="2131" y="250"/>
                    </a:lnTo>
                    <a:lnTo>
                      <a:pt x="2102" y="264"/>
                    </a:lnTo>
                    <a:lnTo>
                      <a:pt x="2075" y="277"/>
                    </a:lnTo>
                    <a:lnTo>
                      <a:pt x="2046" y="292"/>
                    </a:lnTo>
                    <a:lnTo>
                      <a:pt x="2019" y="305"/>
                    </a:lnTo>
                    <a:lnTo>
                      <a:pt x="1990" y="318"/>
                    </a:lnTo>
                    <a:lnTo>
                      <a:pt x="1962" y="330"/>
                    </a:lnTo>
                    <a:lnTo>
                      <a:pt x="1933" y="343"/>
                    </a:lnTo>
                    <a:lnTo>
                      <a:pt x="1905" y="355"/>
                    </a:lnTo>
                    <a:lnTo>
                      <a:pt x="1876" y="367"/>
                    </a:lnTo>
                    <a:lnTo>
                      <a:pt x="1848" y="378"/>
                    </a:lnTo>
                    <a:lnTo>
                      <a:pt x="1819" y="390"/>
                    </a:lnTo>
                    <a:lnTo>
                      <a:pt x="1791" y="401"/>
                    </a:lnTo>
                    <a:lnTo>
                      <a:pt x="1762" y="412"/>
                    </a:lnTo>
                    <a:lnTo>
                      <a:pt x="1734" y="422"/>
                    </a:lnTo>
                    <a:lnTo>
                      <a:pt x="1705" y="433"/>
                    </a:lnTo>
                    <a:lnTo>
                      <a:pt x="1676" y="443"/>
                    </a:lnTo>
                    <a:lnTo>
                      <a:pt x="1637" y="456"/>
                    </a:lnTo>
                    <a:lnTo>
                      <a:pt x="1599" y="469"/>
                    </a:lnTo>
                    <a:lnTo>
                      <a:pt x="1560" y="482"/>
                    </a:lnTo>
                    <a:lnTo>
                      <a:pt x="1523" y="494"/>
                    </a:lnTo>
                    <a:lnTo>
                      <a:pt x="1487" y="505"/>
                    </a:lnTo>
                    <a:lnTo>
                      <a:pt x="1449" y="516"/>
                    </a:lnTo>
                    <a:lnTo>
                      <a:pt x="1414" y="525"/>
                    </a:lnTo>
                    <a:lnTo>
                      <a:pt x="1379" y="534"/>
                    </a:lnTo>
                    <a:lnTo>
                      <a:pt x="1344" y="543"/>
                    </a:lnTo>
                    <a:lnTo>
                      <a:pt x="1310" y="551"/>
                    </a:lnTo>
                    <a:lnTo>
                      <a:pt x="1276" y="558"/>
                    </a:lnTo>
                    <a:lnTo>
                      <a:pt x="1242" y="565"/>
                    </a:lnTo>
                    <a:lnTo>
                      <a:pt x="1209" y="572"/>
                    </a:lnTo>
                    <a:lnTo>
                      <a:pt x="1176" y="577"/>
                    </a:lnTo>
                    <a:lnTo>
                      <a:pt x="1143" y="582"/>
                    </a:lnTo>
                    <a:lnTo>
                      <a:pt x="1112" y="587"/>
                    </a:lnTo>
                    <a:lnTo>
                      <a:pt x="1080" y="591"/>
                    </a:lnTo>
                    <a:lnTo>
                      <a:pt x="1048" y="595"/>
                    </a:lnTo>
                    <a:lnTo>
                      <a:pt x="1016" y="598"/>
                    </a:lnTo>
                    <a:lnTo>
                      <a:pt x="984" y="600"/>
                    </a:lnTo>
                    <a:lnTo>
                      <a:pt x="952" y="601"/>
                    </a:lnTo>
                    <a:lnTo>
                      <a:pt x="921" y="602"/>
                    </a:lnTo>
                    <a:lnTo>
                      <a:pt x="890" y="602"/>
                    </a:lnTo>
                    <a:lnTo>
                      <a:pt x="858" y="602"/>
                    </a:lnTo>
                    <a:lnTo>
                      <a:pt x="827" y="602"/>
                    </a:lnTo>
                    <a:lnTo>
                      <a:pt x="796" y="601"/>
                    </a:lnTo>
                    <a:lnTo>
                      <a:pt x="764" y="599"/>
                    </a:lnTo>
                    <a:lnTo>
                      <a:pt x="733" y="597"/>
                    </a:lnTo>
                    <a:lnTo>
                      <a:pt x="701" y="593"/>
                    </a:lnTo>
                    <a:lnTo>
                      <a:pt x="669" y="590"/>
                    </a:lnTo>
                    <a:lnTo>
                      <a:pt x="636" y="586"/>
                    </a:lnTo>
                    <a:lnTo>
                      <a:pt x="605" y="581"/>
                    </a:lnTo>
                    <a:lnTo>
                      <a:pt x="563" y="574"/>
                    </a:lnTo>
                    <a:lnTo>
                      <a:pt x="520" y="564"/>
                    </a:lnTo>
                    <a:lnTo>
                      <a:pt x="478" y="553"/>
                    </a:lnTo>
                    <a:lnTo>
                      <a:pt x="437" y="539"/>
                    </a:lnTo>
                    <a:lnTo>
                      <a:pt x="395" y="524"/>
                    </a:lnTo>
                    <a:lnTo>
                      <a:pt x="353" y="507"/>
                    </a:lnTo>
                    <a:lnTo>
                      <a:pt x="313" y="488"/>
                    </a:lnTo>
                    <a:lnTo>
                      <a:pt x="273" y="468"/>
                    </a:lnTo>
                    <a:lnTo>
                      <a:pt x="235" y="448"/>
                    </a:lnTo>
                    <a:lnTo>
                      <a:pt x="197" y="426"/>
                    </a:lnTo>
                    <a:lnTo>
                      <a:pt x="160" y="403"/>
                    </a:lnTo>
                    <a:lnTo>
                      <a:pt x="125" y="378"/>
                    </a:lnTo>
                    <a:lnTo>
                      <a:pt x="91" y="354"/>
                    </a:lnTo>
                    <a:lnTo>
                      <a:pt x="59" y="329"/>
                    </a:lnTo>
                    <a:lnTo>
                      <a:pt x="29" y="304"/>
                    </a:lnTo>
                    <a:lnTo>
                      <a:pt x="0" y="27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5" name="Freeform 354"/>
              <p:cNvSpPr>
                <a:spLocks/>
              </p:cNvSpPr>
              <p:nvPr/>
            </p:nvSpPr>
            <p:spPr bwMode="auto">
              <a:xfrm>
                <a:off x="1006476" y="2235201"/>
                <a:ext cx="203200" cy="701675"/>
              </a:xfrm>
              <a:custGeom>
                <a:avLst/>
                <a:gdLst/>
                <a:ahLst/>
                <a:cxnLst>
                  <a:cxn ang="0">
                    <a:pos x="385" y="1304"/>
                  </a:cxn>
                  <a:cxn ang="0">
                    <a:pos x="352" y="1227"/>
                  </a:cxn>
                  <a:cxn ang="0">
                    <a:pos x="320" y="1149"/>
                  </a:cxn>
                  <a:cxn ang="0">
                    <a:pos x="291" y="1068"/>
                  </a:cxn>
                  <a:cxn ang="0">
                    <a:pos x="263" y="987"/>
                  </a:cxn>
                  <a:cxn ang="0">
                    <a:pos x="237" y="903"/>
                  </a:cxn>
                  <a:cxn ang="0">
                    <a:pos x="214" y="821"/>
                  </a:cxn>
                  <a:cxn ang="0">
                    <a:pos x="192" y="736"/>
                  </a:cxn>
                  <a:cxn ang="0">
                    <a:pos x="171" y="653"/>
                  </a:cxn>
                  <a:cxn ang="0">
                    <a:pos x="151" y="569"/>
                  </a:cxn>
                  <a:cxn ang="0">
                    <a:pos x="134" y="485"/>
                  </a:cxn>
                  <a:cxn ang="0">
                    <a:pos x="117" y="402"/>
                  </a:cxn>
                  <a:cxn ang="0">
                    <a:pos x="102" y="318"/>
                  </a:cxn>
                  <a:cxn ang="0">
                    <a:pos x="88" y="236"/>
                  </a:cxn>
                  <a:cxn ang="0">
                    <a:pos x="75" y="156"/>
                  </a:cxn>
                  <a:cxn ang="0">
                    <a:pos x="62" y="78"/>
                  </a:cxn>
                  <a:cxn ang="0">
                    <a:pos x="50" y="0"/>
                  </a:cxn>
                  <a:cxn ang="0">
                    <a:pos x="5" y="46"/>
                  </a:cxn>
                  <a:cxn ang="0">
                    <a:pos x="17" y="124"/>
                  </a:cxn>
                  <a:cxn ang="0">
                    <a:pos x="31" y="204"/>
                  </a:cxn>
                  <a:cxn ang="0">
                    <a:pos x="44" y="287"/>
                  </a:cxn>
                  <a:cxn ang="0">
                    <a:pos x="59" y="369"/>
                  </a:cxn>
                  <a:cxn ang="0">
                    <a:pos x="76" y="452"/>
                  </a:cxn>
                  <a:cxn ang="0">
                    <a:pos x="92" y="537"/>
                  </a:cxn>
                  <a:cxn ang="0">
                    <a:pos x="111" y="621"/>
                  </a:cxn>
                  <a:cxn ang="0">
                    <a:pos x="130" y="707"/>
                  </a:cxn>
                  <a:cxn ang="0">
                    <a:pos x="152" y="791"/>
                  </a:cxn>
                  <a:cxn ang="0">
                    <a:pos x="177" y="877"/>
                  </a:cxn>
                  <a:cxn ang="0">
                    <a:pos x="202" y="960"/>
                  </a:cxn>
                  <a:cxn ang="0">
                    <a:pos x="228" y="1043"/>
                  </a:cxn>
                  <a:cxn ang="0">
                    <a:pos x="257" y="1126"/>
                  </a:cxn>
                  <a:cxn ang="0">
                    <a:pos x="287" y="1207"/>
                  </a:cxn>
                  <a:cxn ang="0">
                    <a:pos x="321" y="1286"/>
                  </a:cxn>
                  <a:cxn ang="0">
                    <a:pos x="339" y="1326"/>
                  </a:cxn>
                </a:cxnLst>
                <a:rect l="0" t="0" r="r" b="b"/>
                <a:pathLst>
                  <a:path w="385" h="1326">
                    <a:moveTo>
                      <a:pt x="385" y="1304"/>
                    </a:moveTo>
                    <a:lnTo>
                      <a:pt x="385" y="1304"/>
                    </a:lnTo>
                    <a:lnTo>
                      <a:pt x="367" y="1266"/>
                    </a:lnTo>
                    <a:lnTo>
                      <a:pt x="352" y="1227"/>
                    </a:lnTo>
                    <a:lnTo>
                      <a:pt x="336" y="1187"/>
                    </a:lnTo>
                    <a:lnTo>
                      <a:pt x="320" y="1149"/>
                    </a:lnTo>
                    <a:lnTo>
                      <a:pt x="305" y="1108"/>
                    </a:lnTo>
                    <a:lnTo>
                      <a:pt x="291" y="1068"/>
                    </a:lnTo>
                    <a:lnTo>
                      <a:pt x="276" y="1027"/>
                    </a:lnTo>
                    <a:lnTo>
                      <a:pt x="263" y="987"/>
                    </a:lnTo>
                    <a:lnTo>
                      <a:pt x="250" y="945"/>
                    </a:lnTo>
                    <a:lnTo>
                      <a:pt x="237" y="903"/>
                    </a:lnTo>
                    <a:lnTo>
                      <a:pt x="225" y="862"/>
                    </a:lnTo>
                    <a:lnTo>
                      <a:pt x="214" y="821"/>
                    </a:lnTo>
                    <a:lnTo>
                      <a:pt x="203" y="778"/>
                    </a:lnTo>
                    <a:lnTo>
                      <a:pt x="192" y="736"/>
                    </a:lnTo>
                    <a:lnTo>
                      <a:pt x="181" y="694"/>
                    </a:lnTo>
                    <a:lnTo>
                      <a:pt x="171" y="653"/>
                    </a:lnTo>
                    <a:lnTo>
                      <a:pt x="161" y="610"/>
                    </a:lnTo>
                    <a:lnTo>
                      <a:pt x="151" y="569"/>
                    </a:lnTo>
                    <a:lnTo>
                      <a:pt x="143" y="526"/>
                    </a:lnTo>
                    <a:lnTo>
                      <a:pt x="134" y="485"/>
                    </a:lnTo>
                    <a:lnTo>
                      <a:pt x="126" y="443"/>
                    </a:lnTo>
                    <a:lnTo>
                      <a:pt x="117" y="402"/>
                    </a:lnTo>
                    <a:lnTo>
                      <a:pt x="110" y="360"/>
                    </a:lnTo>
                    <a:lnTo>
                      <a:pt x="102" y="318"/>
                    </a:lnTo>
                    <a:lnTo>
                      <a:pt x="94" y="278"/>
                    </a:lnTo>
                    <a:lnTo>
                      <a:pt x="88" y="236"/>
                    </a:lnTo>
                    <a:lnTo>
                      <a:pt x="81" y="195"/>
                    </a:lnTo>
                    <a:lnTo>
                      <a:pt x="75" y="156"/>
                    </a:lnTo>
                    <a:lnTo>
                      <a:pt x="68" y="118"/>
                    </a:lnTo>
                    <a:lnTo>
                      <a:pt x="62" y="78"/>
                    </a:lnTo>
                    <a:lnTo>
                      <a:pt x="56" y="37"/>
                    </a:lnTo>
                    <a:lnTo>
                      <a:pt x="50" y="0"/>
                    </a:lnTo>
                    <a:lnTo>
                      <a:pt x="0" y="7"/>
                    </a:lnTo>
                    <a:lnTo>
                      <a:pt x="5" y="46"/>
                    </a:lnTo>
                    <a:lnTo>
                      <a:pt x="12" y="85"/>
                    </a:lnTo>
                    <a:lnTo>
                      <a:pt x="17" y="124"/>
                    </a:lnTo>
                    <a:lnTo>
                      <a:pt x="24" y="165"/>
                    </a:lnTo>
                    <a:lnTo>
                      <a:pt x="31" y="204"/>
                    </a:lnTo>
                    <a:lnTo>
                      <a:pt x="37" y="245"/>
                    </a:lnTo>
                    <a:lnTo>
                      <a:pt x="44" y="287"/>
                    </a:lnTo>
                    <a:lnTo>
                      <a:pt x="52" y="327"/>
                    </a:lnTo>
                    <a:lnTo>
                      <a:pt x="59" y="369"/>
                    </a:lnTo>
                    <a:lnTo>
                      <a:pt x="67" y="411"/>
                    </a:lnTo>
                    <a:lnTo>
                      <a:pt x="76" y="452"/>
                    </a:lnTo>
                    <a:lnTo>
                      <a:pt x="83" y="494"/>
                    </a:lnTo>
                    <a:lnTo>
                      <a:pt x="92" y="537"/>
                    </a:lnTo>
                    <a:lnTo>
                      <a:pt x="101" y="580"/>
                    </a:lnTo>
                    <a:lnTo>
                      <a:pt x="111" y="621"/>
                    </a:lnTo>
                    <a:lnTo>
                      <a:pt x="121" y="664"/>
                    </a:lnTo>
                    <a:lnTo>
                      <a:pt x="130" y="707"/>
                    </a:lnTo>
                    <a:lnTo>
                      <a:pt x="141" y="750"/>
                    </a:lnTo>
                    <a:lnTo>
                      <a:pt x="152" y="791"/>
                    </a:lnTo>
                    <a:lnTo>
                      <a:pt x="163" y="834"/>
                    </a:lnTo>
                    <a:lnTo>
                      <a:pt x="177" y="877"/>
                    </a:lnTo>
                    <a:lnTo>
                      <a:pt x="189" y="919"/>
                    </a:lnTo>
                    <a:lnTo>
                      <a:pt x="202" y="960"/>
                    </a:lnTo>
                    <a:lnTo>
                      <a:pt x="215" y="1002"/>
                    </a:lnTo>
                    <a:lnTo>
                      <a:pt x="228" y="1043"/>
                    </a:lnTo>
                    <a:lnTo>
                      <a:pt x="242" y="1085"/>
                    </a:lnTo>
                    <a:lnTo>
                      <a:pt x="257" y="1126"/>
                    </a:lnTo>
                    <a:lnTo>
                      <a:pt x="272" y="1167"/>
                    </a:lnTo>
                    <a:lnTo>
                      <a:pt x="287" y="1207"/>
                    </a:lnTo>
                    <a:lnTo>
                      <a:pt x="304" y="1247"/>
                    </a:lnTo>
                    <a:lnTo>
                      <a:pt x="321" y="1286"/>
                    </a:lnTo>
                    <a:lnTo>
                      <a:pt x="339" y="1326"/>
                    </a:lnTo>
                    <a:lnTo>
                      <a:pt x="339" y="1326"/>
                    </a:lnTo>
                    <a:lnTo>
                      <a:pt x="385" y="13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6" name="Freeform 355"/>
              <p:cNvSpPr>
                <a:spLocks/>
              </p:cNvSpPr>
              <p:nvPr/>
            </p:nvSpPr>
            <p:spPr bwMode="auto">
              <a:xfrm>
                <a:off x="1185863" y="2924176"/>
                <a:ext cx="323850" cy="384175"/>
              </a:xfrm>
              <a:custGeom>
                <a:avLst/>
                <a:gdLst/>
                <a:ahLst/>
                <a:cxnLst>
                  <a:cxn ang="0">
                    <a:pos x="614" y="682"/>
                  </a:cxn>
                  <a:cxn ang="0">
                    <a:pos x="614" y="682"/>
                  </a:cxn>
                  <a:cxn ang="0">
                    <a:pos x="562" y="650"/>
                  </a:cxn>
                  <a:cxn ang="0">
                    <a:pos x="513" y="618"/>
                  </a:cxn>
                  <a:cxn ang="0">
                    <a:pos x="467" y="582"/>
                  </a:cxn>
                  <a:cxn ang="0">
                    <a:pos x="421" y="545"/>
                  </a:cxn>
                  <a:cxn ang="0">
                    <a:pos x="381" y="507"/>
                  </a:cxn>
                  <a:cxn ang="0">
                    <a:pos x="341" y="467"/>
                  </a:cxn>
                  <a:cxn ang="0">
                    <a:pos x="305" y="426"/>
                  </a:cxn>
                  <a:cxn ang="0">
                    <a:pos x="270" y="383"/>
                  </a:cxn>
                  <a:cxn ang="0">
                    <a:pos x="237" y="338"/>
                  </a:cxn>
                  <a:cxn ang="0">
                    <a:pos x="204" y="293"/>
                  </a:cxn>
                  <a:cxn ang="0">
                    <a:pos x="175" y="247"/>
                  </a:cxn>
                  <a:cxn ang="0">
                    <a:pos x="147" y="198"/>
                  </a:cxn>
                  <a:cxn ang="0">
                    <a:pos x="121" y="150"/>
                  </a:cxn>
                  <a:cxn ang="0">
                    <a:pos x="94" y="101"/>
                  </a:cxn>
                  <a:cxn ang="0">
                    <a:pos x="70" y="50"/>
                  </a:cxn>
                  <a:cxn ang="0">
                    <a:pos x="46" y="0"/>
                  </a:cxn>
                  <a:cxn ang="0">
                    <a:pos x="0" y="22"/>
                  </a:cxn>
                  <a:cxn ang="0">
                    <a:pos x="24" y="72"/>
                  </a:cxn>
                  <a:cxn ang="0">
                    <a:pos x="48" y="123"/>
                  </a:cxn>
                  <a:cxn ang="0">
                    <a:pos x="75" y="174"/>
                  </a:cxn>
                  <a:cxn ang="0">
                    <a:pos x="103" y="225"/>
                  </a:cxn>
                  <a:cxn ang="0">
                    <a:pos x="132" y="273"/>
                  </a:cxn>
                  <a:cxn ang="0">
                    <a:pos x="162" y="321"/>
                  </a:cxn>
                  <a:cxn ang="0">
                    <a:pos x="195" y="368"/>
                  </a:cxn>
                  <a:cxn ang="0">
                    <a:pos x="228" y="413"/>
                  </a:cxn>
                  <a:cxn ang="0">
                    <a:pos x="265" y="458"/>
                  </a:cxn>
                  <a:cxn ang="0">
                    <a:pos x="304" y="502"/>
                  </a:cxn>
                  <a:cxn ang="0">
                    <a:pos x="346" y="544"/>
                  </a:cxn>
                  <a:cxn ang="0">
                    <a:pos x="388" y="585"/>
                  </a:cxn>
                  <a:cxn ang="0">
                    <a:pos x="434" y="622"/>
                  </a:cxn>
                  <a:cxn ang="0">
                    <a:pos x="483" y="659"/>
                  </a:cxn>
                  <a:cxn ang="0">
                    <a:pos x="535" y="694"/>
                  </a:cxn>
                  <a:cxn ang="0">
                    <a:pos x="590" y="726"/>
                  </a:cxn>
                  <a:cxn ang="0">
                    <a:pos x="590" y="726"/>
                  </a:cxn>
                  <a:cxn ang="0">
                    <a:pos x="614" y="682"/>
                  </a:cxn>
                </a:cxnLst>
                <a:rect l="0" t="0" r="r" b="b"/>
                <a:pathLst>
                  <a:path w="614" h="726">
                    <a:moveTo>
                      <a:pt x="614" y="682"/>
                    </a:moveTo>
                    <a:lnTo>
                      <a:pt x="614" y="682"/>
                    </a:lnTo>
                    <a:lnTo>
                      <a:pt x="562" y="650"/>
                    </a:lnTo>
                    <a:lnTo>
                      <a:pt x="513" y="618"/>
                    </a:lnTo>
                    <a:lnTo>
                      <a:pt x="467" y="582"/>
                    </a:lnTo>
                    <a:lnTo>
                      <a:pt x="421" y="545"/>
                    </a:lnTo>
                    <a:lnTo>
                      <a:pt x="381" y="507"/>
                    </a:lnTo>
                    <a:lnTo>
                      <a:pt x="341" y="467"/>
                    </a:lnTo>
                    <a:lnTo>
                      <a:pt x="305" y="426"/>
                    </a:lnTo>
                    <a:lnTo>
                      <a:pt x="270" y="383"/>
                    </a:lnTo>
                    <a:lnTo>
                      <a:pt x="237" y="338"/>
                    </a:lnTo>
                    <a:lnTo>
                      <a:pt x="204" y="293"/>
                    </a:lnTo>
                    <a:lnTo>
                      <a:pt x="175" y="247"/>
                    </a:lnTo>
                    <a:lnTo>
                      <a:pt x="147" y="198"/>
                    </a:lnTo>
                    <a:lnTo>
                      <a:pt x="121" y="150"/>
                    </a:lnTo>
                    <a:lnTo>
                      <a:pt x="94" y="101"/>
                    </a:lnTo>
                    <a:lnTo>
                      <a:pt x="70" y="50"/>
                    </a:lnTo>
                    <a:lnTo>
                      <a:pt x="46" y="0"/>
                    </a:lnTo>
                    <a:lnTo>
                      <a:pt x="0" y="22"/>
                    </a:lnTo>
                    <a:lnTo>
                      <a:pt x="24" y="72"/>
                    </a:lnTo>
                    <a:lnTo>
                      <a:pt x="48" y="123"/>
                    </a:lnTo>
                    <a:lnTo>
                      <a:pt x="75" y="174"/>
                    </a:lnTo>
                    <a:lnTo>
                      <a:pt x="103" y="225"/>
                    </a:lnTo>
                    <a:lnTo>
                      <a:pt x="132" y="273"/>
                    </a:lnTo>
                    <a:lnTo>
                      <a:pt x="162" y="321"/>
                    </a:lnTo>
                    <a:lnTo>
                      <a:pt x="195" y="368"/>
                    </a:lnTo>
                    <a:lnTo>
                      <a:pt x="228" y="413"/>
                    </a:lnTo>
                    <a:lnTo>
                      <a:pt x="265" y="458"/>
                    </a:lnTo>
                    <a:lnTo>
                      <a:pt x="304" y="502"/>
                    </a:lnTo>
                    <a:lnTo>
                      <a:pt x="346" y="544"/>
                    </a:lnTo>
                    <a:lnTo>
                      <a:pt x="388" y="585"/>
                    </a:lnTo>
                    <a:lnTo>
                      <a:pt x="434" y="622"/>
                    </a:lnTo>
                    <a:lnTo>
                      <a:pt x="483" y="659"/>
                    </a:lnTo>
                    <a:lnTo>
                      <a:pt x="535" y="694"/>
                    </a:lnTo>
                    <a:lnTo>
                      <a:pt x="590" y="726"/>
                    </a:lnTo>
                    <a:lnTo>
                      <a:pt x="590" y="726"/>
                    </a:lnTo>
                    <a:lnTo>
                      <a:pt x="614" y="68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7" name="Freeform 356"/>
              <p:cNvSpPr>
                <a:spLocks/>
              </p:cNvSpPr>
              <p:nvPr/>
            </p:nvSpPr>
            <p:spPr bwMode="auto">
              <a:xfrm>
                <a:off x="1497013" y="3271838"/>
                <a:ext cx="342900" cy="69850"/>
              </a:xfrm>
              <a:custGeom>
                <a:avLst/>
                <a:gdLst/>
                <a:ahLst/>
                <a:cxnLst>
                  <a:cxn ang="0">
                    <a:pos x="622" y="0"/>
                  </a:cxn>
                  <a:cxn ang="0">
                    <a:pos x="622" y="0"/>
                  </a:cxn>
                  <a:cxn ang="0">
                    <a:pos x="589" y="15"/>
                  </a:cxn>
                  <a:cxn ang="0">
                    <a:pos x="554" y="30"/>
                  </a:cxn>
                  <a:cxn ang="0">
                    <a:pos x="517" y="44"/>
                  </a:cxn>
                  <a:cxn ang="0">
                    <a:pos x="480" y="54"/>
                  </a:cxn>
                  <a:cxn ang="0">
                    <a:pos x="440" y="64"/>
                  </a:cxn>
                  <a:cxn ang="0">
                    <a:pos x="399" y="71"/>
                  </a:cxn>
                  <a:cxn ang="0">
                    <a:pos x="360" y="78"/>
                  </a:cxn>
                  <a:cxn ang="0">
                    <a:pos x="321" y="81"/>
                  </a:cxn>
                  <a:cxn ang="0">
                    <a:pos x="280" y="82"/>
                  </a:cxn>
                  <a:cxn ang="0">
                    <a:pos x="239" y="82"/>
                  </a:cxn>
                  <a:cxn ang="0">
                    <a:pos x="200" y="79"/>
                  </a:cxn>
                  <a:cxn ang="0">
                    <a:pos x="163" y="73"/>
                  </a:cxn>
                  <a:cxn ang="0">
                    <a:pos x="125" y="65"/>
                  </a:cxn>
                  <a:cxn ang="0">
                    <a:pos x="90" y="55"/>
                  </a:cxn>
                  <a:cxn ang="0">
                    <a:pos x="56" y="42"/>
                  </a:cxn>
                  <a:cxn ang="0">
                    <a:pos x="24" y="26"/>
                  </a:cxn>
                  <a:cxn ang="0">
                    <a:pos x="0" y="70"/>
                  </a:cxn>
                  <a:cxn ang="0">
                    <a:pos x="36" y="88"/>
                  </a:cxn>
                  <a:cxn ang="0">
                    <a:pos x="73" y="103"/>
                  </a:cxn>
                  <a:cxn ang="0">
                    <a:pos x="112" y="115"/>
                  </a:cxn>
                  <a:cxn ang="0">
                    <a:pos x="154" y="124"/>
                  </a:cxn>
                  <a:cxn ang="0">
                    <a:pos x="195" y="129"/>
                  </a:cxn>
                  <a:cxn ang="0">
                    <a:pos x="237" y="133"/>
                  </a:cxn>
                  <a:cxn ang="0">
                    <a:pos x="280" y="133"/>
                  </a:cxn>
                  <a:cxn ang="0">
                    <a:pos x="323" y="132"/>
                  </a:cxn>
                  <a:cxn ang="0">
                    <a:pos x="367" y="128"/>
                  </a:cxn>
                  <a:cxn ang="0">
                    <a:pos x="408" y="122"/>
                  </a:cxn>
                  <a:cxn ang="0">
                    <a:pos x="451" y="114"/>
                  </a:cxn>
                  <a:cxn ang="0">
                    <a:pos x="493" y="104"/>
                  </a:cxn>
                  <a:cxn ang="0">
                    <a:pos x="532" y="92"/>
                  </a:cxn>
                  <a:cxn ang="0">
                    <a:pos x="572" y="78"/>
                  </a:cxn>
                  <a:cxn ang="0">
                    <a:pos x="609" y="64"/>
                  </a:cxn>
                  <a:cxn ang="0">
                    <a:pos x="646" y="46"/>
                  </a:cxn>
                  <a:cxn ang="0">
                    <a:pos x="646" y="46"/>
                  </a:cxn>
                  <a:cxn ang="0">
                    <a:pos x="622" y="0"/>
                  </a:cxn>
                </a:cxnLst>
                <a:rect l="0" t="0" r="r" b="b"/>
                <a:pathLst>
                  <a:path w="646" h="133">
                    <a:moveTo>
                      <a:pt x="622" y="0"/>
                    </a:moveTo>
                    <a:lnTo>
                      <a:pt x="622" y="0"/>
                    </a:lnTo>
                    <a:lnTo>
                      <a:pt x="589" y="15"/>
                    </a:lnTo>
                    <a:lnTo>
                      <a:pt x="554" y="30"/>
                    </a:lnTo>
                    <a:lnTo>
                      <a:pt x="517" y="44"/>
                    </a:lnTo>
                    <a:lnTo>
                      <a:pt x="480" y="54"/>
                    </a:lnTo>
                    <a:lnTo>
                      <a:pt x="440" y="64"/>
                    </a:lnTo>
                    <a:lnTo>
                      <a:pt x="399" y="71"/>
                    </a:lnTo>
                    <a:lnTo>
                      <a:pt x="360" y="78"/>
                    </a:lnTo>
                    <a:lnTo>
                      <a:pt x="321" y="81"/>
                    </a:lnTo>
                    <a:lnTo>
                      <a:pt x="280" y="82"/>
                    </a:lnTo>
                    <a:lnTo>
                      <a:pt x="239" y="82"/>
                    </a:lnTo>
                    <a:lnTo>
                      <a:pt x="200" y="79"/>
                    </a:lnTo>
                    <a:lnTo>
                      <a:pt x="163" y="73"/>
                    </a:lnTo>
                    <a:lnTo>
                      <a:pt x="125" y="65"/>
                    </a:lnTo>
                    <a:lnTo>
                      <a:pt x="90" y="55"/>
                    </a:lnTo>
                    <a:lnTo>
                      <a:pt x="56" y="42"/>
                    </a:lnTo>
                    <a:lnTo>
                      <a:pt x="24" y="26"/>
                    </a:lnTo>
                    <a:lnTo>
                      <a:pt x="0" y="70"/>
                    </a:lnTo>
                    <a:lnTo>
                      <a:pt x="36" y="88"/>
                    </a:lnTo>
                    <a:lnTo>
                      <a:pt x="73" y="103"/>
                    </a:lnTo>
                    <a:lnTo>
                      <a:pt x="112" y="115"/>
                    </a:lnTo>
                    <a:lnTo>
                      <a:pt x="154" y="124"/>
                    </a:lnTo>
                    <a:lnTo>
                      <a:pt x="195" y="129"/>
                    </a:lnTo>
                    <a:lnTo>
                      <a:pt x="237" y="133"/>
                    </a:lnTo>
                    <a:lnTo>
                      <a:pt x="280" y="133"/>
                    </a:lnTo>
                    <a:lnTo>
                      <a:pt x="323" y="132"/>
                    </a:lnTo>
                    <a:lnTo>
                      <a:pt x="367" y="128"/>
                    </a:lnTo>
                    <a:lnTo>
                      <a:pt x="408" y="122"/>
                    </a:lnTo>
                    <a:lnTo>
                      <a:pt x="451" y="114"/>
                    </a:lnTo>
                    <a:lnTo>
                      <a:pt x="493" y="104"/>
                    </a:lnTo>
                    <a:lnTo>
                      <a:pt x="532" y="92"/>
                    </a:lnTo>
                    <a:lnTo>
                      <a:pt x="572" y="78"/>
                    </a:lnTo>
                    <a:lnTo>
                      <a:pt x="609" y="64"/>
                    </a:lnTo>
                    <a:lnTo>
                      <a:pt x="646" y="46"/>
                    </a:lnTo>
                    <a:lnTo>
                      <a:pt x="646" y="46"/>
                    </a:lnTo>
                    <a:lnTo>
                      <a:pt x="62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8" name="Freeform 357"/>
              <p:cNvSpPr>
                <a:spLocks/>
              </p:cNvSpPr>
              <p:nvPr/>
            </p:nvSpPr>
            <p:spPr bwMode="auto">
              <a:xfrm>
                <a:off x="1827213" y="2901951"/>
                <a:ext cx="314325" cy="393700"/>
              </a:xfrm>
              <a:custGeom>
                <a:avLst/>
                <a:gdLst/>
                <a:ahLst/>
                <a:cxnLst>
                  <a:cxn ang="0">
                    <a:pos x="550" y="0"/>
                  </a:cxn>
                  <a:cxn ang="0">
                    <a:pos x="550" y="0"/>
                  </a:cxn>
                  <a:cxn ang="0">
                    <a:pos x="526" y="53"/>
                  </a:cxn>
                  <a:cxn ang="0">
                    <a:pos x="502" y="105"/>
                  </a:cxn>
                  <a:cxn ang="0">
                    <a:pos x="476" y="158"/>
                  </a:cxn>
                  <a:cxn ang="0">
                    <a:pos x="450" y="208"/>
                  </a:cxn>
                  <a:cxn ang="0">
                    <a:pos x="424" y="260"/>
                  </a:cxn>
                  <a:cxn ang="0">
                    <a:pos x="395" y="308"/>
                  </a:cxn>
                  <a:cxn ang="0">
                    <a:pos x="366" y="356"/>
                  </a:cxn>
                  <a:cxn ang="0">
                    <a:pos x="335" y="403"/>
                  </a:cxn>
                  <a:cxn ang="0">
                    <a:pos x="302" y="448"/>
                  </a:cxn>
                  <a:cxn ang="0">
                    <a:pos x="266" y="490"/>
                  </a:cxn>
                  <a:cxn ang="0">
                    <a:pos x="228" y="531"/>
                  </a:cxn>
                  <a:cxn ang="0">
                    <a:pos x="188" y="569"/>
                  </a:cxn>
                  <a:cxn ang="0">
                    <a:pos x="145" y="606"/>
                  </a:cxn>
                  <a:cxn ang="0">
                    <a:pos x="101" y="640"/>
                  </a:cxn>
                  <a:cxn ang="0">
                    <a:pos x="52" y="670"/>
                  </a:cxn>
                  <a:cxn ang="0">
                    <a:pos x="0" y="699"/>
                  </a:cxn>
                  <a:cxn ang="0">
                    <a:pos x="24" y="745"/>
                  </a:cxn>
                  <a:cxn ang="0">
                    <a:pos x="78" y="714"/>
                  </a:cxn>
                  <a:cxn ang="0">
                    <a:pos x="130" y="681"/>
                  </a:cxn>
                  <a:cxn ang="0">
                    <a:pos x="178" y="645"/>
                  </a:cxn>
                  <a:cxn ang="0">
                    <a:pos x="223" y="607"/>
                  </a:cxn>
                  <a:cxn ang="0">
                    <a:pos x="266" y="566"/>
                  </a:cxn>
                  <a:cxn ang="0">
                    <a:pos x="305" y="523"/>
                  </a:cxn>
                  <a:cxn ang="0">
                    <a:pos x="341" y="478"/>
                  </a:cxn>
                  <a:cxn ang="0">
                    <a:pos x="376" y="431"/>
                  </a:cxn>
                  <a:cxn ang="0">
                    <a:pos x="409" y="384"/>
                  </a:cxn>
                  <a:cxn ang="0">
                    <a:pos x="439" y="335"/>
                  </a:cxn>
                  <a:cxn ang="0">
                    <a:pos x="468" y="284"/>
                  </a:cxn>
                  <a:cxn ang="0">
                    <a:pos x="496" y="233"/>
                  </a:cxn>
                  <a:cxn ang="0">
                    <a:pos x="522" y="180"/>
                  </a:cxn>
                  <a:cxn ang="0">
                    <a:pos x="548" y="127"/>
                  </a:cxn>
                  <a:cxn ang="0">
                    <a:pos x="572" y="75"/>
                  </a:cxn>
                  <a:cxn ang="0">
                    <a:pos x="596" y="20"/>
                  </a:cxn>
                  <a:cxn ang="0">
                    <a:pos x="596" y="20"/>
                  </a:cxn>
                  <a:cxn ang="0">
                    <a:pos x="550" y="0"/>
                  </a:cxn>
                </a:cxnLst>
                <a:rect l="0" t="0" r="r" b="b"/>
                <a:pathLst>
                  <a:path w="596" h="745">
                    <a:moveTo>
                      <a:pt x="550" y="0"/>
                    </a:moveTo>
                    <a:lnTo>
                      <a:pt x="550" y="0"/>
                    </a:lnTo>
                    <a:lnTo>
                      <a:pt x="526" y="53"/>
                    </a:lnTo>
                    <a:lnTo>
                      <a:pt x="502" y="105"/>
                    </a:lnTo>
                    <a:lnTo>
                      <a:pt x="476" y="158"/>
                    </a:lnTo>
                    <a:lnTo>
                      <a:pt x="450" y="208"/>
                    </a:lnTo>
                    <a:lnTo>
                      <a:pt x="424" y="260"/>
                    </a:lnTo>
                    <a:lnTo>
                      <a:pt x="395" y="308"/>
                    </a:lnTo>
                    <a:lnTo>
                      <a:pt x="366" y="356"/>
                    </a:lnTo>
                    <a:lnTo>
                      <a:pt x="335" y="403"/>
                    </a:lnTo>
                    <a:lnTo>
                      <a:pt x="302" y="448"/>
                    </a:lnTo>
                    <a:lnTo>
                      <a:pt x="266" y="490"/>
                    </a:lnTo>
                    <a:lnTo>
                      <a:pt x="228" y="531"/>
                    </a:lnTo>
                    <a:lnTo>
                      <a:pt x="188" y="569"/>
                    </a:lnTo>
                    <a:lnTo>
                      <a:pt x="145" y="606"/>
                    </a:lnTo>
                    <a:lnTo>
                      <a:pt x="101" y="640"/>
                    </a:lnTo>
                    <a:lnTo>
                      <a:pt x="52" y="670"/>
                    </a:lnTo>
                    <a:lnTo>
                      <a:pt x="0" y="699"/>
                    </a:lnTo>
                    <a:lnTo>
                      <a:pt x="24" y="745"/>
                    </a:lnTo>
                    <a:lnTo>
                      <a:pt x="78" y="714"/>
                    </a:lnTo>
                    <a:lnTo>
                      <a:pt x="130" y="681"/>
                    </a:lnTo>
                    <a:lnTo>
                      <a:pt x="178" y="645"/>
                    </a:lnTo>
                    <a:lnTo>
                      <a:pt x="223" y="607"/>
                    </a:lnTo>
                    <a:lnTo>
                      <a:pt x="266" y="566"/>
                    </a:lnTo>
                    <a:lnTo>
                      <a:pt x="305" y="523"/>
                    </a:lnTo>
                    <a:lnTo>
                      <a:pt x="341" y="478"/>
                    </a:lnTo>
                    <a:lnTo>
                      <a:pt x="376" y="431"/>
                    </a:lnTo>
                    <a:lnTo>
                      <a:pt x="409" y="384"/>
                    </a:lnTo>
                    <a:lnTo>
                      <a:pt x="439" y="335"/>
                    </a:lnTo>
                    <a:lnTo>
                      <a:pt x="468" y="284"/>
                    </a:lnTo>
                    <a:lnTo>
                      <a:pt x="496" y="233"/>
                    </a:lnTo>
                    <a:lnTo>
                      <a:pt x="522" y="180"/>
                    </a:lnTo>
                    <a:lnTo>
                      <a:pt x="548" y="127"/>
                    </a:lnTo>
                    <a:lnTo>
                      <a:pt x="572" y="75"/>
                    </a:lnTo>
                    <a:lnTo>
                      <a:pt x="596" y="20"/>
                    </a:lnTo>
                    <a:lnTo>
                      <a:pt x="596" y="20"/>
                    </a:lnTo>
                    <a:lnTo>
                      <a:pt x="55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19" name="Freeform 358"/>
              <p:cNvSpPr>
                <a:spLocks/>
              </p:cNvSpPr>
              <p:nvPr/>
            </p:nvSpPr>
            <p:spPr bwMode="auto">
              <a:xfrm>
                <a:off x="2117726" y="2079626"/>
                <a:ext cx="254000" cy="833438"/>
              </a:xfrm>
              <a:custGeom>
                <a:avLst/>
                <a:gdLst/>
                <a:ahLst/>
                <a:cxnLst>
                  <a:cxn ang="0">
                    <a:pos x="430" y="17"/>
                  </a:cxn>
                  <a:cxn ang="0">
                    <a:pos x="419" y="104"/>
                  </a:cxn>
                  <a:cxn ang="0">
                    <a:pos x="406" y="194"/>
                  </a:cxn>
                  <a:cxn ang="0">
                    <a:pos x="389" y="286"/>
                  </a:cxn>
                  <a:cxn ang="0">
                    <a:pos x="371" y="381"/>
                  </a:cxn>
                  <a:cxn ang="0">
                    <a:pos x="350" y="477"/>
                  </a:cxn>
                  <a:cxn ang="0">
                    <a:pos x="328" y="575"/>
                  </a:cxn>
                  <a:cxn ang="0">
                    <a:pos x="303" y="675"/>
                  </a:cxn>
                  <a:cxn ang="0">
                    <a:pos x="275" y="775"/>
                  </a:cxn>
                  <a:cxn ang="0">
                    <a:pos x="248" y="874"/>
                  </a:cxn>
                  <a:cxn ang="0">
                    <a:pos x="217" y="974"/>
                  </a:cxn>
                  <a:cxn ang="0">
                    <a:pos x="184" y="1074"/>
                  </a:cxn>
                  <a:cxn ang="0">
                    <a:pos x="150" y="1173"/>
                  </a:cxn>
                  <a:cxn ang="0">
                    <a:pos x="114" y="1271"/>
                  </a:cxn>
                  <a:cxn ang="0">
                    <a:pos x="78" y="1367"/>
                  </a:cxn>
                  <a:cxn ang="0">
                    <a:pos x="38" y="1462"/>
                  </a:cxn>
                  <a:cxn ang="0">
                    <a:pos x="0" y="1555"/>
                  </a:cxn>
                  <a:cxn ang="0">
                    <a:pos x="67" y="1529"/>
                  </a:cxn>
                  <a:cxn ang="0">
                    <a:pos x="106" y="1434"/>
                  </a:cxn>
                  <a:cxn ang="0">
                    <a:pos x="145" y="1338"/>
                  </a:cxn>
                  <a:cxn ang="0">
                    <a:pos x="181" y="1240"/>
                  </a:cxn>
                  <a:cxn ang="0">
                    <a:pos x="216" y="1141"/>
                  </a:cxn>
                  <a:cxn ang="0">
                    <a:pos x="249" y="1040"/>
                  </a:cxn>
                  <a:cxn ang="0">
                    <a:pos x="281" y="939"/>
                  </a:cxn>
                  <a:cxn ang="0">
                    <a:pos x="311" y="838"/>
                  </a:cxn>
                  <a:cxn ang="0">
                    <a:pos x="340" y="737"/>
                  </a:cxn>
                  <a:cxn ang="0">
                    <a:pos x="365" y="638"/>
                  </a:cxn>
                  <a:cxn ang="0">
                    <a:pos x="389" y="538"/>
                  </a:cxn>
                  <a:cxn ang="0">
                    <a:pos x="411" y="440"/>
                  </a:cxn>
                  <a:cxn ang="0">
                    <a:pos x="431" y="342"/>
                  </a:cxn>
                  <a:cxn ang="0">
                    <a:pos x="449" y="249"/>
                  </a:cxn>
                  <a:cxn ang="0">
                    <a:pos x="463" y="156"/>
                  </a:cxn>
                  <a:cxn ang="0">
                    <a:pos x="475" y="67"/>
                  </a:cxn>
                  <a:cxn ang="0">
                    <a:pos x="440" y="0"/>
                  </a:cxn>
                </a:cxnLst>
                <a:rect l="0" t="0" r="r" b="b"/>
                <a:pathLst>
                  <a:path w="480" h="1575">
                    <a:moveTo>
                      <a:pt x="470" y="40"/>
                    </a:moveTo>
                    <a:lnTo>
                      <a:pt x="430" y="17"/>
                    </a:lnTo>
                    <a:lnTo>
                      <a:pt x="424" y="60"/>
                    </a:lnTo>
                    <a:lnTo>
                      <a:pt x="419" y="104"/>
                    </a:lnTo>
                    <a:lnTo>
                      <a:pt x="412" y="149"/>
                    </a:lnTo>
                    <a:lnTo>
                      <a:pt x="406" y="194"/>
                    </a:lnTo>
                    <a:lnTo>
                      <a:pt x="398" y="240"/>
                    </a:lnTo>
                    <a:lnTo>
                      <a:pt x="389" y="286"/>
                    </a:lnTo>
                    <a:lnTo>
                      <a:pt x="381" y="334"/>
                    </a:lnTo>
                    <a:lnTo>
                      <a:pt x="371" y="381"/>
                    </a:lnTo>
                    <a:lnTo>
                      <a:pt x="361" y="429"/>
                    </a:lnTo>
                    <a:lnTo>
                      <a:pt x="350" y="477"/>
                    </a:lnTo>
                    <a:lnTo>
                      <a:pt x="339" y="527"/>
                    </a:lnTo>
                    <a:lnTo>
                      <a:pt x="328" y="575"/>
                    </a:lnTo>
                    <a:lnTo>
                      <a:pt x="315" y="624"/>
                    </a:lnTo>
                    <a:lnTo>
                      <a:pt x="303" y="675"/>
                    </a:lnTo>
                    <a:lnTo>
                      <a:pt x="289" y="724"/>
                    </a:lnTo>
                    <a:lnTo>
                      <a:pt x="275" y="775"/>
                    </a:lnTo>
                    <a:lnTo>
                      <a:pt x="261" y="825"/>
                    </a:lnTo>
                    <a:lnTo>
                      <a:pt x="248" y="874"/>
                    </a:lnTo>
                    <a:lnTo>
                      <a:pt x="232" y="924"/>
                    </a:lnTo>
                    <a:lnTo>
                      <a:pt x="217" y="974"/>
                    </a:lnTo>
                    <a:lnTo>
                      <a:pt x="201" y="1025"/>
                    </a:lnTo>
                    <a:lnTo>
                      <a:pt x="184" y="1074"/>
                    </a:lnTo>
                    <a:lnTo>
                      <a:pt x="168" y="1124"/>
                    </a:lnTo>
                    <a:lnTo>
                      <a:pt x="150" y="1173"/>
                    </a:lnTo>
                    <a:lnTo>
                      <a:pt x="133" y="1222"/>
                    </a:lnTo>
                    <a:lnTo>
                      <a:pt x="114" y="1271"/>
                    </a:lnTo>
                    <a:lnTo>
                      <a:pt x="96" y="1320"/>
                    </a:lnTo>
                    <a:lnTo>
                      <a:pt x="78" y="1367"/>
                    </a:lnTo>
                    <a:lnTo>
                      <a:pt x="58" y="1415"/>
                    </a:lnTo>
                    <a:lnTo>
                      <a:pt x="38" y="1462"/>
                    </a:lnTo>
                    <a:lnTo>
                      <a:pt x="18" y="1509"/>
                    </a:lnTo>
                    <a:lnTo>
                      <a:pt x="0" y="1555"/>
                    </a:lnTo>
                    <a:lnTo>
                      <a:pt x="46" y="1575"/>
                    </a:lnTo>
                    <a:lnTo>
                      <a:pt x="67" y="1529"/>
                    </a:lnTo>
                    <a:lnTo>
                      <a:pt x="87" y="1481"/>
                    </a:lnTo>
                    <a:lnTo>
                      <a:pt x="106" y="1434"/>
                    </a:lnTo>
                    <a:lnTo>
                      <a:pt x="126" y="1387"/>
                    </a:lnTo>
                    <a:lnTo>
                      <a:pt x="145" y="1338"/>
                    </a:lnTo>
                    <a:lnTo>
                      <a:pt x="162" y="1288"/>
                    </a:lnTo>
                    <a:lnTo>
                      <a:pt x="181" y="1240"/>
                    </a:lnTo>
                    <a:lnTo>
                      <a:pt x="198" y="1191"/>
                    </a:lnTo>
                    <a:lnTo>
                      <a:pt x="216" y="1141"/>
                    </a:lnTo>
                    <a:lnTo>
                      <a:pt x="232" y="1090"/>
                    </a:lnTo>
                    <a:lnTo>
                      <a:pt x="249" y="1040"/>
                    </a:lnTo>
                    <a:lnTo>
                      <a:pt x="265" y="990"/>
                    </a:lnTo>
                    <a:lnTo>
                      <a:pt x="281" y="939"/>
                    </a:lnTo>
                    <a:lnTo>
                      <a:pt x="296" y="889"/>
                    </a:lnTo>
                    <a:lnTo>
                      <a:pt x="311" y="838"/>
                    </a:lnTo>
                    <a:lnTo>
                      <a:pt x="326" y="788"/>
                    </a:lnTo>
                    <a:lnTo>
                      <a:pt x="340" y="737"/>
                    </a:lnTo>
                    <a:lnTo>
                      <a:pt x="353" y="688"/>
                    </a:lnTo>
                    <a:lnTo>
                      <a:pt x="365" y="638"/>
                    </a:lnTo>
                    <a:lnTo>
                      <a:pt x="378" y="588"/>
                    </a:lnTo>
                    <a:lnTo>
                      <a:pt x="389" y="538"/>
                    </a:lnTo>
                    <a:lnTo>
                      <a:pt x="400" y="488"/>
                    </a:lnTo>
                    <a:lnTo>
                      <a:pt x="411" y="440"/>
                    </a:lnTo>
                    <a:lnTo>
                      <a:pt x="421" y="392"/>
                    </a:lnTo>
                    <a:lnTo>
                      <a:pt x="431" y="342"/>
                    </a:lnTo>
                    <a:lnTo>
                      <a:pt x="440" y="295"/>
                    </a:lnTo>
                    <a:lnTo>
                      <a:pt x="449" y="249"/>
                    </a:lnTo>
                    <a:lnTo>
                      <a:pt x="456" y="203"/>
                    </a:lnTo>
                    <a:lnTo>
                      <a:pt x="463" y="156"/>
                    </a:lnTo>
                    <a:lnTo>
                      <a:pt x="469" y="111"/>
                    </a:lnTo>
                    <a:lnTo>
                      <a:pt x="475" y="67"/>
                    </a:lnTo>
                    <a:lnTo>
                      <a:pt x="480" y="23"/>
                    </a:lnTo>
                    <a:lnTo>
                      <a:pt x="440" y="0"/>
                    </a:lnTo>
                    <a:lnTo>
                      <a:pt x="47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0" name="Freeform 359"/>
              <p:cNvSpPr>
                <a:spLocks/>
              </p:cNvSpPr>
              <p:nvPr/>
            </p:nvSpPr>
            <p:spPr bwMode="auto">
              <a:xfrm>
                <a:off x="1901826" y="2079626"/>
                <a:ext cx="465138" cy="257175"/>
              </a:xfrm>
              <a:custGeom>
                <a:avLst/>
                <a:gdLst/>
                <a:ahLst/>
                <a:cxnLst>
                  <a:cxn ang="0">
                    <a:pos x="17" y="487"/>
                  </a:cxn>
                  <a:cxn ang="0">
                    <a:pos x="74" y="466"/>
                  </a:cxn>
                  <a:cxn ang="0">
                    <a:pos x="131" y="446"/>
                  </a:cxn>
                  <a:cxn ang="0">
                    <a:pos x="190" y="423"/>
                  </a:cxn>
                  <a:cxn ang="0">
                    <a:pos x="247" y="399"/>
                  </a:cxn>
                  <a:cxn ang="0">
                    <a:pos x="304" y="373"/>
                  </a:cxn>
                  <a:cxn ang="0">
                    <a:pos x="362" y="348"/>
                  </a:cxn>
                  <a:cxn ang="0">
                    <a:pos x="418" y="320"/>
                  </a:cxn>
                  <a:cxn ang="0">
                    <a:pos x="475" y="293"/>
                  </a:cxn>
                  <a:cxn ang="0">
                    <a:pos x="529" y="265"/>
                  </a:cxn>
                  <a:cxn ang="0">
                    <a:pos x="582" y="234"/>
                  </a:cxn>
                  <a:cxn ang="0">
                    <a:pos x="636" y="204"/>
                  </a:cxn>
                  <a:cxn ang="0">
                    <a:pos x="688" y="173"/>
                  </a:cxn>
                  <a:cxn ang="0">
                    <a:pos x="738" y="142"/>
                  </a:cxn>
                  <a:cxn ang="0">
                    <a:pos x="786" y="108"/>
                  </a:cxn>
                  <a:cxn ang="0">
                    <a:pos x="833" y="75"/>
                  </a:cxn>
                  <a:cxn ang="0">
                    <a:pos x="878" y="40"/>
                  </a:cxn>
                  <a:cxn ang="0">
                    <a:pos x="826" y="15"/>
                  </a:cxn>
                  <a:cxn ang="0">
                    <a:pos x="780" y="49"/>
                  </a:cxn>
                  <a:cxn ang="0">
                    <a:pos x="734" y="82"/>
                  </a:cxn>
                  <a:cxn ang="0">
                    <a:pos x="685" y="113"/>
                  </a:cxn>
                  <a:cxn ang="0">
                    <a:pos x="635" y="145"/>
                  </a:cxn>
                  <a:cxn ang="0">
                    <a:pos x="584" y="176"/>
                  </a:cxn>
                  <a:cxn ang="0">
                    <a:pos x="532" y="204"/>
                  </a:cxn>
                  <a:cxn ang="0">
                    <a:pos x="477" y="233"/>
                  </a:cxn>
                  <a:cxn ang="0">
                    <a:pos x="423" y="261"/>
                  </a:cxn>
                  <a:cxn ang="0">
                    <a:pos x="367" y="289"/>
                  </a:cxn>
                  <a:cxn ang="0">
                    <a:pos x="312" y="315"/>
                  </a:cxn>
                  <a:cxn ang="0">
                    <a:pos x="255" y="340"/>
                  </a:cxn>
                  <a:cxn ang="0">
                    <a:pos x="198" y="363"/>
                  </a:cxn>
                  <a:cxn ang="0">
                    <a:pos x="141" y="386"/>
                  </a:cxn>
                  <a:cxn ang="0">
                    <a:pos x="85" y="408"/>
                  </a:cxn>
                  <a:cxn ang="0">
                    <a:pos x="28" y="429"/>
                  </a:cxn>
                  <a:cxn ang="0">
                    <a:pos x="0" y="439"/>
                  </a:cxn>
                </a:cxnLst>
                <a:rect l="0" t="0" r="r" b="b"/>
                <a:pathLst>
                  <a:path w="878" h="487">
                    <a:moveTo>
                      <a:pt x="17" y="487"/>
                    </a:moveTo>
                    <a:lnTo>
                      <a:pt x="17" y="487"/>
                    </a:lnTo>
                    <a:lnTo>
                      <a:pt x="46" y="477"/>
                    </a:lnTo>
                    <a:lnTo>
                      <a:pt x="74" y="466"/>
                    </a:lnTo>
                    <a:lnTo>
                      <a:pt x="103" y="457"/>
                    </a:lnTo>
                    <a:lnTo>
                      <a:pt x="131" y="446"/>
                    </a:lnTo>
                    <a:lnTo>
                      <a:pt x="161" y="435"/>
                    </a:lnTo>
                    <a:lnTo>
                      <a:pt x="190" y="423"/>
                    </a:lnTo>
                    <a:lnTo>
                      <a:pt x="218" y="412"/>
                    </a:lnTo>
                    <a:lnTo>
                      <a:pt x="247" y="399"/>
                    </a:lnTo>
                    <a:lnTo>
                      <a:pt x="275" y="386"/>
                    </a:lnTo>
                    <a:lnTo>
                      <a:pt x="304" y="373"/>
                    </a:lnTo>
                    <a:lnTo>
                      <a:pt x="332" y="361"/>
                    </a:lnTo>
                    <a:lnTo>
                      <a:pt x="362" y="348"/>
                    </a:lnTo>
                    <a:lnTo>
                      <a:pt x="389" y="335"/>
                    </a:lnTo>
                    <a:lnTo>
                      <a:pt x="418" y="320"/>
                    </a:lnTo>
                    <a:lnTo>
                      <a:pt x="445" y="307"/>
                    </a:lnTo>
                    <a:lnTo>
                      <a:pt x="475" y="293"/>
                    </a:lnTo>
                    <a:lnTo>
                      <a:pt x="501" y="279"/>
                    </a:lnTo>
                    <a:lnTo>
                      <a:pt x="529" y="265"/>
                    </a:lnTo>
                    <a:lnTo>
                      <a:pt x="556" y="250"/>
                    </a:lnTo>
                    <a:lnTo>
                      <a:pt x="582" y="234"/>
                    </a:lnTo>
                    <a:lnTo>
                      <a:pt x="609" y="220"/>
                    </a:lnTo>
                    <a:lnTo>
                      <a:pt x="636" y="204"/>
                    </a:lnTo>
                    <a:lnTo>
                      <a:pt x="661" y="189"/>
                    </a:lnTo>
                    <a:lnTo>
                      <a:pt x="688" y="173"/>
                    </a:lnTo>
                    <a:lnTo>
                      <a:pt x="714" y="157"/>
                    </a:lnTo>
                    <a:lnTo>
                      <a:pt x="738" y="142"/>
                    </a:lnTo>
                    <a:lnTo>
                      <a:pt x="762" y="124"/>
                    </a:lnTo>
                    <a:lnTo>
                      <a:pt x="786" y="108"/>
                    </a:lnTo>
                    <a:lnTo>
                      <a:pt x="810" y="91"/>
                    </a:lnTo>
                    <a:lnTo>
                      <a:pt x="833" y="75"/>
                    </a:lnTo>
                    <a:lnTo>
                      <a:pt x="857" y="57"/>
                    </a:lnTo>
                    <a:lnTo>
                      <a:pt x="878" y="40"/>
                    </a:lnTo>
                    <a:lnTo>
                      <a:pt x="848" y="0"/>
                    </a:lnTo>
                    <a:lnTo>
                      <a:pt x="826" y="15"/>
                    </a:lnTo>
                    <a:lnTo>
                      <a:pt x="803" y="33"/>
                    </a:lnTo>
                    <a:lnTo>
                      <a:pt x="780" y="49"/>
                    </a:lnTo>
                    <a:lnTo>
                      <a:pt x="758" y="66"/>
                    </a:lnTo>
                    <a:lnTo>
                      <a:pt x="734" y="82"/>
                    </a:lnTo>
                    <a:lnTo>
                      <a:pt x="710" y="98"/>
                    </a:lnTo>
                    <a:lnTo>
                      <a:pt x="685" y="113"/>
                    </a:lnTo>
                    <a:lnTo>
                      <a:pt x="661" y="130"/>
                    </a:lnTo>
                    <a:lnTo>
                      <a:pt x="635" y="145"/>
                    </a:lnTo>
                    <a:lnTo>
                      <a:pt x="610" y="160"/>
                    </a:lnTo>
                    <a:lnTo>
                      <a:pt x="584" y="176"/>
                    </a:lnTo>
                    <a:lnTo>
                      <a:pt x="558" y="190"/>
                    </a:lnTo>
                    <a:lnTo>
                      <a:pt x="532" y="204"/>
                    </a:lnTo>
                    <a:lnTo>
                      <a:pt x="504" y="218"/>
                    </a:lnTo>
                    <a:lnTo>
                      <a:pt x="477" y="233"/>
                    </a:lnTo>
                    <a:lnTo>
                      <a:pt x="451" y="247"/>
                    </a:lnTo>
                    <a:lnTo>
                      <a:pt x="423" y="261"/>
                    </a:lnTo>
                    <a:lnTo>
                      <a:pt x="396" y="274"/>
                    </a:lnTo>
                    <a:lnTo>
                      <a:pt x="367" y="289"/>
                    </a:lnTo>
                    <a:lnTo>
                      <a:pt x="340" y="302"/>
                    </a:lnTo>
                    <a:lnTo>
                      <a:pt x="312" y="315"/>
                    </a:lnTo>
                    <a:lnTo>
                      <a:pt x="284" y="327"/>
                    </a:lnTo>
                    <a:lnTo>
                      <a:pt x="255" y="340"/>
                    </a:lnTo>
                    <a:lnTo>
                      <a:pt x="227" y="351"/>
                    </a:lnTo>
                    <a:lnTo>
                      <a:pt x="198" y="363"/>
                    </a:lnTo>
                    <a:lnTo>
                      <a:pt x="170" y="374"/>
                    </a:lnTo>
                    <a:lnTo>
                      <a:pt x="141" y="386"/>
                    </a:lnTo>
                    <a:lnTo>
                      <a:pt x="114" y="397"/>
                    </a:lnTo>
                    <a:lnTo>
                      <a:pt x="85" y="408"/>
                    </a:lnTo>
                    <a:lnTo>
                      <a:pt x="57" y="418"/>
                    </a:lnTo>
                    <a:lnTo>
                      <a:pt x="28" y="429"/>
                    </a:lnTo>
                    <a:lnTo>
                      <a:pt x="0" y="439"/>
                    </a:lnTo>
                    <a:lnTo>
                      <a:pt x="0" y="439"/>
                    </a:lnTo>
                    <a:lnTo>
                      <a:pt x="17" y="4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1" name="Freeform 360"/>
              <p:cNvSpPr>
                <a:spLocks/>
              </p:cNvSpPr>
              <p:nvPr/>
            </p:nvSpPr>
            <p:spPr bwMode="auto">
              <a:xfrm>
                <a:off x="1336676" y="2311401"/>
                <a:ext cx="574675" cy="111125"/>
              </a:xfrm>
              <a:custGeom>
                <a:avLst/>
                <a:gdLst/>
                <a:ahLst/>
                <a:cxnLst>
                  <a:cxn ang="0">
                    <a:pos x="0" y="188"/>
                  </a:cxn>
                  <a:cxn ang="0">
                    <a:pos x="65" y="196"/>
                  </a:cxn>
                  <a:cxn ang="0">
                    <a:pos x="130" y="203"/>
                  </a:cxn>
                  <a:cxn ang="0">
                    <a:pos x="193" y="207"/>
                  </a:cxn>
                  <a:cxn ang="0">
                    <a:pos x="257" y="210"/>
                  </a:cxn>
                  <a:cxn ang="0">
                    <a:pos x="320" y="210"/>
                  </a:cxn>
                  <a:cxn ang="0">
                    <a:pos x="384" y="206"/>
                  </a:cxn>
                  <a:cxn ang="0">
                    <a:pos x="449" y="201"/>
                  </a:cxn>
                  <a:cxn ang="0">
                    <a:pos x="514" y="193"/>
                  </a:cxn>
                  <a:cxn ang="0">
                    <a:pos x="580" y="183"/>
                  </a:cxn>
                  <a:cxn ang="0">
                    <a:pos x="645" y="171"/>
                  </a:cxn>
                  <a:cxn ang="0">
                    <a:pos x="715" y="157"/>
                  </a:cxn>
                  <a:cxn ang="0">
                    <a:pos x="785" y="140"/>
                  </a:cxn>
                  <a:cxn ang="0">
                    <a:pos x="855" y="121"/>
                  </a:cxn>
                  <a:cxn ang="0">
                    <a:pos x="930" y="99"/>
                  </a:cxn>
                  <a:cxn ang="0">
                    <a:pos x="1005" y="75"/>
                  </a:cxn>
                  <a:cxn ang="0">
                    <a:pos x="1084" y="48"/>
                  </a:cxn>
                  <a:cxn ang="0">
                    <a:pos x="1028" y="13"/>
                  </a:cxn>
                  <a:cxn ang="0">
                    <a:pos x="952" y="38"/>
                  </a:cxn>
                  <a:cxn ang="0">
                    <a:pos x="878" y="61"/>
                  </a:cxn>
                  <a:cxn ang="0">
                    <a:pos x="807" y="81"/>
                  </a:cxn>
                  <a:cxn ang="0">
                    <a:pos x="738" y="99"/>
                  </a:cxn>
                  <a:cxn ang="0">
                    <a:pos x="670" y="114"/>
                  </a:cxn>
                  <a:cxn ang="0">
                    <a:pos x="604" y="127"/>
                  </a:cxn>
                  <a:cxn ang="0">
                    <a:pos x="539" y="138"/>
                  </a:cxn>
                  <a:cxn ang="0">
                    <a:pos x="475" y="147"/>
                  </a:cxn>
                  <a:cxn ang="0">
                    <a:pos x="413" y="154"/>
                  </a:cxn>
                  <a:cxn ang="0">
                    <a:pos x="350" y="157"/>
                  </a:cxn>
                  <a:cxn ang="0">
                    <a:pos x="289" y="157"/>
                  </a:cxn>
                  <a:cxn ang="0">
                    <a:pos x="226" y="157"/>
                  </a:cxn>
                  <a:cxn ang="0">
                    <a:pos x="165" y="155"/>
                  </a:cxn>
                  <a:cxn ang="0">
                    <a:pos x="102" y="149"/>
                  </a:cxn>
                  <a:cxn ang="0">
                    <a:pos x="39" y="142"/>
                  </a:cxn>
                  <a:cxn ang="0">
                    <a:pos x="7" y="137"/>
                  </a:cxn>
                </a:cxnLst>
                <a:rect l="0" t="0" r="r" b="b"/>
                <a:pathLst>
                  <a:path w="1084" h="210">
                    <a:moveTo>
                      <a:pt x="0" y="188"/>
                    </a:moveTo>
                    <a:lnTo>
                      <a:pt x="0" y="188"/>
                    </a:lnTo>
                    <a:lnTo>
                      <a:pt x="32" y="192"/>
                    </a:lnTo>
                    <a:lnTo>
                      <a:pt x="65" y="196"/>
                    </a:lnTo>
                    <a:lnTo>
                      <a:pt x="98" y="200"/>
                    </a:lnTo>
                    <a:lnTo>
                      <a:pt x="130" y="203"/>
                    </a:lnTo>
                    <a:lnTo>
                      <a:pt x="161" y="205"/>
                    </a:lnTo>
                    <a:lnTo>
                      <a:pt x="193" y="207"/>
                    </a:lnTo>
                    <a:lnTo>
                      <a:pt x="226" y="210"/>
                    </a:lnTo>
                    <a:lnTo>
                      <a:pt x="257" y="210"/>
                    </a:lnTo>
                    <a:lnTo>
                      <a:pt x="289" y="210"/>
                    </a:lnTo>
                    <a:lnTo>
                      <a:pt x="320" y="210"/>
                    </a:lnTo>
                    <a:lnTo>
                      <a:pt x="353" y="207"/>
                    </a:lnTo>
                    <a:lnTo>
                      <a:pt x="384" y="206"/>
                    </a:lnTo>
                    <a:lnTo>
                      <a:pt x="417" y="204"/>
                    </a:lnTo>
                    <a:lnTo>
                      <a:pt x="449" y="201"/>
                    </a:lnTo>
                    <a:lnTo>
                      <a:pt x="482" y="198"/>
                    </a:lnTo>
                    <a:lnTo>
                      <a:pt x="514" y="193"/>
                    </a:lnTo>
                    <a:lnTo>
                      <a:pt x="546" y="189"/>
                    </a:lnTo>
                    <a:lnTo>
                      <a:pt x="580" y="183"/>
                    </a:lnTo>
                    <a:lnTo>
                      <a:pt x="613" y="178"/>
                    </a:lnTo>
                    <a:lnTo>
                      <a:pt x="645" y="171"/>
                    </a:lnTo>
                    <a:lnTo>
                      <a:pt x="681" y="165"/>
                    </a:lnTo>
                    <a:lnTo>
                      <a:pt x="715" y="157"/>
                    </a:lnTo>
                    <a:lnTo>
                      <a:pt x="749" y="149"/>
                    </a:lnTo>
                    <a:lnTo>
                      <a:pt x="785" y="140"/>
                    </a:lnTo>
                    <a:lnTo>
                      <a:pt x="820" y="132"/>
                    </a:lnTo>
                    <a:lnTo>
                      <a:pt x="855" y="121"/>
                    </a:lnTo>
                    <a:lnTo>
                      <a:pt x="893" y="110"/>
                    </a:lnTo>
                    <a:lnTo>
                      <a:pt x="930" y="99"/>
                    </a:lnTo>
                    <a:lnTo>
                      <a:pt x="967" y="87"/>
                    </a:lnTo>
                    <a:lnTo>
                      <a:pt x="1005" y="75"/>
                    </a:lnTo>
                    <a:lnTo>
                      <a:pt x="1044" y="61"/>
                    </a:lnTo>
                    <a:lnTo>
                      <a:pt x="1084" y="48"/>
                    </a:lnTo>
                    <a:lnTo>
                      <a:pt x="1067" y="0"/>
                    </a:lnTo>
                    <a:lnTo>
                      <a:pt x="1028" y="13"/>
                    </a:lnTo>
                    <a:lnTo>
                      <a:pt x="990" y="26"/>
                    </a:lnTo>
                    <a:lnTo>
                      <a:pt x="952" y="38"/>
                    </a:lnTo>
                    <a:lnTo>
                      <a:pt x="914" y="50"/>
                    </a:lnTo>
                    <a:lnTo>
                      <a:pt x="878" y="61"/>
                    </a:lnTo>
                    <a:lnTo>
                      <a:pt x="842" y="72"/>
                    </a:lnTo>
                    <a:lnTo>
                      <a:pt x="807" y="81"/>
                    </a:lnTo>
                    <a:lnTo>
                      <a:pt x="772" y="90"/>
                    </a:lnTo>
                    <a:lnTo>
                      <a:pt x="738" y="99"/>
                    </a:lnTo>
                    <a:lnTo>
                      <a:pt x="704" y="106"/>
                    </a:lnTo>
                    <a:lnTo>
                      <a:pt x="670" y="114"/>
                    </a:lnTo>
                    <a:lnTo>
                      <a:pt x="637" y="121"/>
                    </a:lnTo>
                    <a:lnTo>
                      <a:pt x="604" y="127"/>
                    </a:lnTo>
                    <a:lnTo>
                      <a:pt x="571" y="133"/>
                    </a:lnTo>
                    <a:lnTo>
                      <a:pt x="539" y="138"/>
                    </a:lnTo>
                    <a:lnTo>
                      <a:pt x="507" y="143"/>
                    </a:lnTo>
                    <a:lnTo>
                      <a:pt x="475" y="147"/>
                    </a:lnTo>
                    <a:lnTo>
                      <a:pt x="445" y="150"/>
                    </a:lnTo>
                    <a:lnTo>
                      <a:pt x="413" y="154"/>
                    </a:lnTo>
                    <a:lnTo>
                      <a:pt x="382" y="156"/>
                    </a:lnTo>
                    <a:lnTo>
                      <a:pt x="350" y="157"/>
                    </a:lnTo>
                    <a:lnTo>
                      <a:pt x="320" y="157"/>
                    </a:lnTo>
                    <a:lnTo>
                      <a:pt x="289" y="157"/>
                    </a:lnTo>
                    <a:lnTo>
                      <a:pt x="257" y="157"/>
                    </a:lnTo>
                    <a:lnTo>
                      <a:pt x="226" y="157"/>
                    </a:lnTo>
                    <a:lnTo>
                      <a:pt x="196" y="157"/>
                    </a:lnTo>
                    <a:lnTo>
                      <a:pt x="165" y="155"/>
                    </a:lnTo>
                    <a:lnTo>
                      <a:pt x="134" y="153"/>
                    </a:lnTo>
                    <a:lnTo>
                      <a:pt x="102" y="149"/>
                    </a:lnTo>
                    <a:lnTo>
                      <a:pt x="72" y="146"/>
                    </a:lnTo>
                    <a:lnTo>
                      <a:pt x="39" y="142"/>
                    </a:lnTo>
                    <a:lnTo>
                      <a:pt x="7" y="137"/>
                    </a:lnTo>
                    <a:lnTo>
                      <a:pt x="7" y="137"/>
                    </a:lnTo>
                    <a:lnTo>
                      <a:pt x="0" y="18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2" name="Freeform 361"/>
              <p:cNvSpPr>
                <a:spLocks/>
              </p:cNvSpPr>
              <p:nvPr/>
            </p:nvSpPr>
            <p:spPr bwMode="auto">
              <a:xfrm>
                <a:off x="1006476" y="2227263"/>
                <a:ext cx="334963" cy="184150"/>
              </a:xfrm>
              <a:custGeom>
                <a:avLst/>
                <a:gdLst/>
                <a:ahLst/>
                <a:cxnLst>
                  <a:cxn ang="0">
                    <a:pos x="50" y="15"/>
                  </a:cxn>
                  <a:cxn ang="0">
                    <a:pos x="8" y="37"/>
                  </a:cxn>
                  <a:cxn ang="0">
                    <a:pos x="37" y="65"/>
                  </a:cxn>
                  <a:cxn ang="0">
                    <a:pos x="68" y="90"/>
                  </a:cxn>
                  <a:cxn ang="0">
                    <a:pos x="101" y="116"/>
                  </a:cxn>
                  <a:cxn ang="0">
                    <a:pos x="136" y="140"/>
                  </a:cxn>
                  <a:cxn ang="0">
                    <a:pos x="171" y="165"/>
                  </a:cxn>
                  <a:cxn ang="0">
                    <a:pos x="208" y="189"/>
                  </a:cxn>
                  <a:cxn ang="0">
                    <a:pos x="248" y="210"/>
                  </a:cxn>
                  <a:cxn ang="0">
                    <a:pos x="286" y="232"/>
                  </a:cxn>
                  <a:cxn ang="0">
                    <a:pos x="327" y="252"/>
                  </a:cxn>
                  <a:cxn ang="0">
                    <a:pos x="369" y="271"/>
                  </a:cxn>
                  <a:cxn ang="0">
                    <a:pos x="411" y="289"/>
                  </a:cxn>
                  <a:cxn ang="0">
                    <a:pos x="453" y="304"/>
                  </a:cxn>
                  <a:cxn ang="0">
                    <a:pos x="496" y="318"/>
                  </a:cxn>
                  <a:cxn ang="0">
                    <a:pos x="539" y="330"/>
                  </a:cxn>
                  <a:cxn ang="0">
                    <a:pos x="582" y="340"/>
                  </a:cxn>
                  <a:cxn ang="0">
                    <a:pos x="626" y="348"/>
                  </a:cxn>
                  <a:cxn ang="0">
                    <a:pos x="633" y="297"/>
                  </a:cxn>
                  <a:cxn ang="0">
                    <a:pos x="593" y="289"/>
                  </a:cxn>
                  <a:cxn ang="0">
                    <a:pos x="552" y="280"/>
                  </a:cxn>
                  <a:cxn ang="0">
                    <a:pos x="511" y="270"/>
                  </a:cxn>
                  <a:cxn ang="0">
                    <a:pos x="471" y="255"/>
                  </a:cxn>
                  <a:cxn ang="0">
                    <a:pos x="429" y="241"/>
                  </a:cxn>
                  <a:cxn ang="0">
                    <a:pos x="388" y="225"/>
                  </a:cxn>
                  <a:cxn ang="0">
                    <a:pos x="349" y="206"/>
                  </a:cxn>
                  <a:cxn ang="0">
                    <a:pos x="310" y="186"/>
                  </a:cxn>
                  <a:cxn ang="0">
                    <a:pos x="272" y="167"/>
                  </a:cxn>
                  <a:cxn ang="0">
                    <a:pos x="235" y="145"/>
                  </a:cxn>
                  <a:cxn ang="0">
                    <a:pos x="200" y="122"/>
                  </a:cxn>
                  <a:cxn ang="0">
                    <a:pos x="165" y="99"/>
                  </a:cxn>
                  <a:cxn ang="0">
                    <a:pos x="132" y="74"/>
                  </a:cxn>
                  <a:cxn ang="0">
                    <a:pos x="101" y="50"/>
                  </a:cxn>
                  <a:cxn ang="0">
                    <a:pos x="70" y="25"/>
                  </a:cxn>
                  <a:cxn ang="0">
                    <a:pos x="43" y="0"/>
                  </a:cxn>
                  <a:cxn ang="0">
                    <a:pos x="0" y="22"/>
                  </a:cxn>
                  <a:cxn ang="0">
                    <a:pos x="50" y="15"/>
                  </a:cxn>
                </a:cxnLst>
                <a:rect l="0" t="0" r="r" b="b"/>
                <a:pathLst>
                  <a:path w="633" h="348">
                    <a:moveTo>
                      <a:pt x="50" y="15"/>
                    </a:moveTo>
                    <a:lnTo>
                      <a:pt x="8" y="37"/>
                    </a:lnTo>
                    <a:lnTo>
                      <a:pt x="37" y="65"/>
                    </a:lnTo>
                    <a:lnTo>
                      <a:pt x="68" y="90"/>
                    </a:lnTo>
                    <a:lnTo>
                      <a:pt x="101" y="116"/>
                    </a:lnTo>
                    <a:lnTo>
                      <a:pt x="136" y="140"/>
                    </a:lnTo>
                    <a:lnTo>
                      <a:pt x="171" y="165"/>
                    </a:lnTo>
                    <a:lnTo>
                      <a:pt x="208" y="189"/>
                    </a:lnTo>
                    <a:lnTo>
                      <a:pt x="248" y="210"/>
                    </a:lnTo>
                    <a:lnTo>
                      <a:pt x="286" y="232"/>
                    </a:lnTo>
                    <a:lnTo>
                      <a:pt x="327" y="252"/>
                    </a:lnTo>
                    <a:lnTo>
                      <a:pt x="369" y="271"/>
                    </a:lnTo>
                    <a:lnTo>
                      <a:pt x="411" y="289"/>
                    </a:lnTo>
                    <a:lnTo>
                      <a:pt x="453" y="304"/>
                    </a:lnTo>
                    <a:lnTo>
                      <a:pt x="496" y="318"/>
                    </a:lnTo>
                    <a:lnTo>
                      <a:pt x="539" y="330"/>
                    </a:lnTo>
                    <a:lnTo>
                      <a:pt x="582" y="340"/>
                    </a:lnTo>
                    <a:lnTo>
                      <a:pt x="626" y="348"/>
                    </a:lnTo>
                    <a:lnTo>
                      <a:pt x="633" y="297"/>
                    </a:lnTo>
                    <a:lnTo>
                      <a:pt x="593" y="289"/>
                    </a:lnTo>
                    <a:lnTo>
                      <a:pt x="552" y="280"/>
                    </a:lnTo>
                    <a:lnTo>
                      <a:pt x="511" y="270"/>
                    </a:lnTo>
                    <a:lnTo>
                      <a:pt x="471" y="255"/>
                    </a:lnTo>
                    <a:lnTo>
                      <a:pt x="429" y="241"/>
                    </a:lnTo>
                    <a:lnTo>
                      <a:pt x="388" y="225"/>
                    </a:lnTo>
                    <a:lnTo>
                      <a:pt x="349" y="206"/>
                    </a:lnTo>
                    <a:lnTo>
                      <a:pt x="310" y="186"/>
                    </a:lnTo>
                    <a:lnTo>
                      <a:pt x="272" y="167"/>
                    </a:lnTo>
                    <a:lnTo>
                      <a:pt x="235" y="145"/>
                    </a:lnTo>
                    <a:lnTo>
                      <a:pt x="200" y="122"/>
                    </a:lnTo>
                    <a:lnTo>
                      <a:pt x="165" y="99"/>
                    </a:lnTo>
                    <a:lnTo>
                      <a:pt x="132" y="74"/>
                    </a:lnTo>
                    <a:lnTo>
                      <a:pt x="101" y="50"/>
                    </a:lnTo>
                    <a:lnTo>
                      <a:pt x="70" y="25"/>
                    </a:lnTo>
                    <a:lnTo>
                      <a:pt x="43" y="0"/>
                    </a:lnTo>
                    <a:lnTo>
                      <a:pt x="0" y="22"/>
                    </a:lnTo>
                    <a:lnTo>
                      <a:pt x="50"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3" name="Freeform 362"/>
              <p:cNvSpPr>
                <a:spLocks/>
              </p:cNvSpPr>
              <p:nvPr/>
            </p:nvSpPr>
            <p:spPr bwMode="auto">
              <a:xfrm>
                <a:off x="2430463" y="2016126"/>
                <a:ext cx="23813" cy="23813"/>
              </a:xfrm>
              <a:custGeom>
                <a:avLst/>
                <a:gdLst/>
                <a:ahLst/>
                <a:cxnLst>
                  <a:cxn ang="0">
                    <a:pos x="38" y="45"/>
                  </a:cxn>
                  <a:cxn ang="0">
                    <a:pos x="44" y="36"/>
                  </a:cxn>
                  <a:cxn ang="0">
                    <a:pos x="45" y="26"/>
                  </a:cxn>
                  <a:cxn ang="0">
                    <a:pos x="43" y="17"/>
                  </a:cxn>
                  <a:cxn ang="0">
                    <a:pos x="38" y="8"/>
                  </a:cxn>
                  <a:cxn ang="0">
                    <a:pos x="29" y="3"/>
                  </a:cxn>
                  <a:cxn ang="0">
                    <a:pos x="20" y="0"/>
                  </a:cxn>
                  <a:cxn ang="0">
                    <a:pos x="10" y="2"/>
                  </a:cxn>
                  <a:cxn ang="0">
                    <a:pos x="0" y="8"/>
                  </a:cxn>
                  <a:cxn ang="0">
                    <a:pos x="38" y="45"/>
                  </a:cxn>
                </a:cxnLst>
                <a:rect l="0" t="0" r="r" b="b"/>
                <a:pathLst>
                  <a:path w="45" h="45">
                    <a:moveTo>
                      <a:pt x="38" y="45"/>
                    </a:moveTo>
                    <a:lnTo>
                      <a:pt x="44" y="36"/>
                    </a:lnTo>
                    <a:lnTo>
                      <a:pt x="45" y="26"/>
                    </a:lnTo>
                    <a:lnTo>
                      <a:pt x="43" y="17"/>
                    </a:lnTo>
                    <a:lnTo>
                      <a:pt x="38" y="8"/>
                    </a:lnTo>
                    <a:lnTo>
                      <a:pt x="29" y="3"/>
                    </a:lnTo>
                    <a:lnTo>
                      <a:pt x="20" y="0"/>
                    </a:lnTo>
                    <a:lnTo>
                      <a:pt x="10" y="2"/>
                    </a:lnTo>
                    <a:lnTo>
                      <a:pt x="0" y="8"/>
                    </a:lnTo>
                    <a:lnTo>
                      <a:pt x="38" y="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4" name="Freeform 363"/>
              <p:cNvSpPr>
                <a:spLocks/>
              </p:cNvSpPr>
              <p:nvPr/>
            </p:nvSpPr>
            <p:spPr bwMode="auto">
              <a:xfrm>
                <a:off x="2351088" y="2019301"/>
                <a:ext cx="100013" cy="80963"/>
              </a:xfrm>
              <a:custGeom>
                <a:avLst/>
                <a:gdLst/>
                <a:ahLst/>
                <a:cxnLst>
                  <a:cxn ang="0">
                    <a:pos x="30" y="153"/>
                  </a:cxn>
                  <a:cxn ang="0">
                    <a:pos x="51" y="137"/>
                  </a:cxn>
                  <a:cxn ang="0">
                    <a:pos x="73" y="124"/>
                  </a:cxn>
                  <a:cxn ang="0">
                    <a:pos x="94" y="111"/>
                  </a:cxn>
                  <a:cxn ang="0">
                    <a:pos x="114" y="97"/>
                  </a:cxn>
                  <a:cxn ang="0">
                    <a:pos x="134" y="84"/>
                  </a:cxn>
                  <a:cxn ang="0">
                    <a:pos x="153" y="68"/>
                  </a:cxn>
                  <a:cxn ang="0">
                    <a:pos x="171" y="54"/>
                  </a:cxn>
                  <a:cxn ang="0">
                    <a:pos x="190" y="37"/>
                  </a:cxn>
                  <a:cxn ang="0">
                    <a:pos x="152" y="0"/>
                  </a:cxn>
                  <a:cxn ang="0">
                    <a:pos x="138" y="14"/>
                  </a:cxn>
                  <a:cxn ang="0">
                    <a:pos x="120" y="29"/>
                  </a:cxn>
                  <a:cxn ang="0">
                    <a:pos x="103" y="42"/>
                  </a:cxn>
                  <a:cxn ang="0">
                    <a:pos x="85" y="55"/>
                  </a:cxn>
                  <a:cxn ang="0">
                    <a:pos x="66" y="67"/>
                  </a:cxn>
                  <a:cxn ang="0">
                    <a:pos x="45" y="80"/>
                  </a:cxn>
                  <a:cxn ang="0">
                    <a:pos x="23" y="96"/>
                  </a:cxn>
                  <a:cxn ang="0">
                    <a:pos x="0" y="111"/>
                  </a:cxn>
                  <a:cxn ang="0">
                    <a:pos x="30" y="153"/>
                  </a:cxn>
                </a:cxnLst>
                <a:rect l="0" t="0" r="r" b="b"/>
                <a:pathLst>
                  <a:path w="190" h="153">
                    <a:moveTo>
                      <a:pt x="30" y="153"/>
                    </a:moveTo>
                    <a:lnTo>
                      <a:pt x="51" y="137"/>
                    </a:lnTo>
                    <a:lnTo>
                      <a:pt x="73" y="124"/>
                    </a:lnTo>
                    <a:lnTo>
                      <a:pt x="94" y="111"/>
                    </a:lnTo>
                    <a:lnTo>
                      <a:pt x="114" y="97"/>
                    </a:lnTo>
                    <a:lnTo>
                      <a:pt x="134" y="84"/>
                    </a:lnTo>
                    <a:lnTo>
                      <a:pt x="153" y="68"/>
                    </a:lnTo>
                    <a:lnTo>
                      <a:pt x="171" y="54"/>
                    </a:lnTo>
                    <a:lnTo>
                      <a:pt x="190" y="37"/>
                    </a:lnTo>
                    <a:lnTo>
                      <a:pt x="152" y="0"/>
                    </a:lnTo>
                    <a:lnTo>
                      <a:pt x="138" y="14"/>
                    </a:lnTo>
                    <a:lnTo>
                      <a:pt x="120" y="29"/>
                    </a:lnTo>
                    <a:lnTo>
                      <a:pt x="103" y="42"/>
                    </a:lnTo>
                    <a:lnTo>
                      <a:pt x="85" y="55"/>
                    </a:lnTo>
                    <a:lnTo>
                      <a:pt x="66" y="67"/>
                    </a:lnTo>
                    <a:lnTo>
                      <a:pt x="45" y="80"/>
                    </a:lnTo>
                    <a:lnTo>
                      <a:pt x="23" y="96"/>
                    </a:lnTo>
                    <a:lnTo>
                      <a:pt x="0" y="111"/>
                    </a:lnTo>
                    <a:lnTo>
                      <a:pt x="30" y="1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5" name="Freeform 364"/>
              <p:cNvSpPr>
                <a:spLocks/>
              </p:cNvSpPr>
              <p:nvPr/>
            </p:nvSpPr>
            <p:spPr bwMode="auto">
              <a:xfrm>
                <a:off x="2427288" y="2019301"/>
                <a:ext cx="22225" cy="23813"/>
              </a:xfrm>
              <a:custGeom>
                <a:avLst/>
                <a:gdLst/>
                <a:ahLst/>
                <a:cxnLst>
                  <a:cxn ang="0">
                    <a:pos x="11" y="0"/>
                  </a:cxn>
                  <a:cxn ang="0">
                    <a:pos x="3" y="9"/>
                  </a:cxn>
                  <a:cxn ang="0">
                    <a:pos x="0" y="17"/>
                  </a:cxn>
                  <a:cxn ang="0">
                    <a:pos x="1" y="27"/>
                  </a:cxn>
                  <a:cxn ang="0">
                    <a:pos x="5" y="35"/>
                  </a:cxn>
                  <a:cxn ang="0">
                    <a:pos x="13" y="43"/>
                  </a:cxn>
                  <a:cxn ang="0">
                    <a:pos x="22" y="46"/>
                  </a:cxn>
                  <a:cxn ang="0">
                    <a:pos x="31" y="46"/>
                  </a:cxn>
                  <a:cxn ang="0">
                    <a:pos x="41" y="42"/>
                  </a:cxn>
                  <a:cxn ang="0">
                    <a:pos x="11" y="0"/>
                  </a:cxn>
                </a:cxnLst>
                <a:rect l="0" t="0" r="r" b="b"/>
                <a:pathLst>
                  <a:path w="41" h="46">
                    <a:moveTo>
                      <a:pt x="11" y="0"/>
                    </a:moveTo>
                    <a:lnTo>
                      <a:pt x="3" y="9"/>
                    </a:lnTo>
                    <a:lnTo>
                      <a:pt x="0" y="17"/>
                    </a:lnTo>
                    <a:lnTo>
                      <a:pt x="1" y="27"/>
                    </a:lnTo>
                    <a:lnTo>
                      <a:pt x="5" y="35"/>
                    </a:lnTo>
                    <a:lnTo>
                      <a:pt x="13" y="43"/>
                    </a:lnTo>
                    <a:lnTo>
                      <a:pt x="22" y="46"/>
                    </a:lnTo>
                    <a:lnTo>
                      <a:pt x="31" y="46"/>
                    </a:lnTo>
                    <a:lnTo>
                      <a:pt x="41" y="42"/>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6" name="Freeform 365"/>
              <p:cNvSpPr>
                <a:spLocks/>
              </p:cNvSpPr>
              <p:nvPr/>
            </p:nvSpPr>
            <p:spPr bwMode="auto">
              <a:xfrm>
                <a:off x="928688" y="2127251"/>
                <a:ext cx="23813" cy="20638"/>
              </a:xfrm>
              <a:custGeom>
                <a:avLst/>
                <a:gdLst/>
                <a:ahLst/>
                <a:cxnLst>
                  <a:cxn ang="0">
                    <a:pos x="46" y="11"/>
                  </a:cxn>
                  <a:cxn ang="0">
                    <a:pos x="38" y="3"/>
                  </a:cxn>
                  <a:cxn ang="0">
                    <a:pos x="30" y="0"/>
                  </a:cxn>
                  <a:cxn ang="0">
                    <a:pos x="20" y="1"/>
                  </a:cxn>
                  <a:cxn ang="0">
                    <a:pos x="11" y="4"/>
                  </a:cxn>
                  <a:cxn ang="0">
                    <a:pos x="4" y="11"/>
                  </a:cxn>
                  <a:cxn ang="0">
                    <a:pos x="0" y="20"/>
                  </a:cxn>
                  <a:cxn ang="0">
                    <a:pos x="0" y="30"/>
                  </a:cxn>
                  <a:cxn ang="0">
                    <a:pos x="4" y="40"/>
                  </a:cxn>
                  <a:cxn ang="0">
                    <a:pos x="46" y="11"/>
                  </a:cxn>
                </a:cxnLst>
                <a:rect l="0" t="0" r="r" b="b"/>
                <a:pathLst>
                  <a:path w="46" h="40">
                    <a:moveTo>
                      <a:pt x="46" y="11"/>
                    </a:moveTo>
                    <a:lnTo>
                      <a:pt x="38" y="3"/>
                    </a:lnTo>
                    <a:lnTo>
                      <a:pt x="30" y="0"/>
                    </a:lnTo>
                    <a:lnTo>
                      <a:pt x="20" y="1"/>
                    </a:lnTo>
                    <a:lnTo>
                      <a:pt x="11" y="4"/>
                    </a:lnTo>
                    <a:lnTo>
                      <a:pt x="4" y="11"/>
                    </a:lnTo>
                    <a:lnTo>
                      <a:pt x="0" y="20"/>
                    </a:lnTo>
                    <a:lnTo>
                      <a:pt x="0" y="30"/>
                    </a:lnTo>
                    <a:lnTo>
                      <a:pt x="4" y="40"/>
                    </a:lnTo>
                    <a:lnTo>
                      <a:pt x="4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7" name="Freeform 366"/>
              <p:cNvSpPr>
                <a:spLocks/>
              </p:cNvSpPr>
              <p:nvPr/>
            </p:nvSpPr>
            <p:spPr bwMode="auto">
              <a:xfrm>
                <a:off x="930276" y="2132013"/>
                <a:ext cx="100013" cy="112713"/>
              </a:xfrm>
              <a:custGeom>
                <a:avLst/>
                <a:gdLst/>
                <a:ahLst/>
                <a:cxnLst>
                  <a:cxn ang="0">
                    <a:pos x="188" y="180"/>
                  </a:cxn>
                  <a:cxn ang="0">
                    <a:pos x="178" y="169"/>
                  </a:cxn>
                  <a:cxn ang="0">
                    <a:pos x="169" y="158"/>
                  </a:cxn>
                  <a:cxn ang="0">
                    <a:pos x="158" y="146"/>
                  </a:cxn>
                  <a:cxn ang="0">
                    <a:pos x="151" y="137"/>
                  </a:cxn>
                  <a:cxn ang="0">
                    <a:pos x="142" y="126"/>
                  </a:cxn>
                  <a:cxn ang="0">
                    <a:pos x="132" y="115"/>
                  </a:cxn>
                  <a:cxn ang="0">
                    <a:pos x="122" y="105"/>
                  </a:cxn>
                  <a:cxn ang="0">
                    <a:pos x="114" y="95"/>
                  </a:cxn>
                  <a:cxn ang="0">
                    <a:pos x="106" y="85"/>
                  </a:cxn>
                  <a:cxn ang="0">
                    <a:pos x="97" y="74"/>
                  </a:cxn>
                  <a:cxn ang="0">
                    <a:pos x="89" y="64"/>
                  </a:cxn>
                  <a:cxn ang="0">
                    <a:pos x="80" y="52"/>
                  </a:cxn>
                  <a:cxn ang="0">
                    <a:pos x="71" y="40"/>
                  </a:cxn>
                  <a:cxn ang="0">
                    <a:pos x="62" y="27"/>
                  </a:cxn>
                  <a:cxn ang="0">
                    <a:pos x="52" y="13"/>
                  </a:cxn>
                  <a:cxn ang="0">
                    <a:pos x="42" y="0"/>
                  </a:cxn>
                  <a:cxn ang="0">
                    <a:pos x="0" y="29"/>
                  </a:cxn>
                  <a:cxn ang="0">
                    <a:pos x="10" y="44"/>
                  </a:cxn>
                  <a:cxn ang="0">
                    <a:pos x="20" y="56"/>
                  </a:cxn>
                  <a:cxn ang="0">
                    <a:pos x="29" y="70"/>
                  </a:cxn>
                  <a:cxn ang="0">
                    <a:pos x="39" y="82"/>
                  </a:cxn>
                  <a:cxn ang="0">
                    <a:pos x="47" y="94"/>
                  </a:cxn>
                  <a:cxn ang="0">
                    <a:pos x="57" y="106"/>
                  </a:cxn>
                  <a:cxn ang="0">
                    <a:pos x="66" y="117"/>
                  </a:cxn>
                  <a:cxn ang="0">
                    <a:pos x="75" y="128"/>
                  </a:cxn>
                  <a:cxn ang="0">
                    <a:pos x="85" y="140"/>
                  </a:cxn>
                  <a:cxn ang="0">
                    <a:pos x="95" y="150"/>
                  </a:cxn>
                  <a:cxn ang="0">
                    <a:pos x="102" y="159"/>
                  </a:cxn>
                  <a:cxn ang="0">
                    <a:pos x="111" y="170"/>
                  </a:cxn>
                  <a:cxn ang="0">
                    <a:pos x="121" y="181"/>
                  </a:cxn>
                  <a:cxn ang="0">
                    <a:pos x="130" y="191"/>
                  </a:cxn>
                  <a:cxn ang="0">
                    <a:pos x="139" y="202"/>
                  </a:cxn>
                  <a:cxn ang="0">
                    <a:pos x="148" y="213"/>
                  </a:cxn>
                  <a:cxn ang="0">
                    <a:pos x="188" y="180"/>
                  </a:cxn>
                </a:cxnLst>
                <a:rect l="0" t="0" r="r" b="b"/>
                <a:pathLst>
                  <a:path w="188" h="213">
                    <a:moveTo>
                      <a:pt x="188" y="180"/>
                    </a:moveTo>
                    <a:lnTo>
                      <a:pt x="178" y="169"/>
                    </a:lnTo>
                    <a:lnTo>
                      <a:pt x="169" y="158"/>
                    </a:lnTo>
                    <a:lnTo>
                      <a:pt x="158" y="146"/>
                    </a:lnTo>
                    <a:lnTo>
                      <a:pt x="151" y="137"/>
                    </a:lnTo>
                    <a:lnTo>
                      <a:pt x="142" y="126"/>
                    </a:lnTo>
                    <a:lnTo>
                      <a:pt x="132" y="115"/>
                    </a:lnTo>
                    <a:lnTo>
                      <a:pt x="122" y="105"/>
                    </a:lnTo>
                    <a:lnTo>
                      <a:pt x="114" y="95"/>
                    </a:lnTo>
                    <a:lnTo>
                      <a:pt x="106" y="85"/>
                    </a:lnTo>
                    <a:lnTo>
                      <a:pt x="97" y="74"/>
                    </a:lnTo>
                    <a:lnTo>
                      <a:pt x="89" y="64"/>
                    </a:lnTo>
                    <a:lnTo>
                      <a:pt x="80" y="52"/>
                    </a:lnTo>
                    <a:lnTo>
                      <a:pt x="71" y="40"/>
                    </a:lnTo>
                    <a:lnTo>
                      <a:pt x="62" y="27"/>
                    </a:lnTo>
                    <a:lnTo>
                      <a:pt x="52" y="13"/>
                    </a:lnTo>
                    <a:lnTo>
                      <a:pt x="42" y="0"/>
                    </a:lnTo>
                    <a:lnTo>
                      <a:pt x="0" y="29"/>
                    </a:lnTo>
                    <a:lnTo>
                      <a:pt x="10" y="44"/>
                    </a:lnTo>
                    <a:lnTo>
                      <a:pt x="20" y="56"/>
                    </a:lnTo>
                    <a:lnTo>
                      <a:pt x="29" y="70"/>
                    </a:lnTo>
                    <a:lnTo>
                      <a:pt x="39" y="82"/>
                    </a:lnTo>
                    <a:lnTo>
                      <a:pt x="47" y="94"/>
                    </a:lnTo>
                    <a:lnTo>
                      <a:pt x="57" y="106"/>
                    </a:lnTo>
                    <a:lnTo>
                      <a:pt x="66" y="117"/>
                    </a:lnTo>
                    <a:lnTo>
                      <a:pt x="75" y="128"/>
                    </a:lnTo>
                    <a:lnTo>
                      <a:pt x="85" y="140"/>
                    </a:lnTo>
                    <a:lnTo>
                      <a:pt x="95" y="150"/>
                    </a:lnTo>
                    <a:lnTo>
                      <a:pt x="102" y="159"/>
                    </a:lnTo>
                    <a:lnTo>
                      <a:pt x="111" y="170"/>
                    </a:lnTo>
                    <a:lnTo>
                      <a:pt x="121" y="181"/>
                    </a:lnTo>
                    <a:lnTo>
                      <a:pt x="130" y="191"/>
                    </a:lnTo>
                    <a:lnTo>
                      <a:pt x="139" y="202"/>
                    </a:lnTo>
                    <a:lnTo>
                      <a:pt x="148" y="213"/>
                    </a:lnTo>
                    <a:lnTo>
                      <a:pt x="188" y="1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8" name="Freeform 367"/>
              <p:cNvSpPr>
                <a:spLocks/>
              </p:cNvSpPr>
              <p:nvPr/>
            </p:nvSpPr>
            <p:spPr bwMode="auto">
              <a:xfrm>
                <a:off x="930276" y="2132013"/>
                <a:ext cx="25400" cy="22225"/>
              </a:xfrm>
              <a:custGeom>
                <a:avLst/>
                <a:gdLst/>
                <a:ahLst/>
                <a:cxnLst>
                  <a:cxn ang="0">
                    <a:pos x="0" y="33"/>
                  </a:cxn>
                  <a:cxn ang="0">
                    <a:pos x="9" y="40"/>
                  </a:cxn>
                  <a:cxn ang="0">
                    <a:pos x="19" y="43"/>
                  </a:cxn>
                  <a:cxn ang="0">
                    <a:pos x="28" y="40"/>
                  </a:cxn>
                  <a:cxn ang="0">
                    <a:pos x="37" y="36"/>
                  </a:cxn>
                  <a:cxn ang="0">
                    <a:pos x="43" y="28"/>
                  </a:cxn>
                  <a:cxn ang="0">
                    <a:pos x="46" y="20"/>
                  </a:cxn>
                  <a:cxn ang="0">
                    <a:pos x="45" y="10"/>
                  </a:cxn>
                  <a:cxn ang="0">
                    <a:pos x="40" y="0"/>
                  </a:cxn>
                  <a:cxn ang="0">
                    <a:pos x="0" y="33"/>
                  </a:cxn>
                </a:cxnLst>
                <a:rect l="0" t="0" r="r" b="b"/>
                <a:pathLst>
                  <a:path w="46" h="43">
                    <a:moveTo>
                      <a:pt x="0" y="33"/>
                    </a:moveTo>
                    <a:lnTo>
                      <a:pt x="9" y="40"/>
                    </a:lnTo>
                    <a:lnTo>
                      <a:pt x="19" y="43"/>
                    </a:lnTo>
                    <a:lnTo>
                      <a:pt x="28" y="40"/>
                    </a:lnTo>
                    <a:lnTo>
                      <a:pt x="37" y="36"/>
                    </a:lnTo>
                    <a:lnTo>
                      <a:pt x="43" y="28"/>
                    </a:lnTo>
                    <a:lnTo>
                      <a:pt x="46" y="20"/>
                    </a:lnTo>
                    <a:lnTo>
                      <a:pt x="45" y="10"/>
                    </a:lnTo>
                    <a:lnTo>
                      <a:pt x="40" y="0"/>
                    </a:lnTo>
                    <a:lnTo>
                      <a:pt x="0"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29" name="Freeform 368"/>
              <p:cNvSpPr>
                <a:spLocks/>
              </p:cNvSpPr>
              <p:nvPr/>
            </p:nvSpPr>
            <p:spPr bwMode="auto">
              <a:xfrm>
                <a:off x="2112963" y="2222501"/>
                <a:ext cx="25400" cy="15875"/>
              </a:xfrm>
              <a:custGeom>
                <a:avLst/>
                <a:gdLst/>
                <a:ahLst/>
                <a:cxnLst>
                  <a:cxn ang="0">
                    <a:pos x="50" y="21"/>
                  </a:cxn>
                  <a:cxn ang="0">
                    <a:pos x="46" y="10"/>
                  </a:cxn>
                  <a:cxn ang="0">
                    <a:pos x="39" y="3"/>
                  </a:cxn>
                  <a:cxn ang="0">
                    <a:pos x="31" y="0"/>
                  </a:cxn>
                  <a:cxn ang="0">
                    <a:pos x="21" y="0"/>
                  </a:cxn>
                  <a:cxn ang="0">
                    <a:pos x="12" y="3"/>
                  </a:cxn>
                  <a:cxn ang="0">
                    <a:pos x="4" y="10"/>
                  </a:cxn>
                  <a:cxn ang="0">
                    <a:pos x="0" y="19"/>
                  </a:cxn>
                  <a:cxn ang="0">
                    <a:pos x="0" y="30"/>
                  </a:cxn>
                  <a:cxn ang="0">
                    <a:pos x="50" y="21"/>
                  </a:cxn>
                </a:cxnLst>
                <a:rect l="0" t="0" r="r" b="b"/>
                <a:pathLst>
                  <a:path w="50" h="30">
                    <a:moveTo>
                      <a:pt x="50" y="21"/>
                    </a:moveTo>
                    <a:lnTo>
                      <a:pt x="46" y="10"/>
                    </a:lnTo>
                    <a:lnTo>
                      <a:pt x="39" y="3"/>
                    </a:lnTo>
                    <a:lnTo>
                      <a:pt x="31" y="0"/>
                    </a:lnTo>
                    <a:lnTo>
                      <a:pt x="21" y="0"/>
                    </a:lnTo>
                    <a:lnTo>
                      <a:pt x="12" y="3"/>
                    </a:lnTo>
                    <a:lnTo>
                      <a:pt x="4" y="10"/>
                    </a:lnTo>
                    <a:lnTo>
                      <a:pt x="0" y="19"/>
                    </a:lnTo>
                    <a:lnTo>
                      <a:pt x="0" y="30"/>
                    </a:lnTo>
                    <a:lnTo>
                      <a:pt x="50"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0" name="Freeform 369"/>
              <p:cNvSpPr>
                <a:spLocks/>
              </p:cNvSpPr>
              <p:nvPr/>
            </p:nvSpPr>
            <p:spPr bwMode="auto">
              <a:xfrm>
                <a:off x="2112963" y="2233613"/>
                <a:ext cx="61913" cy="638175"/>
              </a:xfrm>
              <a:custGeom>
                <a:avLst/>
                <a:gdLst/>
                <a:ahLst/>
                <a:cxnLst>
                  <a:cxn ang="0">
                    <a:pos x="90" y="1165"/>
                  </a:cxn>
                  <a:cxn ang="0">
                    <a:pos x="99" y="1085"/>
                  </a:cxn>
                  <a:cxn ang="0">
                    <a:pos x="106" y="1005"/>
                  </a:cxn>
                  <a:cxn ang="0">
                    <a:pos x="112" y="926"/>
                  </a:cxn>
                  <a:cxn ang="0">
                    <a:pos x="116" y="848"/>
                  </a:cxn>
                  <a:cxn ang="0">
                    <a:pos x="118" y="771"/>
                  </a:cxn>
                  <a:cxn ang="0">
                    <a:pos x="118" y="696"/>
                  </a:cxn>
                  <a:cxn ang="0">
                    <a:pos x="117" y="620"/>
                  </a:cxn>
                  <a:cxn ang="0">
                    <a:pos x="114" y="545"/>
                  </a:cxn>
                  <a:cxn ang="0">
                    <a:pos x="110" y="471"/>
                  </a:cxn>
                  <a:cxn ang="0">
                    <a:pos x="104" y="398"/>
                  </a:cxn>
                  <a:cxn ang="0">
                    <a:pos x="98" y="326"/>
                  </a:cxn>
                  <a:cxn ang="0">
                    <a:pos x="89" y="252"/>
                  </a:cxn>
                  <a:cxn ang="0">
                    <a:pos x="79" y="180"/>
                  </a:cxn>
                  <a:cxn ang="0">
                    <a:pos x="69" y="108"/>
                  </a:cxn>
                  <a:cxn ang="0">
                    <a:pos x="57" y="36"/>
                  </a:cxn>
                  <a:cxn ang="0">
                    <a:pos x="0" y="9"/>
                  </a:cxn>
                  <a:cxn ang="0">
                    <a:pos x="12" y="80"/>
                  </a:cxn>
                  <a:cxn ang="0">
                    <a:pos x="24" y="151"/>
                  </a:cxn>
                  <a:cxn ang="0">
                    <a:pos x="34" y="223"/>
                  </a:cxn>
                  <a:cxn ang="0">
                    <a:pos x="43" y="295"/>
                  </a:cxn>
                  <a:cxn ang="0">
                    <a:pos x="50" y="367"/>
                  </a:cxn>
                  <a:cxn ang="0">
                    <a:pos x="57" y="439"/>
                  </a:cxn>
                  <a:cxn ang="0">
                    <a:pos x="62" y="511"/>
                  </a:cxn>
                  <a:cxn ang="0">
                    <a:pos x="66" y="585"/>
                  </a:cxn>
                  <a:cxn ang="0">
                    <a:pos x="68" y="658"/>
                  </a:cxn>
                  <a:cxn ang="0">
                    <a:pos x="68" y="733"/>
                  </a:cxn>
                  <a:cxn ang="0">
                    <a:pos x="67" y="808"/>
                  </a:cxn>
                  <a:cxn ang="0">
                    <a:pos x="64" y="884"/>
                  </a:cxn>
                  <a:cxn ang="0">
                    <a:pos x="59" y="961"/>
                  </a:cxn>
                  <a:cxn ang="0">
                    <a:pos x="53" y="1040"/>
                  </a:cxn>
                  <a:cxn ang="0">
                    <a:pos x="44" y="1119"/>
                  </a:cxn>
                  <a:cxn ang="0">
                    <a:pos x="34" y="1199"/>
                  </a:cxn>
                </a:cxnLst>
                <a:rect l="0" t="0" r="r" b="b"/>
                <a:pathLst>
                  <a:path w="118" h="1206">
                    <a:moveTo>
                      <a:pt x="84" y="1206"/>
                    </a:moveTo>
                    <a:lnTo>
                      <a:pt x="90" y="1165"/>
                    </a:lnTo>
                    <a:lnTo>
                      <a:pt x="94" y="1124"/>
                    </a:lnTo>
                    <a:lnTo>
                      <a:pt x="99" y="1085"/>
                    </a:lnTo>
                    <a:lnTo>
                      <a:pt x="103" y="1045"/>
                    </a:lnTo>
                    <a:lnTo>
                      <a:pt x="106" y="1005"/>
                    </a:lnTo>
                    <a:lnTo>
                      <a:pt x="110" y="966"/>
                    </a:lnTo>
                    <a:lnTo>
                      <a:pt x="112" y="926"/>
                    </a:lnTo>
                    <a:lnTo>
                      <a:pt x="114" y="887"/>
                    </a:lnTo>
                    <a:lnTo>
                      <a:pt x="116" y="848"/>
                    </a:lnTo>
                    <a:lnTo>
                      <a:pt x="117" y="810"/>
                    </a:lnTo>
                    <a:lnTo>
                      <a:pt x="118" y="771"/>
                    </a:lnTo>
                    <a:lnTo>
                      <a:pt x="118" y="733"/>
                    </a:lnTo>
                    <a:lnTo>
                      <a:pt x="118" y="696"/>
                    </a:lnTo>
                    <a:lnTo>
                      <a:pt x="118" y="658"/>
                    </a:lnTo>
                    <a:lnTo>
                      <a:pt x="117" y="620"/>
                    </a:lnTo>
                    <a:lnTo>
                      <a:pt x="116" y="583"/>
                    </a:lnTo>
                    <a:lnTo>
                      <a:pt x="114" y="545"/>
                    </a:lnTo>
                    <a:lnTo>
                      <a:pt x="113" y="509"/>
                    </a:lnTo>
                    <a:lnTo>
                      <a:pt x="110" y="471"/>
                    </a:lnTo>
                    <a:lnTo>
                      <a:pt x="107" y="435"/>
                    </a:lnTo>
                    <a:lnTo>
                      <a:pt x="104" y="398"/>
                    </a:lnTo>
                    <a:lnTo>
                      <a:pt x="101" y="362"/>
                    </a:lnTo>
                    <a:lnTo>
                      <a:pt x="98" y="326"/>
                    </a:lnTo>
                    <a:lnTo>
                      <a:pt x="93" y="289"/>
                    </a:lnTo>
                    <a:lnTo>
                      <a:pt x="89" y="252"/>
                    </a:lnTo>
                    <a:lnTo>
                      <a:pt x="84" y="216"/>
                    </a:lnTo>
                    <a:lnTo>
                      <a:pt x="79" y="180"/>
                    </a:lnTo>
                    <a:lnTo>
                      <a:pt x="75" y="145"/>
                    </a:lnTo>
                    <a:lnTo>
                      <a:pt x="69" y="108"/>
                    </a:lnTo>
                    <a:lnTo>
                      <a:pt x="62" y="71"/>
                    </a:lnTo>
                    <a:lnTo>
                      <a:pt x="57" y="36"/>
                    </a:lnTo>
                    <a:lnTo>
                      <a:pt x="50" y="0"/>
                    </a:lnTo>
                    <a:lnTo>
                      <a:pt x="0" y="9"/>
                    </a:lnTo>
                    <a:lnTo>
                      <a:pt x="7" y="45"/>
                    </a:lnTo>
                    <a:lnTo>
                      <a:pt x="12" y="80"/>
                    </a:lnTo>
                    <a:lnTo>
                      <a:pt x="19" y="116"/>
                    </a:lnTo>
                    <a:lnTo>
                      <a:pt x="24" y="151"/>
                    </a:lnTo>
                    <a:lnTo>
                      <a:pt x="28" y="187"/>
                    </a:lnTo>
                    <a:lnTo>
                      <a:pt x="34" y="223"/>
                    </a:lnTo>
                    <a:lnTo>
                      <a:pt x="38" y="259"/>
                    </a:lnTo>
                    <a:lnTo>
                      <a:pt x="43" y="295"/>
                    </a:lnTo>
                    <a:lnTo>
                      <a:pt x="47" y="330"/>
                    </a:lnTo>
                    <a:lnTo>
                      <a:pt x="50" y="367"/>
                    </a:lnTo>
                    <a:lnTo>
                      <a:pt x="54" y="403"/>
                    </a:lnTo>
                    <a:lnTo>
                      <a:pt x="57" y="439"/>
                    </a:lnTo>
                    <a:lnTo>
                      <a:pt x="59" y="475"/>
                    </a:lnTo>
                    <a:lnTo>
                      <a:pt x="62" y="511"/>
                    </a:lnTo>
                    <a:lnTo>
                      <a:pt x="64" y="548"/>
                    </a:lnTo>
                    <a:lnTo>
                      <a:pt x="66" y="585"/>
                    </a:lnTo>
                    <a:lnTo>
                      <a:pt x="67" y="622"/>
                    </a:lnTo>
                    <a:lnTo>
                      <a:pt x="68" y="658"/>
                    </a:lnTo>
                    <a:lnTo>
                      <a:pt x="68" y="696"/>
                    </a:lnTo>
                    <a:lnTo>
                      <a:pt x="68" y="733"/>
                    </a:lnTo>
                    <a:lnTo>
                      <a:pt x="68" y="771"/>
                    </a:lnTo>
                    <a:lnTo>
                      <a:pt x="67" y="808"/>
                    </a:lnTo>
                    <a:lnTo>
                      <a:pt x="66" y="846"/>
                    </a:lnTo>
                    <a:lnTo>
                      <a:pt x="64" y="884"/>
                    </a:lnTo>
                    <a:lnTo>
                      <a:pt x="61" y="924"/>
                    </a:lnTo>
                    <a:lnTo>
                      <a:pt x="59" y="961"/>
                    </a:lnTo>
                    <a:lnTo>
                      <a:pt x="56" y="1001"/>
                    </a:lnTo>
                    <a:lnTo>
                      <a:pt x="53" y="1040"/>
                    </a:lnTo>
                    <a:lnTo>
                      <a:pt x="48" y="1079"/>
                    </a:lnTo>
                    <a:lnTo>
                      <a:pt x="44" y="1119"/>
                    </a:lnTo>
                    <a:lnTo>
                      <a:pt x="39" y="1159"/>
                    </a:lnTo>
                    <a:lnTo>
                      <a:pt x="34" y="1199"/>
                    </a:lnTo>
                    <a:lnTo>
                      <a:pt x="84" y="120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1" name="Freeform 370"/>
              <p:cNvSpPr>
                <a:spLocks/>
              </p:cNvSpPr>
              <p:nvPr/>
            </p:nvSpPr>
            <p:spPr bwMode="auto">
              <a:xfrm>
                <a:off x="2112963" y="2235201"/>
                <a:ext cx="25400" cy="14288"/>
              </a:xfrm>
              <a:custGeom>
                <a:avLst/>
                <a:gdLst/>
                <a:ahLst/>
                <a:cxnLst>
                  <a:cxn ang="0">
                    <a:pos x="0" y="0"/>
                  </a:cxn>
                  <a:cxn ang="0">
                    <a:pos x="1" y="11"/>
                  </a:cxn>
                  <a:cxn ang="0">
                    <a:pos x="5" y="20"/>
                  </a:cxn>
                  <a:cxn ang="0">
                    <a:pos x="13" y="25"/>
                  </a:cxn>
                  <a:cxn ang="0">
                    <a:pos x="22" y="28"/>
                  </a:cxn>
                  <a:cxn ang="0">
                    <a:pos x="32" y="28"/>
                  </a:cxn>
                  <a:cxn ang="0">
                    <a:pos x="41" y="24"/>
                  </a:cxn>
                  <a:cxn ang="0">
                    <a:pos x="47" y="18"/>
                  </a:cxn>
                  <a:cxn ang="0">
                    <a:pos x="50" y="7"/>
                  </a:cxn>
                  <a:cxn ang="0">
                    <a:pos x="0" y="0"/>
                  </a:cxn>
                </a:cxnLst>
                <a:rect l="0" t="0" r="r" b="b"/>
                <a:pathLst>
                  <a:path w="50" h="28">
                    <a:moveTo>
                      <a:pt x="0" y="0"/>
                    </a:moveTo>
                    <a:lnTo>
                      <a:pt x="1" y="11"/>
                    </a:lnTo>
                    <a:lnTo>
                      <a:pt x="5" y="20"/>
                    </a:lnTo>
                    <a:lnTo>
                      <a:pt x="13" y="25"/>
                    </a:lnTo>
                    <a:lnTo>
                      <a:pt x="22" y="28"/>
                    </a:lnTo>
                    <a:lnTo>
                      <a:pt x="32" y="28"/>
                    </a:lnTo>
                    <a:lnTo>
                      <a:pt x="41" y="24"/>
                    </a:lnTo>
                    <a:lnTo>
                      <a:pt x="47" y="18"/>
                    </a:lnTo>
                    <a:lnTo>
                      <a:pt x="5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2" name="Freeform 371"/>
              <p:cNvSpPr>
                <a:spLocks/>
              </p:cNvSpPr>
              <p:nvPr/>
            </p:nvSpPr>
            <p:spPr bwMode="auto">
              <a:xfrm>
                <a:off x="1860551" y="2324101"/>
                <a:ext cx="26988" cy="15875"/>
              </a:xfrm>
              <a:custGeom>
                <a:avLst/>
                <a:gdLst/>
                <a:ahLst/>
                <a:cxnLst>
                  <a:cxn ang="0">
                    <a:pos x="50" y="22"/>
                  </a:cxn>
                  <a:cxn ang="0">
                    <a:pos x="47" y="11"/>
                  </a:cxn>
                  <a:cxn ang="0">
                    <a:pos x="41" y="5"/>
                  </a:cxn>
                  <a:cxn ang="0">
                    <a:pos x="32" y="1"/>
                  </a:cxn>
                  <a:cxn ang="0">
                    <a:pos x="22" y="0"/>
                  </a:cxn>
                  <a:cxn ang="0">
                    <a:pos x="13" y="3"/>
                  </a:cxn>
                  <a:cxn ang="0">
                    <a:pos x="5" y="9"/>
                  </a:cxn>
                  <a:cxn ang="0">
                    <a:pos x="1" y="18"/>
                  </a:cxn>
                  <a:cxn ang="0">
                    <a:pos x="0" y="29"/>
                  </a:cxn>
                  <a:cxn ang="0">
                    <a:pos x="50" y="22"/>
                  </a:cxn>
                </a:cxnLst>
                <a:rect l="0" t="0" r="r" b="b"/>
                <a:pathLst>
                  <a:path w="50" h="29">
                    <a:moveTo>
                      <a:pt x="50" y="22"/>
                    </a:moveTo>
                    <a:lnTo>
                      <a:pt x="47" y="11"/>
                    </a:lnTo>
                    <a:lnTo>
                      <a:pt x="41" y="5"/>
                    </a:lnTo>
                    <a:lnTo>
                      <a:pt x="32" y="1"/>
                    </a:lnTo>
                    <a:lnTo>
                      <a:pt x="22" y="0"/>
                    </a:lnTo>
                    <a:lnTo>
                      <a:pt x="13" y="3"/>
                    </a:lnTo>
                    <a:lnTo>
                      <a:pt x="5" y="9"/>
                    </a:lnTo>
                    <a:lnTo>
                      <a:pt x="1" y="18"/>
                    </a:lnTo>
                    <a:lnTo>
                      <a:pt x="0" y="29"/>
                    </a:lnTo>
                    <a:lnTo>
                      <a:pt x="50"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3" name="Freeform 372"/>
              <p:cNvSpPr>
                <a:spLocks/>
              </p:cNvSpPr>
              <p:nvPr/>
            </p:nvSpPr>
            <p:spPr bwMode="auto">
              <a:xfrm>
                <a:off x="1860551" y="2335213"/>
                <a:ext cx="60325" cy="912813"/>
              </a:xfrm>
              <a:custGeom>
                <a:avLst/>
                <a:gdLst/>
                <a:ahLst/>
                <a:cxnLst>
                  <a:cxn ang="0">
                    <a:pos x="81" y="1669"/>
                  </a:cxn>
                  <a:cxn ang="0">
                    <a:pos x="91" y="1559"/>
                  </a:cxn>
                  <a:cxn ang="0">
                    <a:pos x="99" y="1450"/>
                  </a:cxn>
                  <a:cxn ang="0">
                    <a:pos x="104" y="1340"/>
                  </a:cxn>
                  <a:cxn ang="0">
                    <a:pos x="109" y="1231"/>
                  </a:cxn>
                  <a:cxn ang="0">
                    <a:pos x="112" y="1122"/>
                  </a:cxn>
                  <a:cxn ang="0">
                    <a:pos x="113" y="1014"/>
                  </a:cxn>
                  <a:cxn ang="0">
                    <a:pos x="112" y="906"/>
                  </a:cxn>
                  <a:cxn ang="0">
                    <a:pos x="111" y="799"/>
                  </a:cxn>
                  <a:cxn ang="0">
                    <a:pos x="107" y="691"/>
                  </a:cxn>
                  <a:cxn ang="0">
                    <a:pos x="102" y="585"/>
                  </a:cxn>
                  <a:cxn ang="0">
                    <a:pos x="95" y="479"/>
                  </a:cxn>
                  <a:cxn ang="0">
                    <a:pos x="88" y="372"/>
                  </a:cxn>
                  <a:cxn ang="0">
                    <a:pos x="79" y="266"/>
                  </a:cxn>
                  <a:cxn ang="0">
                    <a:pos x="68" y="160"/>
                  </a:cxn>
                  <a:cxn ang="0">
                    <a:pos x="57" y="53"/>
                  </a:cxn>
                  <a:cxn ang="0">
                    <a:pos x="0" y="7"/>
                  </a:cxn>
                  <a:cxn ang="0">
                    <a:pos x="12" y="111"/>
                  </a:cxn>
                  <a:cxn ang="0">
                    <a:pos x="23" y="217"/>
                  </a:cxn>
                  <a:cxn ang="0">
                    <a:pos x="33" y="323"/>
                  </a:cxn>
                  <a:cxn ang="0">
                    <a:pos x="42" y="429"/>
                  </a:cxn>
                  <a:cxn ang="0">
                    <a:pos x="48" y="534"/>
                  </a:cxn>
                  <a:cxn ang="0">
                    <a:pos x="54" y="641"/>
                  </a:cxn>
                  <a:cxn ang="0">
                    <a:pos x="58" y="747"/>
                  </a:cxn>
                  <a:cxn ang="0">
                    <a:pos x="61" y="853"/>
                  </a:cxn>
                  <a:cxn ang="0">
                    <a:pos x="62" y="960"/>
                  </a:cxn>
                  <a:cxn ang="0">
                    <a:pos x="62" y="1068"/>
                  </a:cxn>
                  <a:cxn ang="0">
                    <a:pos x="60" y="1174"/>
                  </a:cxn>
                  <a:cxn ang="0">
                    <a:pos x="56" y="1283"/>
                  </a:cxn>
                  <a:cxn ang="0">
                    <a:pos x="51" y="1391"/>
                  </a:cxn>
                  <a:cxn ang="0">
                    <a:pos x="44" y="1500"/>
                  </a:cxn>
                  <a:cxn ang="0">
                    <a:pos x="35" y="1610"/>
                  </a:cxn>
                  <a:cxn ang="0">
                    <a:pos x="25" y="1720"/>
                  </a:cxn>
                </a:cxnLst>
                <a:rect l="0" t="0" r="r" b="b"/>
                <a:pathLst>
                  <a:path w="113" h="1724">
                    <a:moveTo>
                      <a:pt x="76" y="1724"/>
                    </a:moveTo>
                    <a:lnTo>
                      <a:pt x="81" y="1669"/>
                    </a:lnTo>
                    <a:lnTo>
                      <a:pt x="85" y="1614"/>
                    </a:lnTo>
                    <a:lnTo>
                      <a:pt x="91" y="1559"/>
                    </a:lnTo>
                    <a:lnTo>
                      <a:pt x="94" y="1505"/>
                    </a:lnTo>
                    <a:lnTo>
                      <a:pt x="99" y="1450"/>
                    </a:lnTo>
                    <a:lnTo>
                      <a:pt x="102" y="1394"/>
                    </a:lnTo>
                    <a:lnTo>
                      <a:pt x="104" y="1340"/>
                    </a:lnTo>
                    <a:lnTo>
                      <a:pt x="106" y="1285"/>
                    </a:lnTo>
                    <a:lnTo>
                      <a:pt x="109" y="1231"/>
                    </a:lnTo>
                    <a:lnTo>
                      <a:pt x="111" y="1176"/>
                    </a:lnTo>
                    <a:lnTo>
                      <a:pt x="112" y="1122"/>
                    </a:lnTo>
                    <a:lnTo>
                      <a:pt x="113" y="1068"/>
                    </a:lnTo>
                    <a:lnTo>
                      <a:pt x="113" y="1014"/>
                    </a:lnTo>
                    <a:lnTo>
                      <a:pt x="113" y="960"/>
                    </a:lnTo>
                    <a:lnTo>
                      <a:pt x="112" y="906"/>
                    </a:lnTo>
                    <a:lnTo>
                      <a:pt x="112" y="853"/>
                    </a:lnTo>
                    <a:lnTo>
                      <a:pt x="111" y="799"/>
                    </a:lnTo>
                    <a:lnTo>
                      <a:pt x="109" y="745"/>
                    </a:lnTo>
                    <a:lnTo>
                      <a:pt x="107" y="691"/>
                    </a:lnTo>
                    <a:lnTo>
                      <a:pt x="104" y="639"/>
                    </a:lnTo>
                    <a:lnTo>
                      <a:pt x="102" y="585"/>
                    </a:lnTo>
                    <a:lnTo>
                      <a:pt x="99" y="532"/>
                    </a:lnTo>
                    <a:lnTo>
                      <a:pt x="95" y="479"/>
                    </a:lnTo>
                    <a:lnTo>
                      <a:pt x="92" y="425"/>
                    </a:lnTo>
                    <a:lnTo>
                      <a:pt x="88" y="372"/>
                    </a:lnTo>
                    <a:lnTo>
                      <a:pt x="83" y="318"/>
                    </a:lnTo>
                    <a:lnTo>
                      <a:pt x="79" y="266"/>
                    </a:lnTo>
                    <a:lnTo>
                      <a:pt x="73" y="213"/>
                    </a:lnTo>
                    <a:lnTo>
                      <a:pt x="68" y="160"/>
                    </a:lnTo>
                    <a:lnTo>
                      <a:pt x="62" y="107"/>
                    </a:lnTo>
                    <a:lnTo>
                      <a:pt x="57" y="53"/>
                    </a:lnTo>
                    <a:lnTo>
                      <a:pt x="50" y="0"/>
                    </a:lnTo>
                    <a:lnTo>
                      <a:pt x="0" y="7"/>
                    </a:lnTo>
                    <a:lnTo>
                      <a:pt x="7" y="59"/>
                    </a:lnTo>
                    <a:lnTo>
                      <a:pt x="12" y="111"/>
                    </a:lnTo>
                    <a:lnTo>
                      <a:pt x="17" y="165"/>
                    </a:lnTo>
                    <a:lnTo>
                      <a:pt x="23" y="217"/>
                    </a:lnTo>
                    <a:lnTo>
                      <a:pt x="28" y="270"/>
                    </a:lnTo>
                    <a:lnTo>
                      <a:pt x="33" y="323"/>
                    </a:lnTo>
                    <a:lnTo>
                      <a:pt x="37" y="376"/>
                    </a:lnTo>
                    <a:lnTo>
                      <a:pt x="42" y="429"/>
                    </a:lnTo>
                    <a:lnTo>
                      <a:pt x="45" y="481"/>
                    </a:lnTo>
                    <a:lnTo>
                      <a:pt x="48" y="534"/>
                    </a:lnTo>
                    <a:lnTo>
                      <a:pt x="51" y="587"/>
                    </a:lnTo>
                    <a:lnTo>
                      <a:pt x="54" y="641"/>
                    </a:lnTo>
                    <a:lnTo>
                      <a:pt x="57" y="694"/>
                    </a:lnTo>
                    <a:lnTo>
                      <a:pt x="58" y="747"/>
                    </a:lnTo>
                    <a:lnTo>
                      <a:pt x="60" y="801"/>
                    </a:lnTo>
                    <a:lnTo>
                      <a:pt x="61" y="853"/>
                    </a:lnTo>
                    <a:lnTo>
                      <a:pt x="61" y="906"/>
                    </a:lnTo>
                    <a:lnTo>
                      <a:pt x="62" y="960"/>
                    </a:lnTo>
                    <a:lnTo>
                      <a:pt x="62" y="1014"/>
                    </a:lnTo>
                    <a:lnTo>
                      <a:pt x="62" y="1068"/>
                    </a:lnTo>
                    <a:lnTo>
                      <a:pt x="61" y="1122"/>
                    </a:lnTo>
                    <a:lnTo>
                      <a:pt x="60" y="1174"/>
                    </a:lnTo>
                    <a:lnTo>
                      <a:pt x="58" y="1229"/>
                    </a:lnTo>
                    <a:lnTo>
                      <a:pt x="56" y="1283"/>
                    </a:lnTo>
                    <a:lnTo>
                      <a:pt x="54" y="1338"/>
                    </a:lnTo>
                    <a:lnTo>
                      <a:pt x="51" y="1391"/>
                    </a:lnTo>
                    <a:lnTo>
                      <a:pt x="48" y="1445"/>
                    </a:lnTo>
                    <a:lnTo>
                      <a:pt x="44" y="1500"/>
                    </a:lnTo>
                    <a:lnTo>
                      <a:pt x="41" y="1555"/>
                    </a:lnTo>
                    <a:lnTo>
                      <a:pt x="35" y="1610"/>
                    </a:lnTo>
                    <a:lnTo>
                      <a:pt x="31" y="1665"/>
                    </a:lnTo>
                    <a:lnTo>
                      <a:pt x="25" y="1720"/>
                    </a:lnTo>
                    <a:lnTo>
                      <a:pt x="76" y="17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4" name="Freeform 373"/>
              <p:cNvSpPr>
                <a:spLocks/>
              </p:cNvSpPr>
              <p:nvPr/>
            </p:nvSpPr>
            <p:spPr bwMode="auto">
              <a:xfrm>
                <a:off x="1860551" y="2336801"/>
                <a:ext cx="26988" cy="14288"/>
              </a:xfrm>
              <a:custGeom>
                <a:avLst/>
                <a:gdLst/>
                <a:ahLst/>
                <a:cxnLst>
                  <a:cxn ang="0">
                    <a:pos x="0" y="0"/>
                  </a:cxn>
                  <a:cxn ang="0">
                    <a:pos x="1" y="11"/>
                  </a:cxn>
                  <a:cxn ang="0">
                    <a:pos x="7" y="19"/>
                  </a:cxn>
                  <a:cxn ang="0">
                    <a:pos x="14" y="24"/>
                  </a:cxn>
                  <a:cxn ang="0">
                    <a:pos x="24" y="27"/>
                  </a:cxn>
                  <a:cxn ang="0">
                    <a:pos x="33" y="27"/>
                  </a:cxn>
                  <a:cxn ang="0">
                    <a:pos x="42" y="22"/>
                  </a:cxn>
                  <a:cxn ang="0">
                    <a:pos x="47" y="16"/>
                  </a:cxn>
                  <a:cxn ang="0">
                    <a:pos x="50" y="5"/>
                  </a:cxn>
                  <a:cxn ang="0">
                    <a:pos x="0" y="0"/>
                  </a:cxn>
                </a:cxnLst>
                <a:rect l="0" t="0" r="r" b="b"/>
                <a:pathLst>
                  <a:path w="50" h="27">
                    <a:moveTo>
                      <a:pt x="0" y="0"/>
                    </a:moveTo>
                    <a:lnTo>
                      <a:pt x="1" y="11"/>
                    </a:lnTo>
                    <a:lnTo>
                      <a:pt x="7" y="19"/>
                    </a:lnTo>
                    <a:lnTo>
                      <a:pt x="14" y="24"/>
                    </a:lnTo>
                    <a:lnTo>
                      <a:pt x="24" y="27"/>
                    </a:lnTo>
                    <a:lnTo>
                      <a:pt x="33" y="27"/>
                    </a:lnTo>
                    <a:lnTo>
                      <a:pt x="42" y="22"/>
                    </a:lnTo>
                    <a:lnTo>
                      <a:pt x="47" y="16"/>
                    </a:lnTo>
                    <a:lnTo>
                      <a:pt x="50" y="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5" name="Freeform 374"/>
              <p:cNvSpPr>
                <a:spLocks/>
              </p:cNvSpPr>
              <p:nvPr/>
            </p:nvSpPr>
            <p:spPr bwMode="auto">
              <a:xfrm>
                <a:off x="1471613" y="2397126"/>
                <a:ext cx="26988" cy="15875"/>
              </a:xfrm>
              <a:custGeom>
                <a:avLst/>
                <a:gdLst/>
                <a:ahLst/>
                <a:cxnLst>
                  <a:cxn ang="0">
                    <a:pos x="50" y="28"/>
                  </a:cxn>
                  <a:cxn ang="0">
                    <a:pos x="49" y="17"/>
                  </a:cxn>
                  <a:cxn ang="0">
                    <a:pos x="44" y="8"/>
                  </a:cxn>
                  <a:cxn ang="0">
                    <a:pos x="36" y="4"/>
                  </a:cxn>
                  <a:cxn ang="0">
                    <a:pos x="27" y="0"/>
                  </a:cxn>
                  <a:cxn ang="0">
                    <a:pos x="17" y="2"/>
                  </a:cxn>
                  <a:cxn ang="0">
                    <a:pos x="9" y="6"/>
                  </a:cxn>
                  <a:cxn ang="0">
                    <a:pos x="3" y="13"/>
                  </a:cxn>
                  <a:cxn ang="0">
                    <a:pos x="0" y="24"/>
                  </a:cxn>
                  <a:cxn ang="0">
                    <a:pos x="50" y="28"/>
                  </a:cxn>
                </a:cxnLst>
                <a:rect l="0" t="0" r="r" b="b"/>
                <a:pathLst>
                  <a:path w="50" h="28">
                    <a:moveTo>
                      <a:pt x="50" y="28"/>
                    </a:moveTo>
                    <a:lnTo>
                      <a:pt x="49" y="17"/>
                    </a:lnTo>
                    <a:lnTo>
                      <a:pt x="44" y="8"/>
                    </a:lnTo>
                    <a:lnTo>
                      <a:pt x="36" y="4"/>
                    </a:lnTo>
                    <a:lnTo>
                      <a:pt x="27" y="0"/>
                    </a:lnTo>
                    <a:lnTo>
                      <a:pt x="17" y="2"/>
                    </a:lnTo>
                    <a:lnTo>
                      <a:pt x="9" y="6"/>
                    </a:lnTo>
                    <a:lnTo>
                      <a:pt x="3" y="13"/>
                    </a:lnTo>
                    <a:lnTo>
                      <a:pt x="0" y="24"/>
                    </a:lnTo>
                    <a:lnTo>
                      <a:pt x="50" y="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6" name="Freeform 375"/>
              <p:cNvSpPr>
                <a:spLocks/>
              </p:cNvSpPr>
              <p:nvPr/>
            </p:nvSpPr>
            <p:spPr bwMode="auto">
              <a:xfrm>
                <a:off x="1458913" y="2409826"/>
                <a:ext cx="134938" cy="919163"/>
              </a:xfrm>
              <a:custGeom>
                <a:avLst/>
                <a:gdLst/>
                <a:ahLst/>
                <a:cxnLst>
                  <a:cxn ang="0">
                    <a:pos x="238" y="1663"/>
                  </a:cxn>
                  <a:cxn ang="0">
                    <a:pos x="206" y="1550"/>
                  </a:cxn>
                  <a:cxn ang="0">
                    <a:pos x="177" y="1437"/>
                  </a:cxn>
                  <a:cxn ang="0">
                    <a:pos x="151" y="1327"/>
                  </a:cxn>
                  <a:cxn ang="0">
                    <a:pos x="128" y="1216"/>
                  </a:cxn>
                  <a:cxn ang="0">
                    <a:pos x="108" y="1108"/>
                  </a:cxn>
                  <a:cxn ang="0">
                    <a:pos x="91" y="1000"/>
                  </a:cxn>
                  <a:cxn ang="0">
                    <a:pos x="77" y="893"/>
                  </a:cxn>
                  <a:cxn ang="0">
                    <a:pos x="66" y="786"/>
                  </a:cxn>
                  <a:cxn ang="0">
                    <a:pos x="58" y="681"/>
                  </a:cxn>
                  <a:cxn ang="0">
                    <a:pos x="52" y="576"/>
                  </a:cxn>
                  <a:cxn ang="0">
                    <a:pos x="50" y="471"/>
                  </a:cxn>
                  <a:cxn ang="0">
                    <a:pos x="51" y="367"/>
                  </a:cxn>
                  <a:cxn ang="0">
                    <a:pos x="55" y="263"/>
                  </a:cxn>
                  <a:cxn ang="0">
                    <a:pos x="60" y="160"/>
                  </a:cxn>
                  <a:cxn ang="0">
                    <a:pos x="69" y="55"/>
                  </a:cxn>
                  <a:cxn ang="0">
                    <a:pos x="24" y="0"/>
                  </a:cxn>
                  <a:cxn ang="0">
                    <a:pos x="14" y="104"/>
                  </a:cxn>
                  <a:cxn ang="0">
                    <a:pos x="6" y="209"/>
                  </a:cxn>
                  <a:cxn ang="0">
                    <a:pos x="2" y="313"/>
                  </a:cxn>
                  <a:cxn ang="0">
                    <a:pos x="0" y="419"/>
                  </a:cxn>
                  <a:cxn ang="0">
                    <a:pos x="1" y="524"/>
                  </a:cxn>
                  <a:cxn ang="0">
                    <a:pos x="4" y="630"/>
                  </a:cxn>
                  <a:cxn ang="0">
                    <a:pos x="11" y="738"/>
                  </a:cxn>
                  <a:cxn ang="0">
                    <a:pos x="21" y="844"/>
                  </a:cxn>
                  <a:cxn ang="0">
                    <a:pos x="33" y="953"/>
                  </a:cxn>
                  <a:cxn ang="0">
                    <a:pos x="49" y="1062"/>
                  </a:cxn>
                  <a:cxn ang="0">
                    <a:pos x="67" y="1171"/>
                  </a:cxn>
                  <a:cxn ang="0">
                    <a:pos x="89" y="1282"/>
                  </a:cxn>
                  <a:cxn ang="0">
                    <a:pos x="113" y="1393"/>
                  </a:cxn>
                  <a:cxn ang="0">
                    <a:pos x="141" y="1507"/>
                  </a:cxn>
                  <a:cxn ang="0">
                    <a:pos x="173" y="1620"/>
                  </a:cxn>
                  <a:cxn ang="0">
                    <a:pos x="207" y="1737"/>
                  </a:cxn>
                </a:cxnLst>
                <a:rect l="0" t="0" r="r" b="b"/>
                <a:pathLst>
                  <a:path w="255" h="1737">
                    <a:moveTo>
                      <a:pt x="255" y="1721"/>
                    </a:moveTo>
                    <a:lnTo>
                      <a:pt x="238" y="1663"/>
                    </a:lnTo>
                    <a:lnTo>
                      <a:pt x="221" y="1607"/>
                    </a:lnTo>
                    <a:lnTo>
                      <a:pt x="206" y="1550"/>
                    </a:lnTo>
                    <a:lnTo>
                      <a:pt x="192" y="1494"/>
                    </a:lnTo>
                    <a:lnTo>
                      <a:pt x="177" y="1437"/>
                    </a:lnTo>
                    <a:lnTo>
                      <a:pt x="163" y="1382"/>
                    </a:lnTo>
                    <a:lnTo>
                      <a:pt x="151" y="1327"/>
                    </a:lnTo>
                    <a:lnTo>
                      <a:pt x="139" y="1271"/>
                    </a:lnTo>
                    <a:lnTo>
                      <a:pt x="128" y="1216"/>
                    </a:lnTo>
                    <a:lnTo>
                      <a:pt x="117" y="1163"/>
                    </a:lnTo>
                    <a:lnTo>
                      <a:pt x="108" y="1108"/>
                    </a:lnTo>
                    <a:lnTo>
                      <a:pt x="100" y="1053"/>
                    </a:lnTo>
                    <a:lnTo>
                      <a:pt x="91" y="1000"/>
                    </a:lnTo>
                    <a:lnTo>
                      <a:pt x="83" y="947"/>
                    </a:lnTo>
                    <a:lnTo>
                      <a:pt x="77" y="893"/>
                    </a:lnTo>
                    <a:lnTo>
                      <a:pt x="71" y="840"/>
                    </a:lnTo>
                    <a:lnTo>
                      <a:pt x="66" y="786"/>
                    </a:lnTo>
                    <a:lnTo>
                      <a:pt x="61" y="734"/>
                    </a:lnTo>
                    <a:lnTo>
                      <a:pt x="58" y="681"/>
                    </a:lnTo>
                    <a:lnTo>
                      <a:pt x="55" y="628"/>
                    </a:lnTo>
                    <a:lnTo>
                      <a:pt x="52" y="576"/>
                    </a:lnTo>
                    <a:lnTo>
                      <a:pt x="51" y="524"/>
                    </a:lnTo>
                    <a:lnTo>
                      <a:pt x="50" y="471"/>
                    </a:lnTo>
                    <a:lnTo>
                      <a:pt x="50" y="419"/>
                    </a:lnTo>
                    <a:lnTo>
                      <a:pt x="51" y="367"/>
                    </a:lnTo>
                    <a:lnTo>
                      <a:pt x="52" y="316"/>
                    </a:lnTo>
                    <a:lnTo>
                      <a:pt x="55" y="263"/>
                    </a:lnTo>
                    <a:lnTo>
                      <a:pt x="57" y="211"/>
                    </a:lnTo>
                    <a:lnTo>
                      <a:pt x="60" y="160"/>
                    </a:lnTo>
                    <a:lnTo>
                      <a:pt x="64" y="108"/>
                    </a:lnTo>
                    <a:lnTo>
                      <a:pt x="69" y="55"/>
                    </a:lnTo>
                    <a:lnTo>
                      <a:pt x="74" y="4"/>
                    </a:lnTo>
                    <a:lnTo>
                      <a:pt x="24" y="0"/>
                    </a:lnTo>
                    <a:lnTo>
                      <a:pt x="18" y="51"/>
                    </a:lnTo>
                    <a:lnTo>
                      <a:pt x="14" y="104"/>
                    </a:lnTo>
                    <a:lnTo>
                      <a:pt x="10" y="155"/>
                    </a:lnTo>
                    <a:lnTo>
                      <a:pt x="6" y="209"/>
                    </a:lnTo>
                    <a:lnTo>
                      <a:pt x="4" y="261"/>
                    </a:lnTo>
                    <a:lnTo>
                      <a:pt x="2" y="313"/>
                    </a:lnTo>
                    <a:lnTo>
                      <a:pt x="1" y="367"/>
                    </a:lnTo>
                    <a:lnTo>
                      <a:pt x="0" y="419"/>
                    </a:lnTo>
                    <a:lnTo>
                      <a:pt x="0" y="471"/>
                    </a:lnTo>
                    <a:lnTo>
                      <a:pt x="1" y="524"/>
                    </a:lnTo>
                    <a:lnTo>
                      <a:pt x="2" y="578"/>
                    </a:lnTo>
                    <a:lnTo>
                      <a:pt x="4" y="630"/>
                    </a:lnTo>
                    <a:lnTo>
                      <a:pt x="7" y="683"/>
                    </a:lnTo>
                    <a:lnTo>
                      <a:pt x="11" y="738"/>
                    </a:lnTo>
                    <a:lnTo>
                      <a:pt x="15" y="791"/>
                    </a:lnTo>
                    <a:lnTo>
                      <a:pt x="21" y="844"/>
                    </a:lnTo>
                    <a:lnTo>
                      <a:pt x="26" y="899"/>
                    </a:lnTo>
                    <a:lnTo>
                      <a:pt x="33" y="953"/>
                    </a:lnTo>
                    <a:lnTo>
                      <a:pt x="40" y="1007"/>
                    </a:lnTo>
                    <a:lnTo>
                      <a:pt x="49" y="1062"/>
                    </a:lnTo>
                    <a:lnTo>
                      <a:pt x="58" y="1117"/>
                    </a:lnTo>
                    <a:lnTo>
                      <a:pt x="67" y="1171"/>
                    </a:lnTo>
                    <a:lnTo>
                      <a:pt x="78" y="1227"/>
                    </a:lnTo>
                    <a:lnTo>
                      <a:pt x="89" y="1282"/>
                    </a:lnTo>
                    <a:lnTo>
                      <a:pt x="101" y="1338"/>
                    </a:lnTo>
                    <a:lnTo>
                      <a:pt x="113" y="1393"/>
                    </a:lnTo>
                    <a:lnTo>
                      <a:pt x="127" y="1450"/>
                    </a:lnTo>
                    <a:lnTo>
                      <a:pt x="141" y="1507"/>
                    </a:lnTo>
                    <a:lnTo>
                      <a:pt x="156" y="1563"/>
                    </a:lnTo>
                    <a:lnTo>
                      <a:pt x="173" y="1620"/>
                    </a:lnTo>
                    <a:lnTo>
                      <a:pt x="190" y="1678"/>
                    </a:lnTo>
                    <a:lnTo>
                      <a:pt x="207" y="1737"/>
                    </a:lnTo>
                    <a:lnTo>
                      <a:pt x="255" y="17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7" name="Freeform 376"/>
              <p:cNvSpPr>
                <a:spLocks/>
              </p:cNvSpPr>
              <p:nvPr/>
            </p:nvSpPr>
            <p:spPr bwMode="auto">
              <a:xfrm>
                <a:off x="1473201" y="2406651"/>
                <a:ext cx="25400" cy="17463"/>
              </a:xfrm>
              <a:custGeom>
                <a:avLst/>
                <a:gdLst/>
                <a:ahLst/>
                <a:cxnLst>
                  <a:cxn ang="0">
                    <a:pos x="0" y="15"/>
                  </a:cxn>
                  <a:cxn ang="0">
                    <a:pos x="5" y="25"/>
                  </a:cxn>
                  <a:cxn ang="0">
                    <a:pos x="13" y="31"/>
                  </a:cxn>
                  <a:cxn ang="0">
                    <a:pos x="22" y="33"/>
                  </a:cxn>
                  <a:cxn ang="0">
                    <a:pos x="32" y="32"/>
                  </a:cxn>
                  <a:cxn ang="0">
                    <a:pos x="39" y="27"/>
                  </a:cxn>
                  <a:cxn ang="0">
                    <a:pos x="46" y="20"/>
                  </a:cxn>
                  <a:cxn ang="0">
                    <a:pos x="49" y="11"/>
                  </a:cxn>
                  <a:cxn ang="0">
                    <a:pos x="48" y="0"/>
                  </a:cxn>
                  <a:cxn ang="0">
                    <a:pos x="0" y="15"/>
                  </a:cxn>
                </a:cxnLst>
                <a:rect l="0" t="0" r="r" b="b"/>
                <a:pathLst>
                  <a:path w="49" h="33">
                    <a:moveTo>
                      <a:pt x="0" y="15"/>
                    </a:moveTo>
                    <a:lnTo>
                      <a:pt x="5" y="25"/>
                    </a:lnTo>
                    <a:lnTo>
                      <a:pt x="13" y="31"/>
                    </a:lnTo>
                    <a:lnTo>
                      <a:pt x="22" y="33"/>
                    </a:lnTo>
                    <a:lnTo>
                      <a:pt x="32" y="32"/>
                    </a:lnTo>
                    <a:lnTo>
                      <a:pt x="39" y="27"/>
                    </a:lnTo>
                    <a:lnTo>
                      <a:pt x="46" y="20"/>
                    </a:lnTo>
                    <a:lnTo>
                      <a:pt x="49" y="11"/>
                    </a:lnTo>
                    <a:lnTo>
                      <a:pt x="48" y="0"/>
                    </a:lnTo>
                    <a:lnTo>
                      <a:pt x="0"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8" name="Freeform 377"/>
              <p:cNvSpPr>
                <a:spLocks/>
              </p:cNvSpPr>
              <p:nvPr/>
            </p:nvSpPr>
            <p:spPr bwMode="auto">
              <a:xfrm>
                <a:off x="1211263" y="2352676"/>
                <a:ext cx="26988" cy="15875"/>
              </a:xfrm>
              <a:custGeom>
                <a:avLst/>
                <a:gdLst/>
                <a:ahLst/>
                <a:cxnLst>
                  <a:cxn ang="0">
                    <a:pos x="51" y="31"/>
                  </a:cxn>
                  <a:cxn ang="0">
                    <a:pos x="51" y="20"/>
                  </a:cxn>
                  <a:cxn ang="0">
                    <a:pos x="46" y="11"/>
                  </a:cxn>
                  <a:cxn ang="0">
                    <a:pos x="40" y="4"/>
                  </a:cxn>
                  <a:cxn ang="0">
                    <a:pos x="31" y="0"/>
                  </a:cxn>
                  <a:cxn ang="0">
                    <a:pos x="21" y="0"/>
                  </a:cxn>
                  <a:cxn ang="0">
                    <a:pos x="12" y="3"/>
                  </a:cxn>
                  <a:cxn ang="0">
                    <a:pos x="5" y="10"/>
                  </a:cxn>
                  <a:cxn ang="0">
                    <a:pos x="0" y="20"/>
                  </a:cxn>
                  <a:cxn ang="0">
                    <a:pos x="51" y="31"/>
                  </a:cxn>
                </a:cxnLst>
                <a:rect l="0" t="0" r="r" b="b"/>
                <a:pathLst>
                  <a:path w="51" h="31">
                    <a:moveTo>
                      <a:pt x="51" y="31"/>
                    </a:moveTo>
                    <a:lnTo>
                      <a:pt x="51" y="20"/>
                    </a:lnTo>
                    <a:lnTo>
                      <a:pt x="46" y="11"/>
                    </a:lnTo>
                    <a:lnTo>
                      <a:pt x="40" y="4"/>
                    </a:lnTo>
                    <a:lnTo>
                      <a:pt x="31" y="0"/>
                    </a:lnTo>
                    <a:lnTo>
                      <a:pt x="21" y="0"/>
                    </a:lnTo>
                    <a:lnTo>
                      <a:pt x="12" y="3"/>
                    </a:lnTo>
                    <a:lnTo>
                      <a:pt x="5" y="10"/>
                    </a:lnTo>
                    <a:lnTo>
                      <a:pt x="0" y="20"/>
                    </a:lnTo>
                    <a:lnTo>
                      <a:pt x="51"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39" name="Freeform 378"/>
              <p:cNvSpPr>
                <a:spLocks/>
              </p:cNvSpPr>
              <p:nvPr/>
            </p:nvSpPr>
            <p:spPr bwMode="auto">
              <a:xfrm>
                <a:off x="1182688" y="2362201"/>
                <a:ext cx="79375" cy="654050"/>
              </a:xfrm>
              <a:custGeom>
                <a:avLst/>
                <a:gdLst/>
                <a:ahLst/>
                <a:cxnLst>
                  <a:cxn ang="0">
                    <a:pos x="138" y="1181"/>
                  </a:cxn>
                  <a:cxn ang="0">
                    <a:pos x="118" y="1101"/>
                  </a:cxn>
                  <a:cxn ang="0">
                    <a:pos x="102" y="1021"/>
                  </a:cxn>
                  <a:cxn ang="0">
                    <a:pos x="87" y="942"/>
                  </a:cxn>
                  <a:cxn ang="0">
                    <a:pos x="75" y="864"/>
                  </a:cxn>
                  <a:cxn ang="0">
                    <a:pos x="65" y="786"/>
                  </a:cxn>
                  <a:cxn ang="0">
                    <a:pos x="58" y="708"/>
                  </a:cxn>
                  <a:cxn ang="0">
                    <a:pos x="53" y="632"/>
                  </a:cxn>
                  <a:cxn ang="0">
                    <a:pos x="50" y="556"/>
                  </a:cxn>
                  <a:cxn ang="0">
                    <a:pos x="50" y="480"/>
                  </a:cxn>
                  <a:cxn ang="0">
                    <a:pos x="51" y="406"/>
                  </a:cxn>
                  <a:cxn ang="0">
                    <a:pos x="55" y="332"/>
                  </a:cxn>
                  <a:cxn ang="0">
                    <a:pos x="62" y="259"/>
                  </a:cxn>
                  <a:cxn ang="0">
                    <a:pos x="71" y="186"/>
                  </a:cxn>
                  <a:cxn ang="0">
                    <a:pos x="83" y="116"/>
                  </a:cxn>
                  <a:cxn ang="0">
                    <a:pos x="96" y="46"/>
                  </a:cxn>
                  <a:cxn ang="0">
                    <a:pos x="53" y="0"/>
                  </a:cxn>
                  <a:cxn ang="0">
                    <a:pos x="38" y="71"/>
                  </a:cxn>
                  <a:cxn ang="0">
                    <a:pos x="26" y="142"/>
                  </a:cxn>
                  <a:cxn ang="0">
                    <a:pos x="16" y="216"/>
                  </a:cxn>
                  <a:cxn ang="0">
                    <a:pos x="8" y="290"/>
                  </a:cxn>
                  <a:cxn ang="0">
                    <a:pos x="3" y="366"/>
                  </a:cxn>
                  <a:cxn ang="0">
                    <a:pos x="0" y="442"/>
                  </a:cxn>
                  <a:cxn ang="0">
                    <a:pos x="0" y="517"/>
                  </a:cxn>
                  <a:cxn ang="0">
                    <a:pos x="1" y="595"/>
                  </a:cxn>
                  <a:cxn ang="0">
                    <a:pos x="5" y="672"/>
                  </a:cxn>
                  <a:cxn ang="0">
                    <a:pos x="12" y="751"/>
                  </a:cxn>
                  <a:cxn ang="0">
                    <a:pos x="19" y="831"/>
                  </a:cxn>
                  <a:cxn ang="0">
                    <a:pos x="30" y="910"/>
                  </a:cxn>
                  <a:cxn ang="0">
                    <a:pos x="43" y="992"/>
                  </a:cxn>
                  <a:cxn ang="0">
                    <a:pos x="60" y="1073"/>
                  </a:cxn>
                  <a:cxn ang="0">
                    <a:pos x="77" y="1154"/>
                  </a:cxn>
                  <a:cxn ang="0">
                    <a:pos x="97" y="1235"/>
                  </a:cxn>
                </a:cxnLst>
                <a:rect l="0" t="0" r="r" b="b"/>
                <a:pathLst>
                  <a:path w="148" h="1235">
                    <a:moveTo>
                      <a:pt x="148" y="1222"/>
                    </a:moveTo>
                    <a:lnTo>
                      <a:pt x="138" y="1181"/>
                    </a:lnTo>
                    <a:lnTo>
                      <a:pt x="128" y="1141"/>
                    </a:lnTo>
                    <a:lnTo>
                      <a:pt x="118" y="1101"/>
                    </a:lnTo>
                    <a:lnTo>
                      <a:pt x="110" y="1062"/>
                    </a:lnTo>
                    <a:lnTo>
                      <a:pt x="102" y="1021"/>
                    </a:lnTo>
                    <a:lnTo>
                      <a:pt x="94" y="983"/>
                    </a:lnTo>
                    <a:lnTo>
                      <a:pt x="87" y="942"/>
                    </a:lnTo>
                    <a:lnTo>
                      <a:pt x="81" y="904"/>
                    </a:lnTo>
                    <a:lnTo>
                      <a:pt x="75" y="864"/>
                    </a:lnTo>
                    <a:lnTo>
                      <a:pt x="70" y="825"/>
                    </a:lnTo>
                    <a:lnTo>
                      <a:pt x="65" y="786"/>
                    </a:lnTo>
                    <a:lnTo>
                      <a:pt x="62" y="747"/>
                    </a:lnTo>
                    <a:lnTo>
                      <a:pt x="58" y="708"/>
                    </a:lnTo>
                    <a:lnTo>
                      <a:pt x="55" y="670"/>
                    </a:lnTo>
                    <a:lnTo>
                      <a:pt x="53" y="632"/>
                    </a:lnTo>
                    <a:lnTo>
                      <a:pt x="51" y="593"/>
                    </a:lnTo>
                    <a:lnTo>
                      <a:pt x="50" y="556"/>
                    </a:lnTo>
                    <a:lnTo>
                      <a:pt x="50" y="517"/>
                    </a:lnTo>
                    <a:lnTo>
                      <a:pt x="50" y="480"/>
                    </a:lnTo>
                    <a:lnTo>
                      <a:pt x="50" y="442"/>
                    </a:lnTo>
                    <a:lnTo>
                      <a:pt x="51" y="406"/>
                    </a:lnTo>
                    <a:lnTo>
                      <a:pt x="53" y="368"/>
                    </a:lnTo>
                    <a:lnTo>
                      <a:pt x="55" y="332"/>
                    </a:lnTo>
                    <a:lnTo>
                      <a:pt x="59" y="295"/>
                    </a:lnTo>
                    <a:lnTo>
                      <a:pt x="62" y="259"/>
                    </a:lnTo>
                    <a:lnTo>
                      <a:pt x="66" y="222"/>
                    </a:lnTo>
                    <a:lnTo>
                      <a:pt x="71" y="186"/>
                    </a:lnTo>
                    <a:lnTo>
                      <a:pt x="76" y="151"/>
                    </a:lnTo>
                    <a:lnTo>
                      <a:pt x="83" y="116"/>
                    </a:lnTo>
                    <a:lnTo>
                      <a:pt x="88" y="80"/>
                    </a:lnTo>
                    <a:lnTo>
                      <a:pt x="96" y="46"/>
                    </a:lnTo>
                    <a:lnTo>
                      <a:pt x="104" y="11"/>
                    </a:lnTo>
                    <a:lnTo>
                      <a:pt x="53" y="0"/>
                    </a:lnTo>
                    <a:lnTo>
                      <a:pt x="46" y="35"/>
                    </a:lnTo>
                    <a:lnTo>
                      <a:pt x="38" y="71"/>
                    </a:lnTo>
                    <a:lnTo>
                      <a:pt x="32" y="107"/>
                    </a:lnTo>
                    <a:lnTo>
                      <a:pt x="26" y="142"/>
                    </a:lnTo>
                    <a:lnTo>
                      <a:pt x="20" y="180"/>
                    </a:lnTo>
                    <a:lnTo>
                      <a:pt x="16" y="216"/>
                    </a:lnTo>
                    <a:lnTo>
                      <a:pt x="12" y="254"/>
                    </a:lnTo>
                    <a:lnTo>
                      <a:pt x="8" y="290"/>
                    </a:lnTo>
                    <a:lnTo>
                      <a:pt x="5" y="328"/>
                    </a:lnTo>
                    <a:lnTo>
                      <a:pt x="3" y="366"/>
                    </a:lnTo>
                    <a:lnTo>
                      <a:pt x="1" y="403"/>
                    </a:lnTo>
                    <a:lnTo>
                      <a:pt x="0" y="442"/>
                    </a:lnTo>
                    <a:lnTo>
                      <a:pt x="0" y="480"/>
                    </a:lnTo>
                    <a:lnTo>
                      <a:pt x="0" y="517"/>
                    </a:lnTo>
                    <a:lnTo>
                      <a:pt x="0" y="556"/>
                    </a:lnTo>
                    <a:lnTo>
                      <a:pt x="1" y="595"/>
                    </a:lnTo>
                    <a:lnTo>
                      <a:pt x="3" y="634"/>
                    </a:lnTo>
                    <a:lnTo>
                      <a:pt x="5" y="672"/>
                    </a:lnTo>
                    <a:lnTo>
                      <a:pt x="7" y="713"/>
                    </a:lnTo>
                    <a:lnTo>
                      <a:pt x="12" y="751"/>
                    </a:lnTo>
                    <a:lnTo>
                      <a:pt x="15" y="791"/>
                    </a:lnTo>
                    <a:lnTo>
                      <a:pt x="19" y="831"/>
                    </a:lnTo>
                    <a:lnTo>
                      <a:pt x="25" y="871"/>
                    </a:lnTo>
                    <a:lnTo>
                      <a:pt x="30" y="910"/>
                    </a:lnTo>
                    <a:lnTo>
                      <a:pt x="37" y="951"/>
                    </a:lnTo>
                    <a:lnTo>
                      <a:pt x="43" y="992"/>
                    </a:lnTo>
                    <a:lnTo>
                      <a:pt x="51" y="1032"/>
                    </a:lnTo>
                    <a:lnTo>
                      <a:pt x="60" y="1073"/>
                    </a:lnTo>
                    <a:lnTo>
                      <a:pt x="68" y="1112"/>
                    </a:lnTo>
                    <a:lnTo>
                      <a:pt x="77" y="1154"/>
                    </a:lnTo>
                    <a:lnTo>
                      <a:pt x="87" y="1195"/>
                    </a:lnTo>
                    <a:lnTo>
                      <a:pt x="97" y="1235"/>
                    </a:lnTo>
                    <a:lnTo>
                      <a:pt x="148" y="1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0" name="Freeform 379"/>
              <p:cNvSpPr>
                <a:spLocks/>
              </p:cNvSpPr>
              <p:nvPr/>
            </p:nvSpPr>
            <p:spPr bwMode="auto">
              <a:xfrm>
                <a:off x="1211263" y="2362201"/>
                <a:ext cx="26988" cy="15875"/>
              </a:xfrm>
              <a:custGeom>
                <a:avLst/>
                <a:gdLst/>
                <a:ahLst/>
                <a:cxnLst>
                  <a:cxn ang="0">
                    <a:pos x="0" y="14"/>
                  </a:cxn>
                  <a:cxn ang="0">
                    <a:pos x="6" y="23"/>
                  </a:cxn>
                  <a:cxn ang="0">
                    <a:pos x="13" y="30"/>
                  </a:cxn>
                  <a:cxn ang="0">
                    <a:pos x="22" y="32"/>
                  </a:cxn>
                  <a:cxn ang="0">
                    <a:pos x="32" y="31"/>
                  </a:cxn>
                  <a:cxn ang="0">
                    <a:pos x="41" y="28"/>
                  </a:cxn>
                  <a:cxn ang="0">
                    <a:pos x="47" y="21"/>
                  </a:cxn>
                  <a:cxn ang="0">
                    <a:pos x="52" y="11"/>
                  </a:cxn>
                  <a:cxn ang="0">
                    <a:pos x="51" y="0"/>
                  </a:cxn>
                  <a:cxn ang="0">
                    <a:pos x="0" y="14"/>
                  </a:cxn>
                </a:cxnLst>
                <a:rect l="0" t="0" r="r" b="b"/>
                <a:pathLst>
                  <a:path w="52" h="32">
                    <a:moveTo>
                      <a:pt x="0" y="14"/>
                    </a:moveTo>
                    <a:lnTo>
                      <a:pt x="6" y="23"/>
                    </a:lnTo>
                    <a:lnTo>
                      <a:pt x="13" y="30"/>
                    </a:lnTo>
                    <a:lnTo>
                      <a:pt x="22" y="32"/>
                    </a:lnTo>
                    <a:lnTo>
                      <a:pt x="32" y="31"/>
                    </a:lnTo>
                    <a:lnTo>
                      <a:pt x="41" y="28"/>
                    </a:lnTo>
                    <a:lnTo>
                      <a:pt x="47" y="21"/>
                    </a:lnTo>
                    <a:lnTo>
                      <a:pt x="52" y="11"/>
                    </a:lnTo>
                    <a:lnTo>
                      <a:pt x="51" y="0"/>
                    </a:lnTo>
                    <a:lnTo>
                      <a:pt x="0"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1" name="Freeform 380"/>
              <p:cNvSpPr>
                <a:spLocks/>
              </p:cNvSpPr>
              <p:nvPr/>
            </p:nvSpPr>
            <p:spPr bwMode="auto">
              <a:xfrm>
                <a:off x="1069976" y="2557463"/>
                <a:ext cx="23813" cy="22225"/>
              </a:xfrm>
              <a:custGeom>
                <a:avLst/>
                <a:gdLst/>
                <a:ahLst/>
                <a:cxnLst>
                  <a:cxn ang="0">
                    <a:pos x="46" y="11"/>
                  </a:cxn>
                  <a:cxn ang="0">
                    <a:pos x="37" y="4"/>
                  </a:cxn>
                  <a:cxn ang="0">
                    <a:pos x="28" y="0"/>
                  </a:cxn>
                  <a:cxn ang="0">
                    <a:pos x="18" y="1"/>
                  </a:cxn>
                  <a:cxn ang="0">
                    <a:pos x="11" y="6"/>
                  </a:cxn>
                  <a:cxn ang="0">
                    <a:pos x="3" y="14"/>
                  </a:cxn>
                  <a:cxn ang="0">
                    <a:pos x="0" y="22"/>
                  </a:cxn>
                  <a:cxn ang="0">
                    <a:pos x="0" y="32"/>
                  </a:cxn>
                  <a:cxn ang="0">
                    <a:pos x="4" y="42"/>
                  </a:cxn>
                  <a:cxn ang="0">
                    <a:pos x="46" y="11"/>
                  </a:cxn>
                </a:cxnLst>
                <a:rect l="0" t="0" r="r" b="b"/>
                <a:pathLst>
                  <a:path w="46" h="42">
                    <a:moveTo>
                      <a:pt x="46" y="11"/>
                    </a:moveTo>
                    <a:lnTo>
                      <a:pt x="37" y="4"/>
                    </a:lnTo>
                    <a:lnTo>
                      <a:pt x="28" y="0"/>
                    </a:lnTo>
                    <a:lnTo>
                      <a:pt x="18" y="1"/>
                    </a:lnTo>
                    <a:lnTo>
                      <a:pt x="11" y="6"/>
                    </a:lnTo>
                    <a:lnTo>
                      <a:pt x="3" y="14"/>
                    </a:lnTo>
                    <a:lnTo>
                      <a:pt x="0" y="22"/>
                    </a:lnTo>
                    <a:lnTo>
                      <a:pt x="0" y="32"/>
                    </a:lnTo>
                    <a:lnTo>
                      <a:pt x="4" y="42"/>
                    </a:lnTo>
                    <a:lnTo>
                      <a:pt x="4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2" name="Freeform 381"/>
              <p:cNvSpPr>
                <a:spLocks/>
              </p:cNvSpPr>
              <p:nvPr/>
            </p:nvSpPr>
            <p:spPr bwMode="auto">
              <a:xfrm>
                <a:off x="1071563" y="2352676"/>
                <a:ext cx="1250950" cy="477838"/>
              </a:xfrm>
              <a:custGeom>
                <a:avLst/>
                <a:gdLst/>
                <a:ahLst/>
                <a:cxnLst>
                  <a:cxn ang="0">
                    <a:pos x="2261" y="77"/>
                  </a:cxn>
                  <a:cxn ang="0">
                    <a:pos x="2129" y="224"/>
                  </a:cxn>
                  <a:cxn ang="0">
                    <a:pos x="1990" y="358"/>
                  </a:cxn>
                  <a:cxn ang="0">
                    <a:pos x="1845" y="477"/>
                  </a:cxn>
                  <a:cxn ang="0">
                    <a:pos x="1696" y="583"/>
                  </a:cxn>
                  <a:cxn ang="0">
                    <a:pos x="1544" y="673"/>
                  </a:cxn>
                  <a:cxn ang="0">
                    <a:pos x="1388" y="746"/>
                  </a:cxn>
                  <a:cxn ang="0">
                    <a:pos x="1232" y="801"/>
                  </a:cxn>
                  <a:cxn ang="0">
                    <a:pos x="1077" y="837"/>
                  </a:cxn>
                  <a:cxn ang="0">
                    <a:pos x="924" y="854"/>
                  </a:cxn>
                  <a:cxn ang="0">
                    <a:pos x="772" y="848"/>
                  </a:cxn>
                  <a:cxn ang="0">
                    <a:pos x="626" y="821"/>
                  </a:cxn>
                  <a:cxn ang="0">
                    <a:pos x="484" y="771"/>
                  </a:cxn>
                  <a:cxn ang="0">
                    <a:pos x="349" y="697"/>
                  </a:cxn>
                  <a:cxn ang="0">
                    <a:pos x="219" y="598"/>
                  </a:cxn>
                  <a:cxn ang="0">
                    <a:pos x="99" y="473"/>
                  </a:cxn>
                  <a:cxn ang="0">
                    <a:pos x="0" y="430"/>
                  </a:cxn>
                  <a:cxn ang="0">
                    <a:pos x="121" y="575"/>
                  </a:cxn>
                  <a:cxn ang="0">
                    <a:pos x="252" y="692"/>
                  </a:cxn>
                  <a:cxn ang="0">
                    <a:pos x="392" y="783"/>
                  </a:cxn>
                  <a:cxn ang="0">
                    <a:pos x="538" y="847"/>
                  </a:cxn>
                  <a:cxn ang="0">
                    <a:pos x="690" y="888"/>
                  </a:cxn>
                  <a:cxn ang="0">
                    <a:pos x="846" y="904"/>
                  </a:cxn>
                  <a:cxn ang="0">
                    <a:pos x="1005" y="898"/>
                  </a:cxn>
                  <a:cxn ang="0">
                    <a:pos x="1166" y="871"/>
                  </a:cxn>
                  <a:cxn ang="0">
                    <a:pos x="1327" y="824"/>
                  </a:cxn>
                  <a:cxn ang="0">
                    <a:pos x="1488" y="758"/>
                  </a:cxn>
                  <a:cxn ang="0">
                    <a:pos x="1646" y="675"/>
                  </a:cxn>
                  <a:cxn ang="0">
                    <a:pos x="1800" y="575"/>
                  </a:cxn>
                  <a:cxn ang="0">
                    <a:pos x="1952" y="459"/>
                  </a:cxn>
                  <a:cxn ang="0">
                    <a:pos x="2097" y="329"/>
                  </a:cxn>
                  <a:cxn ang="0">
                    <a:pos x="2234" y="186"/>
                  </a:cxn>
                  <a:cxn ang="0">
                    <a:pos x="2364" y="31"/>
                  </a:cxn>
                </a:cxnLst>
                <a:rect l="0" t="0" r="r" b="b"/>
                <a:pathLst>
                  <a:path w="2364" h="904">
                    <a:moveTo>
                      <a:pt x="2325" y="0"/>
                    </a:moveTo>
                    <a:lnTo>
                      <a:pt x="2261" y="77"/>
                    </a:lnTo>
                    <a:lnTo>
                      <a:pt x="2196" y="151"/>
                    </a:lnTo>
                    <a:lnTo>
                      <a:pt x="2129" y="224"/>
                    </a:lnTo>
                    <a:lnTo>
                      <a:pt x="2061" y="292"/>
                    </a:lnTo>
                    <a:lnTo>
                      <a:pt x="1990" y="358"/>
                    </a:lnTo>
                    <a:lnTo>
                      <a:pt x="1919" y="419"/>
                    </a:lnTo>
                    <a:lnTo>
                      <a:pt x="1845" y="477"/>
                    </a:lnTo>
                    <a:lnTo>
                      <a:pt x="1772" y="533"/>
                    </a:lnTo>
                    <a:lnTo>
                      <a:pt x="1696" y="583"/>
                    </a:lnTo>
                    <a:lnTo>
                      <a:pt x="1619" y="631"/>
                    </a:lnTo>
                    <a:lnTo>
                      <a:pt x="1544" y="673"/>
                    </a:lnTo>
                    <a:lnTo>
                      <a:pt x="1466" y="712"/>
                    </a:lnTo>
                    <a:lnTo>
                      <a:pt x="1388" y="746"/>
                    </a:lnTo>
                    <a:lnTo>
                      <a:pt x="1310" y="776"/>
                    </a:lnTo>
                    <a:lnTo>
                      <a:pt x="1232" y="801"/>
                    </a:lnTo>
                    <a:lnTo>
                      <a:pt x="1155" y="821"/>
                    </a:lnTo>
                    <a:lnTo>
                      <a:pt x="1077" y="837"/>
                    </a:lnTo>
                    <a:lnTo>
                      <a:pt x="1001" y="847"/>
                    </a:lnTo>
                    <a:lnTo>
                      <a:pt x="924" y="854"/>
                    </a:lnTo>
                    <a:lnTo>
                      <a:pt x="848" y="854"/>
                    </a:lnTo>
                    <a:lnTo>
                      <a:pt x="772" y="848"/>
                    </a:lnTo>
                    <a:lnTo>
                      <a:pt x="699" y="837"/>
                    </a:lnTo>
                    <a:lnTo>
                      <a:pt x="626" y="821"/>
                    </a:lnTo>
                    <a:lnTo>
                      <a:pt x="555" y="799"/>
                    </a:lnTo>
                    <a:lnTo>
                      <a:pt x="484" y="771"/>
                    </a:lnTo>
                    <a:lnTo>
                      <a:pt x="416" y="737"/>
                    </a:lnTo>
                    <a:lnTo>
                      <a:pt x="349" y="697"/>
                    </a:lnTo>
                    <a:lnTo>
                      <a:pt x="283" y="651"/>
                    </a:lnTo>
                    <a:lnTo>
                      <a:pt x="219" y="598"/>
                    </a:lnTo>
                    <a:lnTo>
                      <a:pt x="158" y="540"/>
                    </a:lnTo>
                    <a:lnTo>
                      <a:pt x="99" y="473"/>
                    </a:lnTo>
                    <a:lnTo>
                      <a:pt x="42" y="399"/>
                    </a:lnTo>
                    <a:lnTo>
                      <a:pt x="0" y="430"/>
                    </a:lnTo>
                    <a:lnTo>
                      <a:pt x="59" y="506"/>
                    </a:lnTo>
                    <a:lnTo>
                      <a:pt x="121" y="575"/>
                    </a:lnTo>
                    <a:lnTo>
                      <a:pt x="184" y="637"/>
                    </a:lnTo>
                    <a:lnTo>
                      <a:pt x="252" y="692"/>
                    </a:lnTo>
                    <a:lnTo>
                      <a:pt x="320" y="741"/>
                    </a:lnTo>
                    <a:lnTo>
                      <a:pt x="392" y="783"/>
                    </a:lnTo>
                    <a:lnTo>
                      <a:pt x="464" y="817"/>
                    </a:lnTo>
                    <a:lnTo>
                      <a:pt x="538" y="847"/>
                    </a:lnTo>
                    <a:lnTo>
                      <a:pt x="613" y="871"/>
                    </a:lnTo>
                    <a:lnTo>
                      <a:pt x="690" y="888"/>
                    </a:lnTo>
                    <a:lnTo>
                      <a:pt x="768" y="899"/>
                    </a:lnTo>
                    <a:lnTo>
                      <a:pt x="846" y="904"/>
                    </a:lnTo>
                    <a:lnTo>
                      <a:pt x="926" y="904"/>
                    </a:lnTo>
                    <a:lnTo>
                      <a:pt x="1005" y="898"/>
                    </a:lnTo>
                    <a:lnTo>
                      <a:pt x="1086" y="888"/>
                    </a:lnTo>
                    <a:lnTo>
                      <a:pt x="1166" y="871"/>
                    </a:lnTo>
                    <a:lnTo>
                      <a:pt x="1247" y="849"/>
                    </a:lnTo>
                    <a:lnTo>
                      <a:pt x="1327" y="824"/>
                    </a:lnTo>
                    <a:lnTo>
                      <a:pt x="1408" y="794"/>
                    </a:lnTo>
                    <a:lnTo>
                      <a:pt x="1488" y="758"/>
                    </a:lnTo>
                    <a:lnTo>
                      <a:pt x="1568" y="719"/>
                    </a:lnTo>
                    <a:lnTo>
                      <a:pt x="1646" y="675"/>
                    </a:lnTo>
                    <a:lnTo>
                      <a:pt x="1725" y="626"/>
                    </a:lnTo>
                    <a:lnTo>
                      <a:pt x="1800" y="575"/>
                    </a:lnTo>
                    <a:lnTo>
                      <a:pt x="1876" y="519"/>
                    </a:lnTo>
                    <a:lnTo>
                      <a:pt x="1952" y="459"/>
                    </a:lnTo>
                    <a:lnTo>
                      <a:pt x="2025" y="395"/>
                    </a:lnTo>
                    <a:lnTo>
                      <a:pt x="2097" y="329"/>
                    </a:lnTo>
                    <a:lnTo>
                      <a:pt x="2167" y="259"/>
                    </a:lnTo>
                    <a:lnTo>
                      <a:pt x="2234" y="186"/>
                    </a:lnTo>
                    <a:lnTo>
                      <a:pt x="2301" y="110"/>
                    </a:lnTo>
                    <a:lnTo>
                      <a:pt x="2364" y="31"/>
                    </a:lnTo>
                    <a:lnTo>
                      <a:pt x="232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3" name="Freeform 382"/>
              <p:cNvSpPr>
                <a:spLocks/>
              </p:cNvSpPr>
              <p:nvPr/>
            </p:nvSpPr>
            <p:spPr bwMode="auto">
              <a:xfrm>
                <a:off x="1073151" y="2559051"/>
                <a:ext cx="23813" cy="20638"/>
              </a:xfrm>
              <a:custGeom>
                <a:avLst/>
                <a:gdLst/>
                <a:ahLst/>
                <a:cxnLst>
                  <a:cxn ang="0">
                    <a:pos x="40" y="41"/>
                  </a:cxn>
                  <a:cxn ang="0">
                    <a:pos x="44" y="31"/>
                  </a:cxn>
                  <a:cxn ang="0">
                    <a:pos x="45" y="21"/>
                  </a:cxn>
                  <a:cxn ang="0">
                    <a:pos x="41" y="13"/>
                  </a:cxn>
                  <a:cxn ang="0">
                    <a:pos x="35" y="6"/>
                  </a:cxn>
                  <a:cxn ang="0">
                    <a:pos x="26" y="2"/>
                  </a:cxn>
                  <a:cxn ang="0">
                    <a:pos x="18" y="0"/>
                  </a:cxn>
                  <a:cxn ang="0">
                    <a:pos x="8" y="3"/>
                  </a:cxn>
                  <a:cxn ang="0">
                    <a:pos x="0" y="10"/>
                  </a:cxn>
                  <a:cxn ang="0">
                    <a:pos x="40" y="41"/>
                  </a:cxn>
                </a:cxnLst>
                <a:rect l="0" t="0" r="r" b="b"/>
                <a:pathLst>
                  <a:path w="45" h="41">
                    <a:moveTo>
                      <a:pt x="40" y="41"/>
                    </a:moveTo>
                    <a:lnTo>
                      <a:pt x="44" y="31"/>
                    </a:lnTo>
                    <a:lnTo>
                      <a:pt x="45" y="21"/>
                    </a:lnTo>
                    <a:lnTo>
                      <a:pt x="41" y="13"/>
                    </a:lnTo>
                    <a:lnTo>
                      <a:pt x="35" y="6"/>
                    </a:lnTo>
                    <a:lnTo>
                      <a:pt x="26" y="2"/>
                    </a:lnTo>
                    <a:lnTo>
                      <a:pt x="18" y="0"/>
                    </a:lnTo>
                    <a:lnTo>
                      <a:pt x="8" y="3"/>
                    </a:lnTo>
                    <a:lnTo>
                      <a:pt x="0" y="10"/>
                    </a:lnTo>
                    <a:lnTo>
                      <a:pt x="40"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44" name="Prostoročno 143"/>
              <p:cNvSpPr/>
              <p:nvPr/>
            </p:nvSpPr>
            <p:spPr>
              <a:xfrm>
                <a:off x="2159000" y="1041400"/>
                <a:ext cx="177800" cy="368300"/>
              </a:xfrm>
              <a:custGeom>
                <a:avLst/>
                <a:gdLst>
                  <a:gd name="connsiteX0" fmla="*/ 0 w 177800"/>
                  <a:gd name="connsiteY0" fmla="*/ 0 h 368300"/>
                  <a:gd name="connsiteX1" fmla="*/ 127000 w 177800"/>
                  <a:gd name="connsiteY1" fmla="*/ 127000 h 368300"/>
                  <a:gd name="connsiteX2" fmla="*/ 177800 w 177800"/>
                  <a:gd name="connsiteY2" fmla="*/ 368300 h 368300"/>
                </a:gdLst>
                <a:ahLst/>
                <a:cxnLst>
                  <a:cxn ang="0">
                    <a:pos x="connsiteX0" y="connsiteY0"/>
                  </a:cxn>
                  <a:cxn ang="0">
                    <a:pos x="connsiteX1" y="connsiteY1"/>
                  </a:cxn>
                  <a:cxn ang="0">
                    <a:pos x="connsiteX2" y="connsiteY2"/>
                  </a:cxn>
                </a:cxnLst>
                <a:rect l="l" t="t" r="r" b="b"/>
                <a:pathLst>
                  <a:path w="177800" h="368300">
                    <a:moveTo>
                      <a:pt x="0" y="0"/>
                    </a:moveTo>
                    <a:cubicBezTo>
                      <a:pt x="48683" y="32808"/>
                      <a:pt x="97367" y="65617"/>
                      <a:pt x="127000" y="127000"/>
                    </a:cubicBezTo>
                    <a:cubicBezTo>
                      <a:pt x="156633" y="188383"/>
                      <a:pt x="173567" y="332317"/>
                      <a:pt x="177800" y="36830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5" name="Prostoročno 144"/>
              <p:cNvSpPr/>
              <p:nvPr/>
            </p:nvSpPr>
            <p:spPr>
              <a:xfrm>
                <a:off x="2095500" y="1028700"/>
                <a:ext cx="175683" cy="385233"/>
              </a:xfrm>
              <a:custGeom>
                <a:avLst/>
                <a:gdLst>
                  <a:gd name="connsiteX0" fmla="*/ 0 w 175683"/>
                  <a:gd name="connsiteY0" fmla="*/ 0 h 385233"/>
                  <a:gd name="connsiteX1" fmla="*/ 101600 w 175683"/>
                  <a:gd name="connsiteY1" fmla="*/ 127000 h 385233"/>
                  <a:gd name="connsiteX2" fmla="*/ 139700 w 175683"/>
                  <a:gd name="connsiteY2" fmla="*/ 241300 h 385233"/>
                  <a:gd name="connsiteX3" fmla="*/ 139700 w 175683"/>
                  <a:gd name="connsiteY3" fmla="*/ 368300 h 385233"/>
                </a:gdLst>
                <a:ahLst/>
                <a:cxnLst>
                  <a:cxn ang="0">
                    <a:pos x="connsiteX0" y="connsiteY0"/>
                  </a:cxn>
                  <a:cxn ang="0">
                    <a:pos x="connsiteX1" y="connsiteY1"/>
                  </a:cxn>
                  <a:cxn ang="0">
                    <a:pos x="connsiteX2" y="connsiteY2"/>
                  </a:cxn>
                  <a:cxn ang="0">
                    <a:pos x="connsiteX3" y="connsiteY3"/>
                  </a:cxn>
                </a:cxnLst>
                <a:rect l="l" t="t" r="r" b="b"/>
                <a:pathLst>
                  <a:path w="175683" h="385233">
                    <a:moveTo>
                      <a:pt x="0" y="0"/>
                    </a:moveTo>
                    <a:cubicBezTo>
                      <a:pt x="39158" y="43391"/>
                      <a:pt x="78317" y="86783"/>
                      <a:pt x="101600" y="127000"/>
                    </a:cubicBezTo>
                    <a:cubicBezTo>
                      <a:pt x="124883" y="167217"/>
                      <a:pt x="133350" y="201083"/>
                      <a:pt x="139700" y="241300"/>
                    </a:cubicBezTo>
                    <a:cubicBezTo>
                      <a:pt x="146050" y="281517"/>
                      <a:pt x="175683" y="385233"/>
                      <a:pt x="139700" y="36830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6" name="Prostoročno 145"/>
              <p:cNvSpPr/>
              <p:nvPr/>
            </p:nvSpPr>
            <p:spPr>
              <a:xfrm>
                <a:off x="2247900" y="1016000"/>
                <a:ext cx="203200" cy="355600"/>
              </a:xfrm>
              <a:custGeom>
                <a:avLst/>
                <a:gdLst>
                  <a:gd name="connsiteX0" fmla="*/ 0 w 203200"/>
                  <a:gd name="connsiteY0" fmla="*/ 0 h 355600"/>
                  <a:gd name="connsiteX1" fmla="*/ 139700 w 203200"/>
                  <a:gd name="connsiteY1" fmla="*/ 152400 h 355600"/>
                  <a:gd name="connsiteX2" fmla="*/ 203200 w 203200"/>
                  <a:gd name="connsiteY2" fmla="*/ 355600 h 355600"/>
                </a:gdLst>
                <a:ahLst/>
                <a:cxnLst>
                  <a:cxn ang="0">
                    <a:pos x="connsiteX0" y="connsiteY0"/>
                  </a:cxn>
                  <a:cxn ang="0">
                    <a:pos x="connsiteX1" y="connsiteY1"/>
                  </a:cxn>
                  <a:cxn ang="0">
                    <a:pos x="connsiteX2" y="connsiteY2"/>
                  </a:cxn>
                </a:cxnLst>
                <a:rect l="l" t="t" r="r" b="b"/>
                <a:pathLst>
                  <a:path w="203200" h="355600">
                    <a:moveTo>
                      <a:pt x="0" y="0"/>
                    </a:moveTo>
                    <a:lnTo>
                      <a:pt x="139700" y="152400"/>
                    </a:lnTo>
                    <a:lnTo>
                      <a:pt x="203200" y="3556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7" name="Prostoročno 146"/>
              <p:cNvSpPr/>
              <p:nvPr/>
            </p:nvSpPr>
            <p:spPr>
              <a:xfrm>
                <a:off x="2324100" y="1016000"/>
                <a:ext cx="203200" cy="355600"/>
              </a:xfrm>
              <a:custGeom>
                <a:avLst/>
                <a:gdLst>
                  <a:gd name="connsiteX0" fmla="*/ 0 w 203200"/>
                  <a:gd name="connsiteY0" fmla="*/ 0 h 355600"/>
                  <a:gd name="connsiteX1" fmla="*/ 139700 w 203200"/>
                  <a:gd name="connsiteY1" fmla="*/ 152400 h 355600"/>
                  <a:gd name="connsiteX2" fmla="*/ 203200 w 203200"/>
                  <a:gd name="connsiteY2" fmla="*/ 355600 h 355600"/>
                </a:gdLst>
                <a:ahLst/>
                <a:cxnLst>
                  <a:cxn ang="0">
                    <a:pos x="connsiteX0" y="connsiteY0"/>
                  </a:cxn>
                  <a:cxn ang="0">
                    <a:pos x="connsiteX1" y="connsiteY1"/>
                  </a:cxn>
                  <a:cxn ang="0">
                    <a:pos x="connsiteX2" y="connsiteY2"/>
                  </a:cxn>
                </a:cxnLst>
                <a:rect l="l" t="t" r="r" b="b"/>
                <a:pathLst>
                  <a:path w="203200" h="355600">
                    <a:moveTo>
                      <a:pt x="0" y="0"/>
                    </a:moveTo>
                    <a:lnTo>
                      <a:pt x="139700" y="152400"/>
                    </a:lnTo>
                    <a:lnTo>
                      <a:pt x="203200" y="3556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8" name="Elipsa 147"/>
              <p:cNvSpPr/>
              <p:nvPr/>
            </p:nvSpPr>
            <p:spPr>
              <a:xfrm rot="971403">
                <a:off x="1490270" y="924719"/>
                <a:ext cx="677863" cy="1084263"/>
              </a:xfrm>
              <a:prstGeom prst="ellipse">
                <a:avLst/>
              </a:prstGeom>
              <a:solidFill>
                <a:srgbClr val="DBEEF4">
                  <a:alpha val="5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49" name="Freeform 236"/>
              <p:cNvSpPr>
                <a:spLocks/>
              </p:cNvSpPr>
              <p:nvPr/>
            </p:nvSpPr>
            <p:spPr bwMode="auto">
              <a:xfrm>
                <a:off x="1343025" y="868363"/>
                <a:ext cx="146050" cy="292100"/>
              </a:xfrm>
              <a:custGeom>
                <a:avLst/>
                <a:gdLst/>
                <a:ahLst/>
                <a:cxnLst>
                  <a:cxn ang="0">
                    <a:pos x="277" y="541"/>
                  </a:cxn>
                  <a:cxn ang="0">
                    <a:pos x="267" y="495"/>
                  </a:cxn>
                  <a:cxn ang="0">
                    <a:pos x="258" y="450"/>
                  </a:cxn>
                  <a:cxn ang="0">
                    <a:pos x="247" y="409"/>
                  </a:cxn>
                  <a:cxn ang="0">
                    <a:pos x="236" y="369"/>
                  </a:cxn>
                  <a:cxn ang="0">
                    <a:pos x="222" y="331"/>
                  </a:cxn>
                  <a:cxn ang="0">
                    <a:pos x="209" y="294"/>
                  </a:cxn>
                  <a:cxn ang="0">
                    <a:pos x="197" y="260"/>
                  </a:cxn>
                  <a:cxn ang="0">
                    <a:pos x="182" y="226"/>
                  </a:cxn>
                  <a:cxn ang="0">
                    <a:pos x="167" y="194"/>
                  </a:cxn>
                  <a:cxn ang="0">
                    <a:pos x="151" y="164"/>
                  </a:cxn>
                  <a:cxn ang="0">
                    <a:pos x="134" y="134"/>
                  </a:cxn>
                  <a:cxn ang="0">
                    <a:pos x="118" y="107"/>
                  </a:cxn>
                  <a:cxn ang="0">
                    <a:pos x="99" y="78"/>
                  </a:cxn>
                  <a:cxn ang="0">
                    <a:pos x="80" y="51"/>
                  </a:cxn>
                  <a:cxn ang="0">
                    <a:pos x="61" y="25"/>
                  </a:cxn>
                  <a:cxn ang="0">
                    <a:pos x="41" y="0"/>
                  </a:cxn>
                  <a:cxn ang="0">
                    <a:pos x="0" y="32"/>
                  </a:cxn>
                  <a:cxn ang="0">
                    <a:pos x="18" y="58"/>
                  </a:cxn>
                  <a:cxn ang="0">
                    <a:pos x="37" y="84"/>
                  </a:cxn>
                  <a:cxn ang="0">
                    <a:pos x="56" y="108"/>
                  </a:cxn>
                  <a:cxn ang="0">
                    <a:pos x="72" y="134"/>
                  </a:cxn>
                  <a:cxn ang="0">
                    <a:pos x="88" y="161"/>
                  </a:cxn>
                  <a:cxn ang="0">
                    <a:pos x="104" y="188"/>
                  </a:cxn>
                  <a:cxn ang="0">
                    <a:pos x="118" y="218"/>
                  </a:cxn>
                  <a:cxn ang="0">
                    <a:pos x="133" y="248"/>
                  </a:cxn>
                  <a:cxn ang="0">
                    <a:pos x="148" y="279"/>
                  </a:cxn>
                  <a:cxn ang="0">
                    <a:pos x="160" y="313"/>
                  </a:cxn>
                  <a:cxn ang="0">
                    <a:pos x="174" y="347"/>
                  </a:cxn>
                  <a:cxn ang="0">
                    <a:pos x="184" y="385"/>
                  </a:cxn>
                  <a:cxn ang="0">
                    <a:pos x="195" y="423"/>
                  </a:cxn>
                  <a:cxn ang="0">
                    <a:pos x="206" y="464"/>
                  </a:cxn>
                  <a:cxn ang="0">
                    <a:pos x="216" y="506"/>
                  </a:cxn>
                  <a:cxn ang="0">
                    <a:pos x="225" y="552"/>
                  </a:cxn>
                  <a:cxn ang="0">
                    <a:pos x="277" y="541"/>
                  </a:cxn>
                </a:cxnLst>
                <a:rect l="0" t="0" r="r" b="b"/>
                <a:pathLst>
                  <a:path w="277" h="552">
                    <a:moveTo>
                      <a:pt x="277" y="541"/>
                    </a:moveTo>
                    <a:lnTo>
                      <a:pt x="267" y="495"/>
                    </a:lnTo>
                    <a:lnTo>
                      <a:pt x="258" y="450"/>
                    </a:lnTo>
                    <a:lnTo>
                      <a:pt x="247" y="409"/>
                    </a:lnTo>
                    <a:lnTo>
                      <a:pt x="236" y="369"/>
                    </a:lnTo>
                    <a:lnTo>
                      <a:pt x="222" y="331"/>
                    </a:lnTo>
                    <a:lnTo>
                      <a:pt x="209" y="294"/>
                    </a:lnTo>
                    <a:lnTo>
                      <a:pt x="197" y="260"/>
                    </a:lnTo>
                    <a:lnTo>
                      <a:pt x="182" y="226"/>
                    </a:lnTo>
                    <a:lnTo>
                      <a:pt x="167" y="194"/>
                    </a:lnTo>
                    <a:lnTo>
                      <a:pt x="151" y="164"/>
                    </a:lnTo>
                    <a:lnTo>
                      <a:pt x="134" y="134"/>
                    </a:lnTo>
                    <a:lnTo>
                      <a:pt x="118" y="107"/>
                    </a:lnTo>
                    <a:lnTo>
                      <a:pt x="99" y="78"/>
                    </a:lnTo>
                    <a:lnTo>
                      <a:pt x="80" y="51"/>
                    </a:lnTo>
                    <a:lnTo>
                      <a:pt x="61" y="25"/>
                    </a:lnTo>
                    <a:lnTo>
                      <a:pt x="41" y="0"/>
                    </a:lnTo>
                    <a:lnTo>
                      <a:pt x="0" y="32"/>
                    </a:lnTo>
                    <a:lnTo>
                      <a:pt x="18" y="58"/>
                    </a:lnTo>
                    <a:lnTo>
                      <a:pt x="37" y="84"/>
                    </a:lnTo>
                    <a:lnTo>
                      <a:pt x="56" y="108"/>
                    </a:lnTo>
                    <a:lnTo>
                      <a:pt x="72" y="134"/>
                    </a:lnTo>
                    <a:lnTo>
                      <a:pt x="88" y="161"/>
                    </a:lnTo>
                    <a:lnTo>
                      <a:pt x="104" y="188"/>
                    </a:lnTo>
                    <a:lnTo>
                      <a:pt x="118" y="218"/>
                    </a:lnTo>
                    <a:lnTo>
                      <a:pt x="133" y="248"/>
                    </a:lnTo>
                    <a:lnTo>
                      <a:pt x="148" y="279"/>
                    </a:lnTo>
                    <a:lnTo>
                      <a:pt x="160" y="313"/>
                    </a:lnTo>
                    <a:lnTo>
                      <a:pt x="174" y="347"/>
                    </a:lnTo>
                    <a:lnTo>
                      <a:pt x="184" y="385"/>
                    </a:lnTo>
                    <a:lnTo>
                      <a:pt x="195" y="423"/>
                    </a:lnTo>
                    <a:lnTo>
                      <a:pt x="206" y="464"/>
                    </a:lnTo>
                    <a:lnTo>
                      <a:pt x="216" y="506"/>
                    </a:lnTo>
                    <a:lnTo>
                      <a:pt x="225" y="552"/>
                    </a:lnTo>
                    <a:lnTo>
                      <a:pt x="277" y="5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50" name="Freeform 239"/>
              <p:cNvSpPr>
                <a:spLocks/>
              </p:cNvSpPr>
              <p:nvPr/>
            </p:nvSpPr>
            <p:spPr bwMode="auto">
              <a:xfrm>
                <a:off x="1541463" y="1066800"/>
                <a:ext cx="231775" cy="92075"/>
              </a:xfrm>
              <a:custGeom>
                <a:avLst/>
                <a:gdLst/>
                <a:ahLst/>
                <a:cxnLst>
                  <a:cxn ang="0">
                    <a:pos x="438" y="57"/>
                  </a:cxn>
                  <a:cxn ang="0">
                    <a:pos x="422" y="42"/>
                  </a:cxn>
                  <a:cxn ang="0">
                    <a:pos x="404" y="28"/>
                  </a:cxn>
                  <a:cxn ang="0">
                    <a:pos x="384" y="16"/>
                  </a:cxn>
                  <a:cxn ang="0">
                    <a:pos x="364" y="9"/>
                  </a:cxn>
                  <a:cxn ang="0">
                    <a:pos x="343" y="2"/>
                  </a:cxn>
                  <a:cxn ang="0">
                    <a:pos x="320" y="0"/>
                  </a:cxn>
                  <a:cxn ang="0">
                    <a:pos x="296" y="0"/>
                  </a:cxn>
                  <a:cxn ang="0">
                    <a:pos x="271" y="1"/>
                  </a:cxn>
                  <a:cxn ang="0">
                    <a:pos x="244" y="6"/>
                  </a:cxn>
                  <a:cxn ang="0">
                    <a:pos x="216" y="16"/>
                  </a:cxn>
                  <a:cxn ang="0">
                    <a:pos x="186" y="27"/>
                  </a:cxn>
                  <a:cxn ang="0">
                    <a:pos x="153" y="40"/>
                  </a:cxn>
                  <a:cxn ang="0">
                    <a:pos x="120" y="59"/>
                  </a:cxn>
                  <a:cxn ang="0">
                    <a:pos x="83" y="78"/>
                  </a:cxn>
                  <a:cxn ang="0">
                    <a:pos x="44" y="104"/>
                  </a:cxn>
                  <a:cxn ang="0">
                    <a:pos x="0" y="131"/>
                  </a:cxn>
                  <a:cxn ang="0">
                    <a:pos x="30" y="175"/>
                  </a:cxn>
                  <a:cxn ang="0">
                    <a:pos x="71" y="148"/>
                  </a:cxn>
                  <a:cxn ang="0">
                    <a:pos x="110" y="125"/>
                  </a:cxn>
                  <a:cxn ang="0">
                    <a:pos x="144" y="106"/>
                  </a:cxn>
                  <a:cxn ang="0">
                    <a:pos x="178" y="89"/>
                  </a:cxn>
                  <a:cxn ang="0">
                    <a:pos x="205" y="76"/>
                  </a:cxn>
                  <a:cxn ang="0">
                    <a:pos x="232" y="65"/>
                  </a:cxn>
                  <a:cxn ang="0">
                    <a:pos x="258" y="58"/>
                  </a:cxn>
                  <a:cxn ang="0">
                    <a:pos x="280" y="53"/>
                  </a:cxn>
                  <a:cxn ang="0">
                    <a:pos x="299" y="51"/>
                  </a:cxn>
                  <a:cxn ang="0">
                    <a:pos x="318" y="51"/>
                  </a:cxn>
                  <a:cxn ang="0">
                    <a:pos x="333" y="54"/>
                  </a:cxn>
                  <a:cxn ang="0">
                    <a:pos x="347" y="58"/>
                  </a:cxn>
                  <a:cxn ang="0">
                    <a:pos x="362" y="65"/>
                  </a:cxn>
                  <a:cxn ang="0">
                    <a:pos x="375" y="72"/>
                  </a:cxn>
                  <a:cxn ang="0">
                    <a:pos x="387" y="82"/>
                  </a:cxn>
                  <a:cxn ang="0">
                    <a:pos x="400" y="95"/>
                  </a:cxn>
                  <a:cxn ang="0">
                    <a:pos x="438" y="57"/>
                  </a:cxn>
                </a:cxnLst>
                <a:rect l="0" t="0" r="r" b="b"/>
                <a:pathLst>
                  <a:path w="438" h="175">
                    <a:moveTo>
                      <a:pt x="438" y="57"/>
                    </a:moveTo>
                    <a:lnTo>
                      <a:pt x="422" y="42"/>
                    </a:lnTo>
                    <a:lnTo>
                      <a:pt x="404" y="28"/>
                    </a:lnTo>
                    <a:lnTo>
                      <a:pt x="384" y="16"/>
                    </a:lnTo>
                    <a:lnTo>
                      <a:pt x="364" y="9"/>
                    </a:lnTo>
                    <a:lnTo>
                      <a:pt x="343" y="2"/>
                    </a:lnTo>
                    <a:lnTo>
                      <a:pt x="320" y="0"/>
                    </a:lnTo>
                    <a:lnTo>
                      <a:pt x="296" y="0"/>
                    </a:lnTo>
                    <a:lnTo>
                      <a:pt x="271" y="1"/>
                    </a:lnTo>
                    <a:lnTo>
                      <a:pt x="244" y="6"/>
                    </a:lnTo>
                    <a:lnTo>
                      <a:pt x="216" y="16"/>
                    </a:lnTo>
                    <a:lnTo>
                      <a:pt x="186" y="27"/>
                    </a:lnTo>
                    <a:lnTo>
                      <a:pt x="153" y="40"/>
                    </a:lnTo>
                    <a:lnTo>
                      <a:pt x="120" y="59"/>
                    </a:lnTo>
                    <a:lnTo>
                      <a:pt x="83" y="78"/>
                    </a:lnTo>
                    <a:lnTo>
                      <a:pt x="44" y="104"/>
                    </a:lnTo>
                    <a:lnTo>
                      <a:pt x="0" y="131"/>
                    </a:lnTo>
                    <a:lnTo>
                      <a:pt x="30" y="175"/>
                    </a:lnTo>
                    <a:lnTo>
                      <a:pt x="71" y="148"/>
                    </a:lnTo>
                    <a:lnTo>
                      <a:pt x="110" y="125"/>
                    </a:lnTo>
                    <a:lnTo>
                      <a:pt x="144" y="106"/>
                    </a:lnTo>
                    <a:lnTo>
                      <a:pt x="178" y="89"/>
                    </a:lnTo>
                    <a:lnTo>
                      <a:pt x="205" y="76"/>
                    </a:lnTo>
                    <a:lnTo>
                      <a:pt x="232" y="65"/>
                    </a:lnTo>
                    <a:lnTo>
                      <a:pt x="258" y="58"/>
                    </a:lnTo>
                    <a:lnTo>
                      <a:pt x="280" y="53"/>
                    </a:lnTo>
                    <a:lnTo>
                      <a:pt x="299" y="51"/>
                    </a:lnTo>
                    <a:lnTo>
                      <a:pt x="318" y="51"/>
                    </a:lnTo>
                    <a:lnTo>
                      <a:pt x="333" y="54"/>
                    </a:lnTo>
                    <a:lnTo>
                      <a:pt x="347" y="58"/>
                    </a:lnTo>
                    <a:lnTo>
                      <a:pt x="362" y="65"/>
                    </a:lnTo>
                    <a:lnTo>
                      <a:pt x="375" y="72"/>
                    </a:lnTo>
                    <a:lnTo>
                      <a:pt x="387" y="82"/>
                    </a:lnTo>
                    <a:lnTo>
                      <a:pt x="400" y="95"/>
                    </a:lnTo>
                    <a:lnTo>
                      <a:pt x="438"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51" name="Elipsa 150"/>
              <p:cNvSpPr/>
              <p:nvPr/>
            </p:nvSpPr>
            <p:spPr>
              <a:xfrm rot="1261815">
                <a:off x="783934" y="812884"/>
                <a:ext cx="727772" cy="1079500"/>
              </a:xfrm>
              <a:prstGeom prst="ellipse">
                <a:avLst/>
              </a:prstGeom>
              <a:solidFill>
                <a:srgbClr val="DBEEF4">
                  <a:alpha val="5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52" name="Freeform 304"/>
              <p:cNvSpPr>
                <a:spLocks/>
              </p:cNvSpPr>
              <p:nvPr/>
            </p:nvSpPr>
            <p:spPr bwMode="auto">
              <a:xfrm>
                <a:off x="873126" y="1439863"/>
                <a:ext cx="603250" cy="573088"/>
              </a:xfrm>
              <a:custGeom>
                <a:avLst/>
                <a:gdLst/>
                <a:ahLst/>
                <a:cxnLst>
                  <a:cxn ang="0">
                    <a:pos x="1121" y="136"/>
                  </a:cxn>
                  <a:cxn ang="0">
                    <a:pos x="1078" y="110"/>
                  </a:cxn>
                  <a:cxn ang="0">
                    <a:pos x="1035" y="86"/>
                  </a:cxn>
                  <a:cxn ang="0">
                    <a:pos x="991" y="65"/>
                  </a:cxn>
                  <a:cxn ang="0">
                    <a:pos x="947" y="47"/>
                  </a:cxn>
                  <a:cxn ang="0">
                    <a:pos x="903" y="33"/>
                  </a:cxn>
                  <a:cxn ang="0">
                    <a:pos x="858" y="22"/>
                  </a:cxn>
                  <a:cxn ang="0">
                    <a:pos x="810" y="14"/>
                  </a:cxn>
                  <a:cxn ang="0">
                    <a:pos x="754" y="10"/>
                  </a:cxn>
                  <a:cxn ang="0">
                    <a:pos x="687" y="4"/>
                  </a:cxn>
                  <a:cxn ang="0">
                    <a:pos x="619" y="0"/>
                  </a:cxn>
                  <a:cxn ang="0">
                    <a:pos x="551" y="0"/>
                  </a:cxn>
                  <a:cxn ang="0">
                    <a:pos x="483" y="3"/>
                  </a:cxn>
                  <a:cxn ang="0">
                    <a:pos x="419" y="13"/>
                  </a:cxn>
                  <a:cxn ang="0">
                    <a:pos x="355" y="31"/>
                  </a:cxn>
                  <a:cxn ang="0">
                    <a:pos x="296" y="56"/>
                  </a:cxn>
                  <a:cxn ang="0">
                    <a:pos x="241" y="91"/>
                  </a:cxn>
                  <a:cxn ang="0">
                    <a:pos x="191" y="136"/>
                  </a:cxn>
                  <a:cxn ang="0">
                    <a:pos x="143" y="187"/>
                  </a:cxn>
                  <a:cxn ang="0">
                    <a:pos x="102" y="243"/>
                  </a:cxn>
                  <a:cxn ang="0">
                    <a:pos x="67" y="303"/>
                  </a:cxn>
                  <a:cxn ang="0">
                    <a:pos x="38" y="367"/>
                  </a:cxn>
                  <a:cxn ang="0">
                    <a:pos x="17" y="432"/>
                  </a:cxn>
                  <a:cxn ang="0">
                    <a:pos x="4" y="499"/>
                  </a:cxn>
                  <a:cxn ang="0">
                    <a:pos x="0" y="564"/>
                  </a:cxn>
                  <a:cxn ang="0">
                    <a:pos x="4" y="629"/>
                  </a:cxn>
                  <a:cxn ang="0">
                    <a:pos x="17" y="695"/>
                  </a:cxn>
                  <a:cxn ang="0">
                    <a:pos x="37" y="759"/>
                  </a:cxn>
                  <a:cxn ang="0">
                    <a:pos x="64" y="821"/>
                  </a:cxn>
                  <a:cxn ang="0">
                    <a:pos x="98" y="879"/>
                  </a:cxn>
                  <a:cxn ang="0">
                    <a:pos x="138" y="933"/>
                  </a:cxn>
                  <a:cxn ang="0">
                    <a:pos x="184" y="980"/>
                  </a:cxn>
                  <a:cxn ang="0">
                    <a:pos x="232" y="1018"/>
                  </a:cxn>
                  <a:cxn ang="0">
                    <a:pos x="285" y="1046"/>
                  </a:cxn>
                  <a:cxn ang="0">
                    <a:pos x="342" y="1064"/>
                  </a:cxn>
                  <a:cxn ang="0">
                    <a:pos x="402" y="1076"/>
                  </a:cxn>
                  <a:cxn ang="0">
                    <a:pos x="465" y="1083"/>
                  </a:cxn>
                  <a:cxn ang="0">
                    <a:pos x="528" y="1083"/>
                  </a:cxn>
                  <a:cxn ang="0">
                    <a:pos x="591" y="1080"/>
                  </a:cxn>
                  <a:cxn ang="0">
                    <a:pos x="653" y="1074"/>
                  </a:cxn>
                  <a:cxn ang="0">
                    <a:pos x="714" y="1067"/>
                  </a:cxn>
                  <a:cxn ang="0">
                    <a:pos x="773" y="1055"/>
                  </a:cxn>
                  <a:cxn ang="0">
                    <a:pos x="832" y="1039"/>
                  </a:cxn>
                  <a:cxn ang="0">
                    <a:pos x="892" y="1018"/>
                  </a:cxn>
                  <a:cxn ang="0">
                    <a:pos x="949" y="994"/>
                  </a:cxn>
                  <a:cxn ang="0">
                    <a:pos x="1003" y="967"/>
                  </a:cxn>
                  <a:cxn ang="0">
                    <a:pos x="1057" y="935"/>
                  </a:cxn>
                  <a:cxn ang="0">
                    <a:pos x="1109" y="899"/>
                  </a:cxn>
                  <a:cxn ang="0">
                    <a:pos x="1135" y="698"/>
                  </a:cxn>
                  <a:cxn ang="0">
                    <a:pos x="1139" y="332"/>
                  </a:cxn>
                </a:cxnLst>
                <a:rect l="0" t="0" r="r" b="b"/>
                <a:pathLst>
                  <a:path w="1142" h="1083">
                    <a:moveTo>
                      <a:pt x="1142" y="150"/>
                    </a:moveTo>
                    <a:lnTo>
                      <a:pt x="1121" y="136"/>
                    </a:lnTo>
                    <a:lnTo>
                      <a:pt x="1099" y="123"/>
                    </a:lnTo>
                    <a:lnTo>
                      <a:pt x="1078" y="110"/>
                    </a:lnTo>
                    <a:lnTo>
                      <a:pt x="1056" y="98"/>
                    </a:lnTo>
                    <a:lnTo>
                      <a:pt x="1035" y="86"/>
                    </a:lnTo>
                    <a:lnTo>
                      <a:pt x="1013" y="76"/>
                    </a:lnTo>
                    <a:lnTo>
                      <a:pt x="991" y="65"/>
                    </a:lnTo>
                    <a:lnTo>
                      <a:pt x="969" y="56"/>
                    </a:lnTo>
                    <a:lnTo>
                      <a:pt x="947" y="47"/>
                    </a:lnTo>
                    <a:lnTo>
                      <a:pt x="926" y="41"/>
                    </a:lnTo>
                    <a:lnTo>
                      <a:pt x="903" y="33"/>
                    </a:lnTo>
                    <a:lnTo>
                      <a:pt x="881" y="27"/>
                    </a:lnTo>
                    <a:lnTo>
                      <a:pt x="858" y="22"/>
                    </a:lnTo>
                    <a:lnTo>
                      <a:pt x="834" y="18"/>
                    </a:lnTo>
                    <a:lnTo>
                      <a:pt x="810" y="14"/>
                    </a:lnTo>
                    <a:lnTo>
                      <a:pt x="787" y="12"/>
                    </a:lnTo>
                    <a:lnTo>
                      <a:pt x="754" y="10"/>
                    </a:lnTo>
                    <a:lnTo>
                      <a:pt x="721" y="7"/>
                    </a:lnTo>
                    <a:lnTo>
                      <a:pt x="687" y="4"/>
                    </a:lnTo>
                    <a:lnTo>
                      <a:pt x="653" y="2"/>
                    </a:lnTo>
                    <a:lnTo>
                      <a:pt x="619" y="0"/>
                    </a:lnTo>
                    <a:lnTo>
                      <a:pt x="585" y="0"/>
                    </a:lnTo>
                    <a:lnTo>
                      <a:pt x="551" y="0"/>
                    </a:lnTo>
                    <a:lnTo>
                      <a:pt x="517" y="1"/>
                    </a:lnTo>
                    <a:lnTo>
                      <a:pt x="483" y="3"/>
                    </a:lnTo>
                    <a:lnTo>
                      <a:pt x="451" y="8"/>
                    </a:lnTo>
                    <a:lnTo>
                      <a:pt x="419" y="13"/>
                    </a:lnTo>
                    <a:lnTo>
                      <a:pt x="387" y="21"/>
                    </a:lnTo>
                    <a:lnTo>
                      <a:pt x="355" y="31"/>
                    </a:lnTo>
                    <a:lnTo>
                      <a:pt x="325" y="42"/>
                    </a:lnTo>
                    <a:lnTo>
                      <a:pt x="296" y="56"/>
                    </a:lnTo>
                    <a:lnTo>
                      <a:pt x="268" y="72"/>
                    </a:lnTo>
                    <a:lnTo>
                      <a:pt x="241" y="91"/>
                    </a:lnTo>
                    <a:lnTo>
                      <a:pt x="215" y="113"/>
                    </a:lnTo>
                    <a:lnTo>
                      <a:pt x="191" y="136"/>
                    </a:lnTo>
                    <a:lnTo>
                      <a:pt x="166" y="160"/>
                    </a:lnTo>
                    <a:lnTo>
                      <a:pt x="143" y="187"/>
                    </a:lnTo>
                    <a:lnTo>
                      <a:pt x="122" y="214"/>
                    </a:lnTo>
                    <a:lnTo>
                      <a:pt x="102" y="243"/>
                    </a:lnTo>
                    <a:lnTo>
                      <a:pt x="84" y="272"/>
                    </a:lnTo>
                    <a:lnTo>
                      <a:pt x="67" y="303"/>
                    </a:lnTo>
                    <a:lnTo>
                      <a:pt x="51" y="335"/>
                    </a:lnTo>
                    <a:lnTo>
                      <a:pt x="38" y="367"/>
                    </a:lnTo>
                    <a:lnTo>
                      <a:pt x="27" y="399"/>
                    </a:lnTo>
                    <a:lnTo>
                      <a:pt x="17" y="432"/>
                    </a:lnTo>
                    <a:lnTo>
                      <a:pt x="9" y="465"/>
                    </a:lnTo>
                    <a:lnTo>
                      <a:pt x="4" y="499"/>
                    </a:lnTo>
                    <a:lnTo>
                      <a:pt x="1" y="532"/>
                    </a:lnTo>
                    <a:lnTo>
                      <a:pt x="0" y="564"/>
                    </a:lnTo>
                    <a:lnTo>
                      <a:pt x="1" y="597"/>
                    </a:lnTo>
                    <a:lnTo>
                      <a:pt x="4" y="629"/>
                    </a:lnTo>
                    <a:lnTo>
                      <a:pt x="9" y="662"/>
                    </a:lnTo>
                    <a:lnTo>
                      <a:pt x="17" y="695"/>
                    </a:lnTo>
                    <a:lnTo>
                      <a:pt x="26" y="726"/>
                    </a:lnTo>
                    <a:lnTo>
                      <a:pt x="37" y="759"/>
                    </a:lnTo>
                    <a:lnTo>
                      <a:pt x="50" y="790"/>
                    </a:lnTo>
                    <a:lnTo>
                      <a:pt x="64" y="821"/>
                    </a:lnTo>
                    <a:lnTo>
                      <a:pt x="81" y="850"/>
                    </a:lnTo>
                    <a:lnTo>
                      <a:pt x="98" y="879"/>
                    </a:lnTo>
                    <a:lnTo>
                      <a:pt x="118" y="906"/>
                    </a:lnTo>
                    <a:lnTo>
                      <a:pt x="138" y="933"/>
                    </a:lnTo>
                    <a:lnTo>
                      <a:pt x="160" y="957"/>
                    </a:lnTo>
                    <a:lnTo>
                      <a:pt x="184" y="980"/>
                    </a:lnTo>
                    <a:lnTo>
                      <a:pt x="208" y="1001"/>
                    </a:lnTo>
                    <a:lnTo>
                      <a:pt x="232" y="1018"/>
                    </a:lnTo>
                    <a:lnTo>
                      <a:pt x="259" y="1033"/>
                    </a:lnTo>
                    <a:lnTo>
                      <a:pt x="285" y="1046"/>
                    </a:lnTo>
                    <a:lnTo>
                      <a:pt x="313" y="1056"/>
                    </a:lnTo>
                    <a:lnTo>
                      <a:pt x="342" y="1064"/>
                    </a:lnTo>
                    <a:lnTo>
                      <a:pt x="373" y="1072"/>
                    </a:lnTo>
                    <a:lnTo>
                      <a:pt x="402" y="1076"/>
                    </a:lnTo>
                    <a:lnTo>
                      <a:pt x="434" y="1080"/>
                    </a:lnTo>
                    <a:lnTo>
                      <a:pt x="465" y="1083"/>
                    </a:lnTo>
                    <a:lnTo>
                      <a:pt x="497" y="1083"/>
                    </a:lnTo>
                    <a:lnTo>
                      <a:pt x="528" y="1083"/>
                    </a:lnTo>
                    <a:lnTo>
                      <a:pt x="560" y="1082"/>
                    </a:lnTo>
                    <a:lnTo>
                      <a:pt x="591" y="1080"/>
                    </a:lnTo>
                    <a:lnTo>
                      <a:pt x="623" y="1078"/>
                    </a:lnTo>
                    <a:lnTo>
                      <a:pt x="653" y="1074"/>
                    </a:lnTo>
                    <a:lnTo>
                      <a:pt x="683" y="1071"/>
                    </a:lnTo>
                    <a:lnTo>
                      <a:pt x="714" y="1067"/>
                    </a:lnTo>
                    <a:lnTo>
                      <a:pt x="743" y="1061"/>
                    </a:lnTo>
                    <a:lnTo>
                      <a:pt x="773" y="1055"/>
                    </a:lnTo>
                    <a:lnTo>
                      <a:pt x="803" y="1048"/>
                    </a:lnTo>
                    <a:lnTo>
                      <a:pt x="832" y="1039"/>
                    </a:lnTo>
                    <a:lnTo>
                      <a:pt x="862" y="1029"/>
                    </a:lnTo>
                    <a:lnTo>
                      <a:pt x="892" y="1018"/>
                    </a:lnTo>
                    <a:lnTo>
                      <a:pt x="920" y="1007"/>
                    </a:lnTo>
                    <a:lnTo>
                      <a:pt x="949" y="994"/>
                    </a:lnTo>
                    <a:lnTo>
                      <a:pt x="976" y="981"/>
                    </a:lnTo>
                    <a:lnTo>
                      <a:pt x="1003" y="967"/>
                    </a:lnTo>
                    <a:lnTo>
                      <a:pt x="1031" y="951"/>
                    </a:lnTo>
                    <a:lnTo>
                      <a:pt x="1057" y="935"/>
                    </a:lnTo>
                    <a:lnTo>
                      <a:pt x="1084" y="917"/>
                    </a:lnTo>
                    <a:lnTo>
                      <a:pt x="1109" y="899"/>
                    </a:lnTo>
                    <a:lnTo>
                      <a:pt x="1133" y="880"/>
                    </a:lnTo>
                    <a:lnTo>
                      <a:pt x="1135" y="698"/>
                    </a:lnTo>
                    <a:lnTo>
                      <a:pt x="1137" y="515"/>
                    </a:lnTo>
                    <a:lnTo>
                      <a:pt x="1139" y="332"/>
                    </a:lnTo>
                    <a:lnTo>
                      <a:pt x="1142" y="150"/>
                    </a:lnTo>
                    <a:close/>
                  </a:path>
                </a:pathLst>
              </a:custGeom>
              <a:solidFill>
                <a:srgbClr val="FFE6C7"/>
              </a:solidFill>
              <a:ln w="28575">
                <a:noFill/>
                <a:round/>
                <a:headEnd/>
                <a:tailEnd/>
              </a:ln>
            </p:spPr>
            <p:txBody>
              <a:bodyPr vert="horz" wrap="square" lIns="91440" tIns="45720" rIns="91440" bIns="45720" numCol="1" anchor="t" anchorCtr="0" compatLnSpc="1">
                <a:prstTxWarp prst="textNoShape">
                  <a:avLst/>
                </a:prstTxWarp>
              </a:bodyPr>
              <a:lstStyle/>
              <a:p>
                <a:endParaRPr lang="sl-SI"/>
              </a:p>
            </p:txBody>
          </p:sp>
          <p:sp>
            <p:nvSpPr>
              <p:cNvPr id="153" name="Prostoročno 152"/>
              <p:cNvSpPr/>
              <p:nvPr/>
            </p:nvSpPr>
            <p:spPr>
              <a:xfrm>
                <a:off x="868345" y="1445288"/>
                <a:ext cx="593690" cy="571081"/>
              </a:xfrm>
              <a:custGeom>
                <a:avLst/>
                <a:gdLst>
                  <a:gd name="connsiteX0" fmla="*/ 593690 w 593690"/>
                  <a:gd name="connsiteY0" fmla="*/ 72013 h 571081"/>
                  <a:gd name="connsiteX1" fmla="*/ 483158 w 593690"/>
                  <a:gd name="connsiteY1" fmla="*/ 21771 h 571081"/>
                  <a:gd name="connsiteX2" fmla="*/ 337457 w 593690"/>
                  <a:gd name="connsiteY2" fmla="*/ 1675 h 571081"/>
                  <a:gd name="connsiteX3" fmla="*/ 216877 w 593690"/>
                  <a:gd name="connsiteY3" fmla="*/ 11723 h 571081"/>
                  <a:gd name="connsiteX4" fmla="*/ 106345 w 593690"/>
                  <a:gd name="connsiteY4" fmla="*/ 66989 h 571081"/>
                  <a:gd name="connsiteX5" fmla="*/ 36007 w 593690"/>
                  <a:gd name="connsiteY5" fmla="*/ 162448 h 571081"/>
                  <a:gd name="connsiteX6" fmla="*/ 837 w 593690"/>
                  <a:gd name="connsiteY6" fmla="*/ 267956 h 571081"/>
                  <a:gd name="connsiteX7" fmla="*/ 30982 w 593690"/>
                  <a:gd name="connsiteY7" fmla="*/ 393560 h 571081"/>
                  <a:gd name="connsiteX8" fmla="*/ 81224 w 593690"/>
                  <a:gd name="connsiteY8" fmla="*/ 489020 h 571081"/>
                  <a:gd name="connsiteX9" fmla="*/ 181708 w 593690"/>
                  <a:gd name="connsiteY9" fmla="*/ 559358 h 571081"/>
                  <a:gd name="connsiteX10" fmla="*/ 347506 w 593690"/>
                  <a:gd name="connsiteY10" fmla="*/ 559358 h 571081"/>
                  <a:gd name="connsiteX11" fmla="*/ 493207 w 593690"/>
                  <a:gd name="connsiteY11" fmla="*/ 524189 h 571081"/>
                  <a:gd name="connsiteX12" fmla="*/ 578618 w 593690"/>
                  <a:gd name="connsiteY12" fmla="*/ 478971 h 571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3690" h="571081">
                    <a:moveTo>
                      <a:pt x="593690" y="72013"/>
                    </a:moveTo>
                    <a:cubicBezTo>
                      <a:pt x="559776" y="52753"/>
                      <a:pt x="525863" y="33494"/>
                      <a:pt x="483158" y="21771"/>
                    </a:cubicBezTo>
                    <a:cubicBezTo>
                      <a:pt x="440453" y="10048"/>
                      <a:pt x="381837" y="3350"/>
                      <a:pt x="337457" y="1675"/>
                    </a:cubicBezTo>
                    <a:cubicBezTo>
                      <a:pt x="293077" y="0"/>
                      <a:pt x="255395" y="837"/>
                      <a:pt x="216877" y="11723"/>
                    </a:cubicBezTo>
                    <a:cubicBezTo>
                      <a:pt x="178359" y="22609"/>
                      <a:pt x="136490" y="41868"/>
                      <a:pt x="106345" y="66989"/>
                    </a:cubicBezTo>
                    <a:cubicBezTo>
                      <a:pt x="76200" y="92110"/>
                      <a:pt x="53592" y="128954"/>
                      <a:pt x="36007" y="162448"/>
                    </a:cubicBezTo>
                    <a:cubicBezTo>
                      <a:pt x="18422" y="195943"/>
                      <a:pt x="1675" y="229437"/>
                      <a:pt x="837" y="267956"/>
                    </a:cubicBezTo>
                    <a:cubicBezTo>
                      <a:pt x="0" y="306475"/>
                      <a:pt x="17584" y="356716"/>
                      <a:pt x="30982" y="393560"/>
                    </a:cubicBezTo>
                    <a:cubicBezTo>
                      <a:pt x="44380" y="430404"/>
                      <a:pt x="56103" y="461387"/>
                      <a:pt x="81224" y="489020"/>
                    </a:cubicBezTo>
                    <a:cubicBezTo>
                      <a:pt x="106345" y="516653"/>
                      <a:pt x="137328" y="547635"/>
                      <a:pt x="181708" y="559358"/>
                    </a:cubicBezTo>
                    <a:cubicBezTo>
                      <a:pt x="226088" y="571081"/>
                      <a:pt x="295589" y="565220"/>
                      <a:pt x="347506" y="559358"/>
                    </a:cubicBezTo>
                    <a:cubicBezTo>
                      <a:pt x="399423" y="553496"/>
                      <a:pt x="454688" y="537587"/>
                      <a:pt x="493207" y="524189"/>
                    </a:cubicBezTo>
                    <a:cubicBezTo>
                      <a:pt x="531726" y="510791"/>
                      <a:pt x="571082" y="498230"/>
                      <a:pt x="578618" y="478971"/>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54" name="Prostoročno 153"/>
              <p:cNvSpPr/>
              <p:nvPr/>
            </p:nvSpPr>
            <p:spPr>
              <a:xfrm>
                <a:off x="2181497" y="1254034"/>
                <a:ext cx="431074" cy="182880"/>
              </a:xfrm>
              <a:custGeom>
                <a:avLst/>
                <a:gdLst>
                  <a:gd name="connsiteX0" fmla="*/ 0 w 431074"/>
                  <a:gd name="connsiteY0" fmla="*/ 13063 h 182880"/>
                  <a:gd name="connsiteX1" fmla="*/ 209006 w 431074"/>
                  <a:gd name="connsiteY1" fmla="*/ 0 h 182880"/>
                  <a:gd name="connsiteX2" fmla="*/ 431074 w 431074"/>
                  <a:gd name="connsiteY2" fmla="*/ 26126 h 182880"/>
                  <a:gd name="connsiteX3" fmla="*/ 261257 w 431074"/>
                  <a:gd name="connsiteY3" fmla="*/ 117566 h 182880"/>
                  <a:gd name="connsiteX4" fmla="*/ 0 w 431074"/>
                  <a:gd name="connsiteY4" fmla="*/ 182880 h 182880"/>
                  <a:gd name="connsiteX5" fmla="*/ 0 w 431074"/>
                  <a:gd name="connsiteY5" fmla="*/ 13063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074" h="182880">
                    <a:moveTo>
                      <a:pt x="0" y="13063"/>
                    </a:moveTo>
                    <a:lnTo>
                      <a:pt x="209006" y="0"/>
                    </a:lnTo>
                    <a:lnTo>
                      <a:pt x="431074" y="26126"/>
                    </a:lnTo>
                    <a:lnTo>
                      <a:pt x="261257" y="117566"/>
                    </a:lnTo>
                    <a:lnTo>
                      <a:pt x="0" y="182880"/>
                    </a:lnTo>
                    <a:lnTo>
                      <a:pt x="0" y="13063"/>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grpSp>
          <p:nvGrpSpPr>
            <p:cNvPr id="49" name="Skupina 256"/>
            <p:cNvGrpSpPr/>
            <p:nvPr/>
          </p:nvGrpSpPr>
          <p:grpSpPr>
            <a:xfrm>
              <a:off x="4824244" y="613855"/>
              <a:ext cx="334963" cy="903287"/>
              <a:chOff x="4981000" y="1489076"/>
              <a:chExt cx="334963" cy="903287"/>
            </a:xfrm>
          </p:grpSpPr>
          <p:sp>
            <p:nvSpPr>
              <p:cNvPr id="50" name="Freeform 11"/>
              <p:cNvSpPr>
                <a:spLocks/>
              </p:cNvSpPr>
              <p:nvPr/>
            </p:nvSpPr>
            <p:spPr bwMode="auto">
              <a:xfrm>
                <a:off x="4981000" y="1489076"/>
                <a:ext cx="334963" cy="649288"/>
              </a:xfrm>
              <a:custGeom>
                <a:avLst/>
                <a:gdLst/>
                <a:ahLst/>
                <a:cxnLst>
                  <a:cxn ang="0">
                    <a:pos x="0" y="56"/>
                  </a:cxn>
                  <a:cxn ang="0">
                    <a:pos x="631" y="0"/>
                  </a:cxn>
                  <a:cxn ang="0">
                    <a:pos x="548" y="1128"/>
                  </a:cxn>
                  <a:cxn ang="0">
                    <a:pos x="225" y="1226"/>
                  </a:cxn>
                  <a:cxn ang="0">
                    <a:pos x="0" y="56"/>
                  </a:cxn>
                </a:cxnLst>
                <a:rect l="0" t="0" r="r" b="b"/>
                <a:pathLst>
                  <a:path w="631" h="1226">
                    <a:moveTo>
                      <a:pt x="0" y="56"/>
                    </a:moveTo>
                    <a:lnTo>
                      <a:pt x="631" y="0"/>
                    </a:lnTo>
                    <a:lnTo>
                      <a:pt x="548" y="1128"/>
                    </a:lnTo>
                    <a:lnTo>
                      <a:pt x="225" y="1226"/>
                    </a:lnTo>
                    <a:lnTo>
                      <a:pt x="0" y="56"/>
                    </a:lnTo>
                    <a:close/>
                  </a:path>
                </a:pathLst>
              </a:custGeom>
              <a:solidFill>
                <a:srgbClr val="FF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sp>
            <p:nvSpPr>
              <p:cNvPr id="51" name="Freeform 12"/>
              <p:cNvSpPr>
                <a:spLocks/>
              </p:cNvSpPr>
              <p:nvPr/>
            </p:nvSpPr>
            <p:spPr bwMode="auto">
              <a:xfrm>
                <a:off x="5077837" y="2220913"/>
                <a:ext cx="207963" cy="171450"/>
              </a:xfrm>
              <a:custGeom>
                <a:avLst/>
                <a:gdLst/>
                <a:ahLst/>
                <a:cxnLst>
                  <a:cxn ang="0">
                    <a:pos x="217" y="1"/>
                  </a:cxn>
                  <a:cxn ang="0">
                    <a:pos x="256" y="7"/>
                  </a:cxn>
                  <a:cxn ang="0">
                    <a:pos x="291" y="20"/>
                  </a:cxn>
                  <a:cxn ang="0">
                    <a:pos x="322" y="36"/>
                  </a:cxn>
                  <a:cxn ang="0">
                    <a:pos x="349" y="58"/>
                  </a:cxn>
                  <a:cxn ang="0">
                    <a:pos x="369" y="84"/>
                  </a:cxn>
                  <a:cxn ang="0">
                    <a:pos x="385" y="114"/>
                  </a:cxn>
                  <a:cxn ang="0">
                    <a:pos x="392" y="145"/>
                  </a:cxn>
                  <a:cxn ang="0">
                    <a:pos x="392" y="179"/>
                  </a:cxn>
                  <a:cxn ang="0">
                    <a:pos x="385" y="210"/>
                  </a:cxn>
                  <a:cxn ang="0">
                    <a:pos x="369" y="239"/>
                  </a:cxn>
                  <a:cxn ang="0">
                    <a:pos x="349" y="265"/>
                  </a:cxn>
                  <a:cxn ang="0">
                    <a:pos x="322" y="287"/>
                  </a:cxn>
                  <a:cxn ang="0">
                    <a:pos x="291" y="304"/>
                  </a:cxn>
                  <a:cxn ang="0">
                    <a:pos x="256" y="317"/>
                  </a:cxn>
                  <a:cxn ang="0">
                    <a:pos x="217" y="323"/>
                  </a:cxn>
                  <a:cxn ang="0">
                    <a:pos x="177" y="323"/>
                  </a:cxn>
                  <a:cxn ang="0">
                    <a:pos x="138" y="317"/>
                  </a:cxn>
                  <a:cxn ang="0">
                    <a:pos x="103" y="304"/>
                  </a:cxn>
                  <a:cxn ang="0">
                    <a:pos x="72" y="287"/>
                  </a:cxn>
                  <a:cxn ang="0">
                    <a:pos x="45" y="265"/>
                  </a:cxn>
                  <a:cxn ang="0">
                    <a:pos x="25" y="239"/>
                  </a:cxn>
                  <a:cxn ang="0">
                    <a:pos x="9" y="210"/>
                  </a:cxn>
                  <a:cxn ang="0">
                    <a:pos x="2" y="179"/>
                  </a:cxn>
                  <a:cxn ang="0">
                    <a:pos x="2" y="145"/>
                  </a:cxn>
                  <a:cxn ang="0">
                    <a:pos x="9" y="114"/>
                  </a:cxn>
                  <a:cxn ang="0">
                    <a:pos x="25" y="84"/>
                  </a:cxn>
                  <a:cxn ang="0">
                    <a:pos x="45" y="58"/>
                  </a:cxn>
                  <a:cxn ang="0">
                    <a:pos x="72" y="36"/>
                  </a:cxn>
                  <a:cxn ang="0">
                    <a:pos x="103" y="20"/>
                  </a:cxn>
                  <a:cxn ang="0">
                    <a:pos x="138" y="7"/>
                  </a:cxn>
                  <a:cxn ang="0">
                    <a:pos x="177" y="1"/>
                  </a:cxn>
                </a:cxnLst>
                <a:rect l="0" t="0" r="r" b="b"/>
                <a:pathLst>
                  <a:path w="393" h="324">
                    <a:moveTo>
                      <a:pt x="197" y="0"/>
                    </a:moveTo>
                    <a:lnTo>
                      <a:pt x="217" y="1"/>
                    </a:lnTo>
                    <a:lnTo>
                      <a:pt x="237" y="3"/>
                    </a:lnTo>
                    <a:lnTo>
                      <a:pt x="256" y="7"/>
                    </a:lnTo>
                    <a:lnTo>
                      <a:pt x="273" y="12"/>
                    </a:lnTo>
                    <a:lnTo>
                      <a:pt x="291" y="20"/>
                    </a:lnTo>
                    <a:lnTo>
                      <a:pt x="307" y="27"/>
                    </a:lnTo>
                    <a:lnTo>
                      <a:pt x="322" y="36"/>
                    </a:lnTo>
                    <a:lnTo>
                      <a:pt x="336" y="47"/>
                    </a:lnTo>
                    <a:lnTo>
                      <a:pt x="349" y="58"/>
                    </a:lnTo>
                    <a:lnTo>
                      <a:pt x="360" y="71"/>
                    </a:lnTo>
                    <a:lnTo>
                      <a:pt x="369" y="84"/>
                    </a:lnTo>
                    <a:lnTo>
                      <a:pt x="378" y="98"/>
                    </a:lnTo>
                    <a:lnTo>
                      <a:pt x="385" y="114"/>
                    </a:lnTo>
                    <a:lnTo>
                      <a:pt x="389" y="129"/>
                    </a:lnTo>
                    <a:lnTo>
                      <a:pt x="392" y="145"/>
                    </a:lnTo>
                    <a:lnTo>
                      <a:pt x="393" y="162"/>
                    </a:lnTo>
                    <a:lnTo>
                      <a:pt x="392" y="179"/>
                    </a:lnTo>
                    <a:lnTo>
                      <a:pt x="389" y="194"/>
                    </a:lnTo>
                    <a:lnTo>
                      <a:pt x="385" y="210"/>
                    </a:lnTo>
                    <a:lnTo>
                      <a:pt x="378" y="225"/>
                    </a:lnTo>
                    <a:lnTo>
                      <a:pt x="369" y="239"/>
                    </a:lnTo>
                    <a:lnTo>
                      <a:pt x="360" y="253"/>
                    </a:lnTo>
                    <a:lnTo>
                      <a:pt x="349" y="265"/>
                    </a:lnTo>
                    <a:lnTo>
                      <a:pt x="336" y="277"/>
                    </a:lnTo>
                    <a:lnTo>
                      <a:pt x="322" y="287"/>
                    </a:lnTo>
                    <a:lnTo>
                      <a:pt x="307" y="297"/>
                    </a:lnTo>
                    <a:lnTo>
                      <a:pt x="291" y="304"/>
                    </a:lnTo>
                    <a:lnTo>
                      <a:pt x="273" y="311"/>
                    </a:lnTo>
                    <a:lnTo>
                      <a:pt x="256" y="317"/>
                    </a:lnTo>
                    <a:lnTo>
                      <a:pt x="237" y="321"/>
                    </a:lnTo>
                    <a:lnTo>
                      <a:pt x="217" y="323"/>
                    </a:lnTo>
                    <a:lnTo>
                      <a:pt x="197" y="324"/>
                    </a:lnTo>
                    <a:lnTo>
                      <a:pt x="177" y="323"/>
                    </a:lnTo>
                    <a:lnTo>
                      <a:pt x="157" y="321"/>
                    </a:lnTo>
                    <a:lnTo>
                      <a:pt x="138" y="317"/>
                    </a:lnTo>
                    <a:lnTo>
                      <a:pt x="121" y="311"/>
                    </a:lnTo>
                    <a:lnTo>
                      <a:pt x="103" y="304"/>
                    </a:lnTo>
                    <a:lnTo>
                      <a:pt x="87" y="297"/>
                    </a:lnTo>
                    <a:lnTo>
                      <a:pt x="72" y="287"/>
                    </a:lnTo>
                    <a:lnTo>
                      <a:pt x="58" y="277"/>
                    </a:lnTo>
                    <a:lnTo>
                      <a:pt x="45" y="265"/>
                    </a:lnTo>
                    <a:lnTo>
                      <a:pt x="34" y="253"/>
                    </a:lnTo>
                    <a:lnTo>
                      <a:pt x="25" y="239"/>
                    </a:lnTo>
                    <a:lnTo>
                      <a:pt x="16" y="225"/>
                    </a:lnTo>
                    <a:lnTo>
                      <a:pt x="9" y="210"/>
                    </a:lnTo>
                    <a:lnTo>
                      <a:pt x="5" y="194"/>
                    </a:lnTo>
                    <a:lnTo>
                      <a:pt x="2" y="179"/>
                    </a:lnTo>
                    <a:lnTo>
                      <a:pt x="0" y="162"/>
                    </a:lnTo>
                    <a:lnTo>
                      <a:pt x="2" y="145"/>
                    </a:lnTo>
                    <a:lnTo>
                      <a:pt x="5" y="129"/>
                    </a:lnTo>
                    <a:lnTo>
                      <a:pt x="9" y="114"/>
                    </a:lnTo>
                    <a:lnTo>
                      <a:pt x="16" y="98"/>
                    </a:lnTo>
                    <a:lnTo>
                      <a:pt x="25" y="84"/>
                    </a:lnTo>
                    <a:lnTo>
                      <a:pt x="34" y="71"/>
                    </a:lnTo>
                    <a:lnTo>
                      <a:pt x="45" y="58"/>
                    </a:lnTo>
                    <a:lnTo>
                      <a:pt x="58" y="47"/>
                    </a:lnTo>
                    <a:lnTo>
                      <a:pt x="72" y="36"/>
                    </a:lnTo>
                    <a:lnTo>
                      <a:pt x="87" y="27"/>
                    </a:lnTo>
                    <a:lnTo>
                      <a:pt x="103" y="20"/>
                    </a:lnTo>
                    <a:lnTo>
                      <a:pt x="121" y="12"/>
                    </a:lnTo>
                    <a:lnTo>
                      <a:pt x="138" y="7"/>
                    </a:lnTo>
                    <a:lnTo>
                      <a:pt x="157" y="3"/>
                    </a:lnTo>
                    <a:lnTo>
                      <a:pt x="177" y="1"/>
                    </a:lnTo>
                    <a:lnTo>
                      <a:pt x="197" y="0"/>
                    </a:lnTo>
                    <a:close/>
                  </a:path>
                </a:pathLst>
              </a:custGeom>
              <a:solidFill>
                <a:srgbClr val="FF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sl-SI"/>
              </a:p>
            </p:txBody>
          </p:sp>
        </p:grpSp>
      </p:grpSp>
      <p:pic>
        <p:nvPicPr>
          <p:cNvPr id="155" name="Picture 3"/>
          <p:cNvPicPr>
            <a:picLocks noChangeAspect="1" noChangeArrowheads="1"/>
          </p:cNvPicPr>
          <p:nvPr/>
        </p:nvPicPr>
        <p:blipFill>
          <a:blip r:embed="rId2" cstate="print"/>
          <a:srcRect/>
          <a:stretch>
            <a:fillRect/>
          </a:stretch>
        </p:blipFill>
        <p:spPr bwMode="auto">
          <a:xfrm>
            <a:off x="1672490" y="4186514"/>
            <a:ext cx="2161381" cy="2671486"/>
          </a:xfrm>
          <a:prstGeom prst="rect">
            <a:avLst/>
          </a:prstGeom>
          <a:noFill/>
          <a:ln w="9525">
            <a:noFill/>
            <a:miter lim="800000"/>
            <a:headEnd/>
            <a:tailEnd/>
          </a:ln>
          <a:effectLst/>
        </p:spPr>
      </p:pic>
      <p:sp>
        <p:nvSpPr>
          <p:cNvPr id="156" name="Zaokrožen pravokotni oblaček 155"/>
          <p:cNvSpPr/>
          <p:nvPr/>
        </p:nvSpPr>
        <p:spPr>
          <a:xfrm>
            <a:off x="679938" y="375139"/>
            <a:ext cx="3031957" cy="1570066"/>
          </a:xfrm>
          <a:prstGeom prst="wedgeRoundRectCallout">
            <a:avLst>
              <a:gd name="adj1" fmla="val 47990"/>
              <a:gd name="adj2" fmla="val 886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TRIZ </a:t>
            </a:r>
            <a:r>
              <a:rPr lang="en-US" sz="2400" dirty="0" smtClean="0"/>
              <a:t>increases the speed of system development</a:t>
            </a:r>
            <a:r>
              <a:rPr lang="sl-SI" sz="2400" dirty="0" smtClean="0"/>
              <a:t> …</a:t>
            </a:r>
            <a:endParaRPr lang="sl-SI" sz="2400" dirty="0"/>
          </a:p>
        </p:txBody>
      </p:sp>
      <p:sp>
        <p:nvSpPr>
          <p:cNvPr id="157" name="Ovalni oblaček 156"/>
          <p:cNvSpPr/>
          <p:nvPr/>
        </p:nvSpPr>
        <p:spPr>
          <a:xfrm>
            <a:off x="5538839" y="122323"/>
            <a:ext cx="3428047" cy="2005853"/>
          </a:xfrm>
          <a:prstGeom prst="wedgeEllipseCallout">
            <a:avLst>
              <a:gd name="adj1" fmla="val -39984"/>
              <a:gd name="adj2" fmla="val 806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 and help us to increase value for the customer and reduce harm and costs!</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TotalTime>
  <Words>1872</Words>
  <Application>Microsoft Office PowerPoint</Application>
  <PresentationFormat>On-screen Show (4:3)</PresentationFormat>
  <Paragraphs>141</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Officeova tema</vt:lpstr>
      <vt:lpstr>Is it possible to learn TRIZ in two hours?</vt:lpstr>
      <vt:lpstr>PowerPoint Presentation</vt:lpstr>
      <vt:lpstr>How to learn TRIZ in 2 hours?</vt:lpstr>
      <vt:lpstr>The lecture</vt:lpstr>
      <vt:lpstr>The lecture</vt:lpstr>
      <vt:lpstr>The lecture</vt:lpstr>
      <vt:lpstr>The lecture</vt:lpstr>
      <vt:lpstr>TRIZ crossover QMS application</vt:lpstr>
      <vt:lpstr>Self study</vt:lpstr>
      <vt:lpstr>Roadmap of TRIZ Problem Solving Process</vt:lpstr>
      <vt:lpstr>Tools of TRIZ crossover QMS Application accessible by TRIZ menu</vt:lpstr>
      <vt:lpstr>Inventive problem  solving algorithm</vt:lpstr>
      <vt:lpstr>System evolution</vt:lpstr>
      <vt:lpstr>Additional information: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 1</dc:title>
  <dc:creator>Robert Broughton</dc:creator>
  <cp:lastModifiedBy>Robert Broughton</cp:lastModifiedBy>
  <cp:revision>44</cp:revision>
  <dcterms:created xsi:type="dcterms:W3CDTF">2015-10-29T07:46:50Z</dcterms:created>
  <dcterms:modified xsi:type="dcterms:W3CDTF">2015-11-20T18:28:52Z</dcterms:modified>
</cp:coreProperties>
</file>